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ABDB-2FE6-8F08-8EAF-AB0139E8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1FE66-BFC3-BDED-118E-617AF2C0B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62B02-3CF7-85B2-FA79-AA0F6D41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3B852-BABD-E9DE-9384-A8A17E14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CC207-E3D9-2A65-0AF2-033B6728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7925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D4D4-DBF8-88EF-544C-50F0164C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90315-D351-F1F3-3AB6-DDE827F5E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A8183-9590-25EB-01D6-0ACED6FC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0B15-EC80-E095-691F-58B874FF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37E89-01AA-2580-FBBA-03A3B3AF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26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D8F55-1130-7A2C-2FD3-051F65E6D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96D67-4FBB-4736-7A37-E4985EDAC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28FD1-1B00-5646-2794-109F4102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CA68A-2ED8-6C11-C3A9-A92C97FD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6DCBE-C6BF-F0E7-2984-6DEBE1CC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7314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8A6-61C4-5313-2355-8EEA2A8B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DDF47-71F2-BB85-5493-651D71CC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F8097-1008-FFFB-FCDE-1F787AD8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8754-A9DB-248D-527B-499CF8A5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FBF-8496-365B-8B8F-BC864324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2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F027-64B9-CE20-ACEA-6964A479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95BAF-E494-3CC2-B13F-18D4C829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3C12F-8815-F486-132A-DDECAA4A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83D31-AF11-D7BD-AF31-3986811C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0FCEF-1ACD-429E-0691-2A989F68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267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4F3B-141C-2106-1D93-A0F5D92D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91D82-B1CE-285B-6230-6C6A591D5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73233-6D3A-0065-08B7-4FF9F9CE9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B4396-F25A-2A0C-2CEE-0E72A7F5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195E8-D243-6E2D-526F-CBF31802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3FBCF-4F44-6AA0-47D2-DBDD73A4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9466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FCDD-0745-2FE5-E223-2C8E5557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74EB1-73D1-1165-A6B5-6B29DC92E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890AD-A66F-0F72-33B1-9482A5DE1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56265-5674-7CD9-4787-8E829B377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60478-6A47-E477-AEC7-11C67A8C5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8ED5A-2B4E-B86F-A5A2-9A63125F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B452B-6BBD-E1A1-765A-38193C89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B966B-6294-A287-E316-1039BFD9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06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8B08-2B58-73A4-1707-1AC99005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9EAF-B923-D28E-5B24-4189CCB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BED75-DC81-246A-37C8-BF8FC6B9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EE921-2321-DD5A-BB9D-2971816E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437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8C84-E359-9D33-6D91-59CDE57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F79E9-CC9F-812E-D501-2FCDB141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B50B-4623-802C-C2C6-84AE43BA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58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47D6-1355-1BBD-C387-CD1477D1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CB158-5529-76BB-8959-12030DFA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B9164-4E5D-ADFC-3496-622571E7B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899AC-9A63-AEB2-6129-5306D9B4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F386C-BD12-C2B2-572B-C1C00DCC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22EEF-CF04-5640-0347-24C7FA35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40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76BF-7584-17B9-3CA0-055C60A2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38FFF-D292-AF44-81E5-6F3E50713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64C1F-397E-1E66-0D67-7B38B7854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D5C0-8032-36C9-AF28-9FA9519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A699-5ED4-6F25-C75A-9A55F5D1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D7B77-931A-93F1-9232-9FA8300B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404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B911E-764A-A654-4890-24CEDB26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681A1-D86A-DD83-4DD2-B92F715E8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C0D25-EDF4-9EB6-1FEF-AB179CB0C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2B62-3900-8E45-85E5-2E31CC8A1A66}" type="datetimeFigureOut">
              <a:rPr lang="en-VN" smtClean="0"/>
              <a:t>05/06/2026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AEDC-6CC0-11E2-1CBE-BF09598ED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45270-F92D-5CDC-73A4-48C60AF5A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37A7-C0F0-DC44-9A2E-B058C618381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62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ào kết">
            <a:hlinkClick r:id="" action="ppaction://media"/>
            <a:extLst>
              <a:ext uri="{FF2B5EF4-FFF2-40B4-BE49-F238E27FC236}">
                <a16:creationId xmlns:a16="http://schemas.microsoft.com/office/drawing/2014/main" id="{8139BEBC-43DC-47E8-ABA2-BC3EDB58DCB4}"/>
              </a:ext>
            </a:extLst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001" cy="79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truongmylinh130699@gmail.com</dc:creator>
  <cp:lastModifiedBy>truongmylinh130699@gmail.com</cp:lastModifiedBy>
  <cp:revision>1</cp:revision>
  <dcterms:created xsi:type="dcterms:W3CDTF">2026-06-05T08:29:13Z</dcterms:created>
  <dcterms:modified xsi:type="dcterms:W3CDTF">2026-06-05T08:30:00Z</dcterms:modified>
</cp:coreProperties>
</file>