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1"/>
  </p:notesMasterIdLst>
  <p:sldIdLst>
    <p:sldId id="257" r:id="rId4"/>
    <p:sldId id="269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EF407-082A-4CB4-A930-A1CB0FE928AB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90020-8F67-4B93-8FF7-02632EFB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0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985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985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15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60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985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15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60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10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15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60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10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98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15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10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60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D1BA-9989-4D0B-9010-8718D6DEF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1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7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9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006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572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75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888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556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801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421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82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9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4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4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0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45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00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08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45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0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88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55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241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27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0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41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5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35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23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2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371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05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4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43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64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79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461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7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A82F9B3-953A-4289-9978-C931E36E843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5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39C7A203-8C70-3811-8CDB-AD56738E632E}"/>
              </a:ext>
            </a:extLst>
          </p:cNvPr>
          <p:cNvSpPr txBox="1"/>
          <p:nvPr userDrawn="1"/>
        </p:nvSpPr>
        <p:spPr>
          <a:xfrm>
            <a:off x="0" y="-1946421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645BA0DE-721C-C2EE-3A67-524DB0116738}"/>
              </a:ext>
            </a:extLst>
          </p:cNvPr>
          <p:cNvSpPr/>
          <p:nvPr userDrawn="1"/>
        </p:nvSpPr>
        <p:spPr>
          <a:xfrm>
            <a:off x="90391" y="6587811"/>
            <a:ext cx="279399" cy="1416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id="{B54138E9-BD09-5821-C35B-CAE573B24021}"/>
              </a:ext>
            </a:extLst>
          </p:cNvPr>
          <p:cNvSpPr txBox="1"/>
          <p:nvPr userDrawn="1"/>
        </p:nvSpPr>
        <p:spPr>
          <a:xfrm>
            <a:off x="406400" y="6324601"/>
            <a:ext cx="923713" cy="39339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19809">
              <a:lnSpc>
                <a:spcPct val="100000"/>
              </a:lnSpc>
              <a:spcBef>
                <a:spcPts val="67"/>
              </a:spcBef>
            </a:pPr>
            <a:endParaRPr sz="1167">
              <a:latin typeface="Verdana"/>
              <a:cs typeface="Verdana"/>
            </a:endParaRPr>
          </a:p>
          <a:p>
            <a:pPr marL="8467">
              <a:lnSpc>
                <a:spcPct val="100000"/>
              </a:lnSpc>
              <a:spcBef>
                <a:spcPts val="823"/>
              </a:spcBef>
            </a:pPr>
            <a:r>
              <a:rPr sz="667" spc="7" dirty="0">
                <a:latin typeface="Verdana"/>
                <a:cs typeface="Verdana"/>
              </a:rPr>
              <a:t>Ms </a:t>
            </a:r>
            <a:r>
              <a:rPr sz="667" dirty="0">
                <a:latin typeface="Verdana"/>
                <a:cs typeface="Verdana"/>
              </a:rPr>
              <a:t>Kate</a:t>
            </a:r>
            <a:r>
              <a:rPr sz="667" spc="7" dirty="0">
                <a:latin typeface="Verdana"/>
                <a:cs typeface="Verdana"/>
              </a:rPr>
              <a:t> </a:t>
            </a:r>
            <a:r>
              <a:rPr sz="667" spc="-13" dirty="0">
                <a:latin typeface="Verdana"/>
                <a:cs typeface="Verdana"/>
              </a:rPr>
              <a:t>0964869886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A5187E-31AB-F10C-9588-3BE9CC569849}"/>
              </a:ext>
            </a:extLst>
          </p:cNvPr>
          <p:cNvSpPr txBox="1"/>
          <p:nvPr userDrawn="1"/>
        </p:nvSpPr>
        <p:spPr>
          <a:xfrm>
            <a:off x="3987800" y="-226266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F0B3A-A0B7-F9E4-6759-D344A0B6C383}"/>
              </a:ext>
            </a:extLst>
          </p:cNvPr>
          <p:cNvSpPr txBox="1"/>
          <p:nvPr userDrawn="1"/>
        </p:nvSpPr>
        <p:spPr>
          <a:xfrm>
            <a:off x="3606800" y="8763001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6A45CF-2C75-229A-D419-9F4D587032A0}"/>
              </a:ext>
            </a:extLst>
          </p:cNvPr>
          <p:cNvSpPr txBox="1"/>
          <p:nvPr userDrawn="1"/>
        </p:nvSpPr>
        <p:spPr>
          <a:xfrm>
            <a:off x="-5461000" y="208617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8EDEDF-173B-2B33-AE39-7AEB3FDD3FC0}"/>
              </a:ext>
            </a:extLst>
          </p:cNvPr>
          <p:cNvSpPr txBox="1"/>
          <p:nvPr userDrawn="1"/>
        </p:nvSpPr>
        <p:spPr>
          <a:xfrm>
            <a:off x="15392400" y="180042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106949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2742486-FC52-F27D-0C78-951D07CF9218}"/>
              </a:ext>
            </a:extLst>
          </p:cNvPr>
          <p:cNvSpPr txBox="1"/>
          <p:nvPr userDrawn="1"/>
        </p:nvSpPr>
        <p:spPr>
          <a:xfrm>
            <a:off x="0" y="-1946421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645BA0DE-721C-C2EE-3A67-524DB0116738}"/>
              </a:ext>
            </a:extLst>
          </p:cNvPr>
          <p:cNvSpPr/>
          <p:nvPr userDrawn="1"/>
        </p:nvSpPr>
        <p:spPr>
          <a:xfrm>
            <a:off x="90391" y="6587811"/>
            <a:ext cx="279399" cy="1416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id="{B54138E9-BD09-5821-C35B-CAE573B24021}"/>
              </a:ext>
            </a:extLst>
          </p:cNvPr>
          <p:cNvSpPr txBox="1"/>
          <p:nvPr userDrawn="1"/>
        </p:nvSpPr>
        <p:spPr>
          <a:xfrm>
            <a:off x="406400" y="6324601"/>
            <a:ext cx="923713" cy="39339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19809">
              <a:lnSpc>
                <a:spcPct val="100000"/>
              </a:lnSpc>
              <a:spcBef>
                <a:spcPts val="67"/>
              </a:spcBef>
            </a:pPr>
            <a:endParaRPr sz="1167">
              <a:latin typeface="Verdana"/>
              <a:cs typeface="Verdana"/>
            </a:endParaRPr>
          </a:p>
          <a:p>
            <a:pPr marL="8467">
              <a:lnSpc>
                <a:spcPct val="100000"/>
              </a:lnSpc>
              <a:spcBef>
                <a:spcPts val="823"/>
              </a:spcBef>
            </a:pPr>
            <a:r>
              <a:rPr sz="667" spc="7" dirty="0">
                <a:latin typeface="Verdana"/>
                <a:cs typeface="Verdana"/>
              </a:rPr>
              <a:t>Ms </a:t>
            </a:r>
            <a:r>
              <a:rPr sz="667" dirty="0">
                <a:latin typeface="Verdana"/>
                <a:cs typeface="Verdana"/>
              </a:rPr>
              <a:t>Kate</a:t>
            </a:r>
            <a:r>
              <a:rPr sz="667" spc="7" dirty="0">
                <a:latin typeface="Verdana"/>
                <a:cs typeface="Verdana"/>
              </a:rPr>
              <a:t> </a:t>
            </a:r>
            <a:r>
              <a:rPr sz="667" spc="-13" dirty="0">
                <a:latin typeface="Verdana"/>
                <a:cs typeface="Verdana"/>
              </a:rPr>
              <a:t>0964869886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A5187E-31AB-F10C-9588-3BE9CC569849}"/>
              </a:ext>
            </a:extLst>
          </p:cNvPr>
          <p:cNvSpPr txBox="1"/>
          <p:nvPr userDrawn="1"/>
        </p:nvSpPr>
        <p:spPr>
          <a:xfrm>
            <a:off x="3987800" y="-226266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F0B3A-A0B7-F9E4-6759-D344A0B6C383}"/>
              </a:ext>
            </a:extLst>
          </p:cNvPr>
          <p:cNvSpPr txBox="1"/>
          <p:nvPr userDrawn="1"/>
        </p:nvSpPr>
        <p:spPr>
          <a:xfrm>
            <a:off x="3606800" y="8763001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6A45CF-2C75-229A-D419-9F4D587032A0}"/>
              </a:ext>
            </a:extLst>
          </p:cNvPr>
          <p:cNvSpPr txBox="1"/>
          <p:nvPr userDrawn="1"/>
        </p:nvSpPr>
        <p:spPr>
          <a:xfrm>
            <a:off x="-5461000" y="208617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8EDEDF-173B-2B33-AE39-7AEB3FDD3FC0}"/>
              </a:ext>
            </a:extLst>
          </p:cNvPr>
          <p:cNvSpPr txBox="1"/>
          <p:nvPr userDrawn="1"/>
        </p:nvSpPr>
        <p:spPr>
          <a:xfrm>
            <a:off x="15392400" y="180042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20679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7.wav"/><Relationship Id="rId13" Type="http://schemas.openxmlformats.org/officeDocument/2006/relationships/image" Target="../media/image111.png"/><Relationship Id="rId18" Type="http://schemas.openxmlformats.org/officeDocument/2006/relationships/image" Target="../media/image115.png"/><Relationship Id="rId3" Type="http://schemas.openxmlformats.org/officeDocument/2006/relationships/audio" Target="../media/audio72.wav"/><Relationship Id="rId21" Type="http://schemas.openxmlformats.org/officeDocument/2006/relationships/image" Target="../media/image118.png"/><Relationship Id="rId7" Type="http://schemas.openxmlformats.org/officeDocument/2006/relationships/audio" Target="../media/audio76.wav"/><Relationship Id="rId12" Type="http://schemas.openxmlformats.org/officeDocument/2006/relationships/image" Target="../media/image110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75.wav"/><Relationship Id="rId11" Type="http://schemas.openxmlformats.org/officeDocument/2006/relationships/audio" Target="../media/audio80.wav"/><Relationship Id="rId24" Type="http://schemas.openxmlformats.org/officeDocument/2006/relationships/image" Target="../media/image121.png"/><Relationship Id="rId5" Type="http://schemas.openxmlformats.org/officeDocument/2006/relationships/audio" Target="../media/audio74.wav"/><Relationship Id="rId15" Type="http://schemas.openxmlformats.org/officeDocument/2006/relationships/image" Target="../media/image112.png"/><Relationship Id="rId23" Type="http://schemas.openxmlformats.org/officeDocument/2006/relationships/image" Target="../media/image120.png"/><Relationship Id="rId10" Type="http://schemas.openxmlformats.org/officeDocument/2006/relationships/audio" Target="../media/audio79.wav"/><Relationship Id="rId19" Type="http://schemas.openxmlformats.org/officeDocument/2006/relationships/image" Target="../media/image116.png"/><Relationship Id="rId4" Type="http://schemas.openxmlformats.org/officeDocument/2006/relationships/audio" Target="../media/audio73.wav"/><Relationship Id="rId9" Type="http://schemas.openxmlformats.org/officeDocument/2006/relationships/audio" Target="../media/audio78.wav"/><Relationship Id="rId14" Type="http://schemas.openxmlformats.org/officeDocument/2006/relationships/image" Target="../media/image66.png"/><Relationship Id="rId22" Type="http://schemas.openxmlformats.org/officeDocument/2006/relationships/image" Target="../media/image1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6.wav"/><Relationship Id="rId13" Type="http://schemas.openxmlformats.org/officeDocument/2006/relationships/image" Target="../media/image66.png"/><Relationship Id="rId18" Type="http://schemas.openxmlformats.org/officeDocument/2006/relationships/image" Target="../media/image126.png"/><Relationship Id="rId3" Type="http://schemas.openxmlformats.org/officeDocument/2006/relationships/audio" Target="../media/audio81.wav"/><Relationship Id="rId21" Type="http://schemas.openxmlformats.org/officeDocument/2006/relationships/image" Target="../media/image129.png"/><Relationship Id="rId7" Type="http://schemas.openxmlformats.org/officeDocument/2006/relationships/audio" Target="../media/audio85.wav"/><Relationship Id="rId12" Type="http://schemas.openxmlformats.org/officeDocument/2006/relationships/image" Target="../media/image122.png"/><Relationship Id="rId17" Type="http://schemas.openxmlformats.org/officeDocument/2006/relationships/image" Target="../media/image125.png"/><Relationship Id="rId25" Type="http://schemas.openxmlformats.org/officeDocument/2006/relationships/image" Target="../media/image1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84.wav"/><Relationship Id="rId11" Type="http://schemas.openxmlformats.org/officeDocument/2006/relationships/audio" Target="../media/audio89.wav"/><Relationship Id="rId24" Type="http://schemas.openxmlformats.org/officeDocument/2006/relationships/image" Target="../media/image132.png"/><Relationship Id="rId5" Type="http://schemas.openxmlformats.org/officeDocument/2006/relationships/audio" Target="../media/audio83.wav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10" Type="http://schemas.openxmlformats.org/officeDocument/2006/relationships/audio" Target="../media/audio88.wav"/><Relationship Id="rId19" Type="http://schemas.openxmlformats.org/officeDocument/2006/relationships/image" Target="../media/image127.png"/><Relationship Id="rId4" Type="http://schemas.openxmlformats.org/officeDocument/2006/relationships/audio" Target="../media/audio82.wav"/><Relationship Id="rId9" Type="http://schemas.openxmlformats.org/officeDocument/2006/relationships/audio" Target="../media/audio87.wav"/><Relationship Id="rId14" Type="http://schemas.openxmlformats.org/officeDocument/2006/relationships/image" Target="../media/image111.png"/><Relationship Id="rId22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5.wav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audio" Target="../media/audio90.wav"/><Relationship Id="rId7" Type="http://schemas.openxmlformats.org/officeDocument/2006/relationships/audio" Target="../media/audio94.wav"/><Relationship Id="rId12" Type="http://schemas.openxmlformats.org/officeDocument/2006/relationships/image" Target="../media/image111.png"/><Relationship Id="rId17" Type="http://schemas.openxmlformats.org/officeDocument/2006/relationships/image" Target="../media/image13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93.wav"/><Relationship Id="rId11" Type="http://schemas.openxmlformats.org/officeDocument/2006/relationships/image" Target="../media/image66.png"/><Relationship Id="rId5" Type="http://schemas.openxmlformats.org/officeDocument/2006/relationships/audio" Target="../media/audio92.wav"/><Relationship Id="rId15" Type="http://schemas.openxmlformats.org/officeDocument/2006/relationships/image" Target="../media/image137.png"/><Relationship Id="rId10" Type="http://schemas.openxmlformats.org/officeDocument/2006/relationships/image" Target="../media/image134.png"/><Relationship Id="rId19" Type="http://schemas.openxmlformats.org/officeDocument/2006/relationships/image" Target="../media/image141.png"/><Relationship Id="rId4" Type="http://schemas.openxmlformats.org/officeDocument/2006/relationships/audio" Target="../media/audio91.wav"/><Relationship Id="rId9" Type="http://schemas.openxmlformats.org/officeDocument/2006/relationships/audio" Target="../media/audio96.wav"/><Relationship Id="rId14" Type="http://schemas.openxmlformats.org/officeDocument/2006/relationships/image" Target="../media/image1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2.wav"/><Relationship Id="rId13" Type="http://schemas.openxmlformats.org/officeDocument/2006/relationships/audio" Target="../media/audio107.wav"/><Relationship Id="rId18" Type="http://schemas.openxmlformats.org/officeDocument/2006/relationships/image" Target="../media/image111.png"/><Relationship Id="rId26" Type="http://schemas.openxmlformats.org/officeDocument/2006/relationships/image" Target="../media/image151.png"/><Relationship Id="rId3" Type="http://schemas.openxmlformats.org/officeDocument/2006/relationships/audio" Target="../media/audio97.wav"/><Relationship Id="rId21" Type="http://schemas.openxmlformats.org/officeDocument/2006/relationships/image" Target="../media/image146.png"/><Relationship Id="rId34" Type="http://schemas.openxmlformats.org/officeDocument/2006/relationships/image" Target="../media/image159.png"/><Relationship Id="rId7" Type="http://schemas.openxmlformats.org/officeDocument/2006/relationships/audio" Target="../media/audio101.wav"/><Relationship Id="rId12" Type="http://schemas.openxmlformats.org/officeDocument/2006/relationships/audio" Target="../media/audio106.wav"/><Relationship Id="rId17" Type="http://schemas.openxmlformats.org/officeDocument/2006/relationships/image" Target="../media/image66.png"/><Relationship Id="rId25" Type="http://schemas.openxmlformats.org/officeDocument/2006/relationships/image" Target="../media/image150.png"/><Relationship Id="rId33" Type="http://schemas.openxmlformats.org/officeDocument/2006/relationships/image" Target="../media/image15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43.png"/><Relationship Id="rId20" Type="http://schemas.openxmlformats.org/officeDocument/2006/relationships/image" Target="../media/image145.png"/><Relationship Id="rId29" Type="http://schemas.openxmlformats.org/officeDocument/2006/relationships/image" Target="../media/image154.png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100.wav"/><Relationship Id="rId11" Type="http://schemas.openxmlformats.org/officeDocument/2006/relationships/audio" Target="../media/audio105.wav"/><Relationship Id="rId24" Type="http://schemas.openxmlformats.org/officeDocument/2006/relationships/image" Target="../media/image149.png"/><Relationship Id="rId32" Type="http://schemas.openxmlformats.org/officeDocument/2006/relationships/image" Target="../media/image157.png"/><Relationship Id="rId5" Type="http://schemas.openxmlformats.org/officeDocument/2006/relationships/audio" Target="../media/audio99.wav"/><Relationship Id="rId15" Type="http://schemas.openxmlformats.org/officeDocument/2006/relationships/audio" Target="../media/audio109.wav"/><Relationship Id="rId23" Type="http://schemas.openxmlformats.org/officeDocument/2006/relationships/image" Target="../media/image148.png"/><Relationship Id="rId28" Type="http://schemas.openxmlformats.org/officeDocument/2006/relationships/image" Target="../media/image153.png"/><Relationship Id="rId10" Type="http://schemas.openxmlformats.org/officeDocument/2006/relationships/audio" Target="../media/audio104.wav"/><Relationship Id="rId19" Type="http://schemas.openxmlformats.org/officeDocument/2006/relationships/image" Target="../media/image144.png"/><Relationship Id="rId31" Type="http://schemas.openxmlformats.org/officeDocument/2006/relationships/image" Target="../media/image156.png"/><Relationship Id="rId4" Type="http://schemas.openxmlformats.org/officeDocument/2006/relationships/audio" Target="../media/audio98.wav"/><Relationship Id="rId9" Type="http://schemas.openxmlformats.org/officeDocument/2006/relationships/audio" Target="../media/audio103.wav"/><Relationship Id="rId14" Type="http://schemas.openxmlformats.org/officeDocument/2006/relationships/audio" Target="../media/audio108.wav"/><Relationship Id="rId22" Type="http://schemas.openxmlformats.org/officeDocument/2006/relationships/image" Target="../media/image147.png"/><Relationship Id="rId27" Type="http://schemas.openxmlformats.org/officeDocument/2006/relationships/image" Target="../media/image152.png"/><Relationship Id="rId30" Type="http://schemas.openxmlformats.org/officeDocument/2006/relationships/image" Target="../media/image1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5.wav"/><Relationship Id="rId13" Type="http://schemas.openxmlformats.org/officeDocument/2006/relationships/image" Target="../media/image163.png"/><Relationship Id="rId18" Type="http://schemas.openxmlformats.org/officeDocument/2006/relationships/image" Target="../media/image168.png"/><Relationship Id="rId3" Type="http://schemas.openxmlformats.org/officeDocument/2006/relationships/audio" Target="../media/audio110.wav"/><Relationship Id="rId7" Type="http://schemas.openxmlformats.org/officeDocument/2006/relationships/audio" Target="../media/audio114.wav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113.wav"/><Relationship Id="rId11" Type="http://schemas.openxmlformats.org/officeDocument/2006/relationships/image" Target="../media/image41.png"/><Relationship Id="rId5" Type="http://schemas.openxmlformats.org/officeDocument/2006/relationships/audio" Target="../media/audio112.wav"/><Relationship Id="rId15" Type="http://schemas.openxmlformats.org/officeDocument/2006/relationships/image" Target="../media/image165.png"/><Relationship Id="rId10" Type="http://schemas.openxmlformats.org/officeDocument/2006/relationships/image" Target="../media/image161.png"/><Relationship Id="rId19" Type="http://schemas.openxmlformats.org/officeDocument/2006/relationships/image" Target="../media/image9.png"/><Relationship Id="rId4" Type="http://schemas.openxmlformats.org/officeDocument/2006/relationships/audio" Target="../media/audio111.wav"/><Relationship Id="rId9" Type="http://schemas.openxmlformats.org/officeDocument/2006/relationships/image" Target="../media/image160.png"/><Relationship Id="rId14" Type="http://schemas.openxmlformats.org/officeDocument/2006/relationships/image" Target="../media/image1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1.wav"/><Relationship Id="rId13" Type="http://schemas.openxmlformats.org/officeDocument/2006/relationships/image" Target="../media/image160.png"/><Relationship Id="rId18" Type="http://schemas.openxmlformats.org/officeDocument/2006/relationships/image" Target="../media/image172.png"/><Relationship Id="rId3" Type="http://schemas.openxmlformats.org/officeDocument/2006/relationships/audio" Target="../media/audio116.wav"/><Relationship Id="rId21" Type="http://schemas.openxmlformats.org/officeDocument/2006/relationships/image" Target="../media/image175.png"/><Relationship Id="rId7" Type="http://schemas.openxmlformats.org/officeDocument/2006/relationships/audio" Target="../media/audio120.wav"/><Relationship Id="rId12" Type="http://schemas.openxmlformats.org/officeDocument/2006/relationships/audio" Target="../media/audio125.wav"/><Relationship Id="rId17" Type="http://schemas.openxmlformats.org/officeDocument/2006/relationships/image" Target="../media/image17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70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119.wav"/><Relationship Id="rId11" Type="http://schemas.openxmlformats.org/officeDocument/2006/relationships/audio" Target="../media/audio124.wav"/><Relationship Id="rId5" Type="http://schemas.openxmlformats.org/officeDocument/2006/relationships/audio" Target="../media/audio118.wav"/><Relationship Id="rId15" Type="http://schemas.openxmlformats.org/officeDocument/2006/relationships/image" Target="../media/image9.png"/><Relationship Id="rId10" Type="http://schemas.openxmlformats.org/officeDocument/2006/relationships/audio" Target="../media/audio123.wav"/><Relationship Id="rId19" Type="http://schemas.openxmlformats.org/officeDocument/2006/relationships/image" Target="../media/image173.png"/><Relationship Id="rId4" Type="http://schemas.openxmlformats.org/officeDocument/2006/relationships/audio" Target="../media/audio117.wav"/><Relationship Id="rId9" Type="http://schemas.openxmlformats.org/officeDocument/2006/relationships/audio" Target="../media/audio122.wav"/><Relationship Id="rId14" Type="http://schemas.openxmlformats.org/officeDocument/2006/relationships/image" Target="../media/image1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1.wav"/><Relationship Id="rId13" Type="http://schemas.openxmlformats.org/officeDocument/2006/relationships/image" Target="../media/image160.png"/><Relationship Id="rId18" Type="http://schemas.openxmlformats.org/officeDocument/2006/relationships/image" Target="../media/image179.png"/><Relationship Id="rId26" Type="http://schemas.openxmlformats.org/officeDocument/2006/relationships/image" Target="../media/image187.png"/><Relationship Id="rId3" Type="http://schemas.openxmlformats.org/officeDocument/2006/relationships/audio" Target="../media/audio126.wav"/><Relationship Id="rId21" Type="http://schemas.openxmlformats.org/officeDocument/2006/relationships/image" Target="../media/image182.png"/><Relationship Id="rId7" Type="http://schemas.openxmlformats.org/officeDocument/2006/relationships/audio" Target="../media/audio130.wav"/><Relationship Id="rId12" Type="http://schemas.openxmlformats.org/officeDocument/2006/relationships/audio" Target="../media/audio135.wav"/><Relationship Id="rId17" Type="http://schemas.openxmlformats.org/officeDocument/2006/relationships/image" Target="../media/image178.png"/><Relationship Id="rId25" Type="http://schemas.openxmlformats.org/officeDocument/2006/relationships/image" Target="../media/image18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77.png"/><Relationship Id="rId20" Type="http://schemas.openxmlformats.org/officeDocument/2006/relationships/image" Target="../media/image181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129.wav"/><Relationship Id="rId11" Type="http://schemas.openxmlformats.org/officeDocument/2006/relationships/audio" Target="../media/audio134.wav"/><Relationship Id="rId24" Type="http://schemas.openxmlformats.org/officeDocument/2006/relationships/image" Target="../media/image185.png"/><Relationship Id="rId5" Type="http://schemas.openxmlformats.org/officeDocument/2006/relationships/audio" Target="../media/audio128.wav"/><Relationship Id="rId15" Type="http://schemas.openxmlformats.org/officeDocument/2006/relationships/image" Target="../media/image9.png"/><Relationship Id="rId23" Type="http://schemas.openxmlformats.org/officeDocument/2006/relationships/image" Target="../media/image184.png"/><Relationship Id="rId10" Type="http://schemas.openxmlformats.org/officeDocument/2006/relationships/audio" Target="../media/audio133.wav"/><Relationship Id="rId19" Type="http://schemas.openxmlformats.org/officeDocument/2006/relationships/image" Target="../media/image180.png"/><Relationship Id="rId4" Type="http://schemas.openxmlformats.org/officeDocument/2006/relationships/audio" Target="../media/audio127.wav"/><Relationship Id="rId9" Type="http://schemas.openxmlformats.org/officeDocument/2006/relationships/audio" Target="../media/audio132.wav"/><Relationship Id="rId14" Type="http://schemas.openxmlformats.org/officeDocument/2006/relationships/image" Target="../media/image176.png"/><Relationship Id="rId22" Type="http://schemas.openxmlformats.org/officeDocument/2006/relationships/image" Target="../media/image183.png"/><Relationship Id="rId27" Type="http://schemas.openxmlformats.org/officeDocument/2006/relationships/image" Target="../media/image1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1.wav"/><Relationship Id="rId13" Type="http://schemas.openxmlformats.org/officeDocument/2006/relationships/image" Target="../media/image9.png"/><Relationship Id="rId18" Type="http://schemas.openxmlformats.org/officeDocument/2006/relationships/image" Target="../media/image193.png"/><Relationship Id="rId3" Type="http://schemas.openxmlformats.org/officeDocument/2006/relationships/audio" Target="../media/audio136.wav"/><Relationship Id="rId21" Type="http://schemas.openxmlformats.org/officeDocument/2006/relationships/image" Target="../media/image196.png"/><Relationship Id="rId7" Type="http://schemas.openxmlformats.org/officeDocument/2006/relationships/audio" Target="../media/audio140.wav"/><Relationship Id="rId12" Type="http://schemas.openxmlformats.org/officeDocument/2006/relationships/image" Target="../media/image189.png"/><Relationship Id="rId17" Type="http://schemas.openxmlformats.org/officeDocument/2006/relationships/image" Target="../media/image19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1.png"/><Relationship Id="rId20" Type="http://schemas.openxmlformats.org/officeDocument/2006/relationships/image" Target="../media/image195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139.wav"/><Relationship Id="rId11" Type="http://schemas.openxmlformats.org/officeDocument/2006/relationships/image" Target="../media/image160.png"/><Relationship Id="rId5" Type="http://schemas.openxmlformats.org/officeDocument/2006/relationships/audio" Target="../media/audio138.wav"/><Relationship Id="rId15" Type="http://schemas.openxmlformats.org/officeDocument/2006/relationships/image" Target="../media/image190.png"/><Relationship Id="rId10" Type="http://schemas.openxmlformats.org/officeDocument/2006/relationships/audio" Target="../media/audio143.wav"/><Relationship Id="rId19" Type="http://schemas.openxmlformats.org/officeDocument/2006/relationships/image" Target="../media/image194.png"/><Relationship Id="rId4" Type="http://schemas.openxmlformats.org/officeDocument/2006/relationships/audio" Target="../media/audio137.wav"/><Relationship Id="rId9" Type="http://schemas.openxmlformats.org/officeDocument/2006/relationships/audio" Target="../media/audio142.wav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21" Type="http://schemas.openxmlformats.org/officeDocument/2006/relationships/image" Target="../media/image17.png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audio" Target="../media/audio8.wav"/><Relationship Id="rId19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29.png"/><Relationship Id="rId7" Type="http://schemas.openxmlformats.org/officeDocument/2006/relationships/audio" Target="../media/audio13.wav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12.wav"/><Relationship Id="rId11" Type="http://schemas.openxmlformats.org/officeDocument/2006/relationships/image" Target="../media/image9.png"/><Relationship Id="rId5" Type="http://schemas.openxmlformats.org/officeDocument/2006/relationships/audio" Target="../media/audio11.wav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7.png"/><Relationship Id="rId18" Type="http://schemas.openxmlformats.org/officeDocument/2006/relationships/image" Target="../media/image34.png"/><Relationship Id="rId3" Type="http://schemas.openxmlformats.org/officeDocument/2006/relationships/audio" Target="../media/audio16.wav"/><Relationship Id="rId21" Type="http://schemas.openxmlformats.org/officeDocument/2006/relationships/image" Target="../media/image37.png"/><Relationship Id="rId7" Type="http://schemas.openxmlformats.org/officeDocument/2006/relationships/audio" Target="../media/audio20.wav"/><Relationship Id="rId12" Type="http://schemas.openxmlformats.org/officeDocument/2006/relationships/image" Target="../media/image19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19.wav"/><Relationship Id="rId11" Type="http://schemas.openxmlformats.org/officeDocument/2006/relationships/image" Target="../media/image9.png"/><Relationship Id="rId24" Type="http://schemas.openxmlformats.org/officeDocument/2006/relationships/image" Target="../media/image40.png"/><Relationship Id="rId5" Type="http://schemas.openxmlformats.org/officeDocument/2006/relationships/audio" Target="../media/audio18.wav"/><Relationship Id="rId15" Type="http://schemas.openxmlformats.org/officeDocument/2006/relationships/image" Target="../media/image29.png"/><Relationship Id="rId23" Type="http://schemas.openxmlformats.org/officeDocument/2006/relationships/image" Target="../media/image39.png"/><Relationship Id="rId10" Type="http://schemas.openxmlformats.org/officeDocument/2006/relationships/audio" Target="../media/audio23.wav"/><Relationship Id="rId19" Type="http://schemas.openxmlformats.org/officeDocument/2006/relationships/image" Target="../media/image35.png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image" Target="../media/image31.png"/><Relationship Id="rId2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18" Type="http://schemas.openxmlformats.org/officeDocument/2006/relationships/image" Target="../media/image41.png"/><Relationship Id="rId3" Type="http://schemas.openxmlformats.org/officeDocument/2006/relationships/audio" Target="../media/audio24.wav"/><Relationship Id="rId21" Type="http://schemas.openxmlformats.org/officeDocument/2006/relationships/image" Target="../media/image46.png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17" Type="http://schemas.openxmlformats.org/officeDocument/2006/relationships/image" Target="../media/image43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24" Type="http://schemas.openxmlformats.org/officeDocument/2006/relationships/image" Target="../media/image49.png"/><Relationship Id="rId5" Type="http://schemas.openxmlformats.org/officeDocument/2006/relationships/audio" Target="../media/audio26.wav"/><Relationship Id="rId15" Type="http://schemas.openxmlformats.org/officeDocument/2006/relationships/image" Target="../media/image9.png"/><Relationship Id="rId23" Type="http://schemas.openxmlformats.org/officeDocument/2006/relationships/image" Target="../media/image48.png"/><Relationship Id="rId10" Type="http://schemas.openxmlformats.org/officeDocument/2006/relationships/audio" Target="../media/audio31.wav"/><Relationship Id="rId19" Type="http://schemas.openxmlformats.org/officeDocument/2006/relationships/image" Target="../media/image44.png"/><Relationship Id="rId4" Type="http://schemas.openxmlformats.org/officeDocument/2006/relationships/audio" Target="../media/audio25.wav"/><Relationship Id="rId9" Type="http://schemas.openxmlformats.org/officeDocument/2006/relationships/audio" Target="../media/audio30.wav"/><Relationship Id="rId14" Type="http://schemas.openxmlformats.org/officeDocument/2006/relationships/image" Target="../media/image19.png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5.svg"/><Relationship Id="rId39" Type="http://schemas.openxmlformats.org/officeDocument/2006/relationships/image" Target="../media/image78.png"/><Relationship Id="rId3" Type="http://schemas.openxmlformats.org/officeDocument/2006/relationships/audio" Target="../media/audio35.wav"/><Relationship Id="rId21" Type="http://schemas.openxmlformats.org/officeDocument/2006/relationships/image" Target="../media/image60.svg"/><Relationship Id="rId34" Type="http://schemas.openxmlformats.org/officeDocument/2006/relationships/image" Target="../media/image73.png"/><Relationship Id="rId7" Type="http://schemas.openxmlformats.org/officeDocument/2006/relationships/audio" Target="../media/audio39.wav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24" Type="http://schemas.openxmlformats.org/officeDocument/2006/relationships/image" Target="../media/image63.svg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5" Type="http://schemas.openxmlformats.org/officeDocument/2006/relationships/audio" Target="../media/audio37.wav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audio" Target="../media/audio42.wav"/><Relationship Id="rId19" Type="http://schemas.openxmlformats.org/officeDocument/2006/relationships/image" Target="../media/image58.svg"/><Relationship Id="rId31" Type="http://schemas.openxmlformats.org/officeDocument/2006/relationships/image" Target="../media/image70.png"/><Relationship Id="rId4" Type="http://schemas.openxmlformats.org/officeDocument/2006/relationships/audio" Target="../media/audio36.wav"/><Relationship Id="rId9" Type="http://schemas.openxmlformats.org/officeDocument/2006/relationships/audio" Target="../media/audio41.wav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5.svg"/><Relationship Id="rId39" Type="http://schemas.openxmlformats.org/officeDocument/2006/relationships/image" Target="../media/image90.png"/><Relationship Id="rId3" Type="http://schemas.openxmlformats.org/officeDocument/2006/relationships/audio" Target="../media/audio44.wav"/><Relationship Id="rId21" Type="http://schemas.openxmlformats.org/officeDocument/2006/relationships/image" Target="../media/image60.svg"/><Relationship Id="rId34" Type="http://schemas.openxmlformats.org/officeDocument/2006/relationships/image" Target="../media/image85.png"/><Relationship Id="rId7" Type="http://schemas.openxmlformats.org/officeDocument/2006/relationships/audio" Target="../media/audio48.wav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64.png"/><Relationship Id="rId33" Type="http://schemas.openxmlformats.org/officeDocument/2006/relationships/image" Target="../media/image84.png"/><Relationship Id="rId38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47.wav"/><Relationship Id="rId11" Type="http://schemas.openxmlformats.org/officeDocument/2006/relationships/audio" Target="../media/audio52.wav"/><Relationship Id="rId24" Type="http://schemas.openxmlformats.org/officeDocument/2006/relationships/image" Target="../media/image63.svg"/><Relationship Id="rId32" Type="http://schemas.openxmlformats.org/officeDocument/2006/relationships/image" Target="../media/image83.png"/><Relationship Id="rId37" Type="http://schemas.openxmlformats.org/officeDocument/2006/relationships/image" Target="../media/image88.png"/><Relationship Id="rId5" Type="http://schemas.openxmlformats.org/officeDocument/2006/relationships/audio" Target="../media/audio46.wav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79.png"/><Relationship Id="rId36" Type="http://schemas.openxmlformats.org/officeDocument/2006/relationships/image" Target="../media/image87.png"/><Relationship Id="rId10" Type="http://schemas.openxmlformats.org/officeDocument/2006/relationships/audio" Target="../media/audio51.wav"/><Relationship Id="rId19" Type="http://schemas.openxmlformats.org/officeDocument/2006/relationships/image" Target="../media/image58.svg"/><Relationship Id="rId31" Type="http://schemas.openxmlformats.org/officeDocument/2006/relationships/image" Target="../media/image82.png"/><Relationship Id="rId4" Type="http://schemas.openxmlformats.org/officeDocument/2006/relationships/audio" Target="../media/audio45.wav"/><Relationship Id="rId9" Type="http://schemas.openxmlformats.org/officeDocument/2006/relationships/audio" Target="../media/audio50.wav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81.png"/><Relationship Id="rId35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26" Type="http://schemas.openxmlformats.org/officeDocument/2006/relationships/image" Target="../media/image64.png"/><Relationship Id="rId3" Type="http://schemas.openxmlformats.org/officeDocument/2006/relationships/audio" Target="../media/audio53.wav"/><Relationship Id="rId21" Type="http://schemas.openxmlformats.org/officeDocument/2006/relationships/image" Target="../media/image59.png"/><Relationship Id="rId34" Type="http://schemas.openxmlformats.org/officeDocument/2006/relationships/image" Target="../media/image96.png"/><Relationship Id="rId7" Type="http://schemas.openxmlformats.org/officeDocument/2006/relationships/audio" Target="../media/audio57.wav"/><Relationship Id="rId12" Type="http://schemas.openxmlformats.org/officeDocument/2006/relationships/audio" Target="../media/audio62.wav"/><Relationship Id="rId17" Type="http://schemas.openxmlformats.org/officeDocument/2006/relationships/image" Target="../media/image55.png"/><Relationship Id="rId25" Type="http://schemas.openxmlformats.org/officeDocument/2006/relationships/image" Target="../media/image63.svg"/><Relationship Id="rId33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png"/><Relationship Id="rId20" Type="http://schemas.openxmlformats.org/officeDocument/2006/relationships/image" Target="../media/image58.sv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56.wav"/><Relationship Id="rId11" Type="http://schemas.openxmlformats.org/officeDocument/2006/relationships/audio" Target="../media/audio61.wav"/><Relationship Id="rId24" Type="http://schemas.openxmlformats.org/officeDocument/2006/relationships/image" Target="../media/image62.png"/><Relationship Id="rId32" Type="http://schemas.openxmlformats.org/officeDocument/2006/relationships/image" Target="../media/image94.png"/><Relationship Id="rId37" Type="http://schemas.openxmlformats.org/officeDocument/2006/relationships/image" Target="../media/image99.png"/><Relationship Id="rId5" Type="http://schemas.openxmlformats.org/officeDocument/2006/relationships/audio" Target="../media/audio55.wav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98.png"/><Relationship Id="rId10" Type="http://schemas.openxmlformats.org/officeDocument/2006/relationships/audio" Target="../media/audio60.wav"/><Relationship Id="rId19" Type="http://schemas.openxmlformats.org/officeDocument/2006/relationships/image" Target="../media/image57.png"/><Relationship Id="rId31" Type="http://schemas.openxmlformats.org/officeDocument/2006/relationships/image" Target="../media/image93.png"/><Relationship Id="rId4" Type="http://schemas.openxmlformats.org/officeDocument/2006/relationships/audio" Target="../media/audio54.wav"/><Relationship Id="rId9" Type="http://schemas.openxmlformats.org/officeDocument/2006/relationships/audio" Target="../media/audio59.wav"/><Relationship Id="rId14" Type="http://schemas.openxmlformats.org/officeDocument/2006/relationships/image" Target="../media/image52.svg"/><Relationship Id="rId22" Type="http://schemas.openxmlformats.org/officeDocument/2006/relationships/image" Target="../media/image60.svg"/><Relationship Id="rId27" Type="http://schemas.openxmlformats.org/officeDocument/2006/relationships/image" Target="../media/image65.svg"/><Relationship Id="rId30" Type="http://schemas.openxmlformats.org/officeDocument/2006/relationships/image" Target="../media/image92.png"/><Relationship Id="rId35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8.wav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5.svg"/><Relationship Id="rId3" Type="http://schemas.openxmlformats.org/officeDocument/2006/relationships/audio" Target="../media/audio63.wav"/><Relationship Id="rId21" Type="http://schemas.openxmlformats.org/officeDocument/2006/relationships/image" Target="../media/image60.svg"/><Relationship Id="rId34" Type="http://schemas.openxmlformats.org/officeDocument/2006/relationships/image" Target="../media/image106.png"/><Relationship Id="rId7" Type="http://schemas.openxmlformats.org/officeDocument/2006/relationships/audio" Target="../media/audio67.wav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64.png"/><Relationship Id="rId33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66.wav"/><Relationship Id="rId11" Type="http://schemas.openxmlformats.org/officeDocument/2006/relationships/audio" Target="../media/audio71.wav"/><Relationship Id="rId24" Type="http://schemas.openxmlformats.org/officeDocument/2006/relationships/image" Target="../media/image63.svg"/><Relationship Id="rId32" Type="http://schemas.openxmlformats.org/officeDocument/2006/relationships/image" Target="../media/image104.png"/><Relationship Id="rId37" Type="http://schemas.openxmlformats.org/officeDocument/2006/relationships/image" Target="../media/image109.png"/><Relationship Id="rId5" Type="http://schemas.openxmlformats.org/officeDocument/2006/relationships/audio" Target="../media/audio65.wav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100.png"/><Relationship Id="rId36" Type="http://schemas.openxmlformats.org/officeDocument/2006/relationships/image" Target="../media/image108.png"/><Relationship Id="rId10" Type="http://schemas.openxmlformats.org/officeDocument/2006/relationships/audio" Target="../media/audio70.wav"/><Relationship Id="rId19" Type="http://schemas.openxmlformats.org/officeDocument/2006/relationships/image" Target="../media/image58.svg"/><Relationship Id="rId31" Type="http://schemas.openxmlformats.org/officeDocument/2006/relationships/image" Target="../media/image103.png"/><Relationship Id="rId4" Type="http://schemas.openxmlformats.org/officeDocument/2006/relationships/audio" Target="../media/audio64.wav"/><Relationship Id="rId9" Type="http://schemas.openxmlformats.org/officeDocument/2006/relationships/audio" Target="../media/audio69.wav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102.png"/><Relationship Id="rId35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E3744-845D-A0CD-F656-ED51031D92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Semester 2 - Speaking 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51006-3586-F648-EA69-8B02086AA3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Grade 3</a:t>
            </a:r>
          </a:p>
        </p:txBody>
      </p:sp>
    </p:spTree>
    <p:extLst>
      <p:ext uri="{BB962C8B-B14F-4D97-AF65-F5344CB8AC3E}">
        <p14:creationId xmlns:p14="http://schemas.microsoft.com/office/powerpoint/2010/main" val="1122498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Kate 0964869886 1 - 9Slide.vn">
            <a:extLst>
              <a:ext uri="{FF2B5EF4-FFF2-40B4-BE49-F238E27FC236}">
                <a16:creationId xmlns:a16="http://schemas.microsoft.com/office/drawing/2014/main" id="{50E8CA14-D580-076D-D1AD-857264CA46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Ms Kate 0964869886 2 - 9Slide.vn">
            <a:extLst>
              <a:ext uri="{FF2B5EF4-FFF2-40B4-BE49-F238E27FC236}">
                <a16:creationId xmlns:a16="http://schemas.microsoft.com/office/drawing/2014/main" id="{AD93E8DB-0D0B-D42C-1686-6C00450ACA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9524"/>
          <a:stretch/>
        </p:blipFill>
        <p:spPr>
          <a:xfrm>
            <a:off x="1434044" y="2159000"/>
            <a:ext cx="9233956" cy="2489200"/>
          </a:xfrm>
          <a:prstGeom prst="rect">
            <a:avLst/>
          </a:prstGeom>
        </p:spPr>
      </p:pic>
      <p:pic>
        <p:nvPicPr>
          <p:cNvPr id="3" name="Ms Kate 0964869886 3 - 9Slide.vn">
            <a:extLst>
              <a:ext uri="{FF2B5EF4-FFF2-40B4-BE49-F238E27FC236}">
                <a16:creationId xmlns:a16="http://schemas.microsoft.com/office/drawing/2014/main" id="{8E8606C7-D1A5-A0D1-BC1B-9D0AC75821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6" y="5410200"/>
            <a:ext cx="1198369" cy="1327266"/>
          </a:xfrm>
          <a:prstGeom prst="rect">
            <a:avLst/>
          </a:prstGeom>
        </p:spPr>
      </p:pic>
      <p:pic>
        <p:nvPicPr>
          <p:cNvPr id="4" name="Ms Kate 0964869886 4 - 9Slide.vn">
            <a:extLst>
              <a:ext uri="{FF2B5EF4-FFF2-40B4-BE49-F238E27FC236}">
                <a16:creationId xmlns:a16="http://schemas.microsoft.com/office/drawing/2014/main" id="{E625D9E6-203F-6E67-C68D-2B6C36ED8D3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8900" y="2824508"/>
            <a:ext cx="1115333" cy="877702"/>
          </a:xfrm>
          <a:prstGeom prst="rect">
            <a:avLst/>
          </a:prstGeom>
        </p:spPr>
      </p:pic>
      <p:pic>
        <p:nvPicPr>
          <p:cNvPr id="5" name="Ms Kate 0964869886 5 - 9Slide.vn">
            <a:extLst>
              <a:ext uri="{FF2B5EF4-FFF2-40B4-BE49-F238E27FC236}">
                <a16:creationId xmlns:a16="http://schemas.microsoft.com/office/drawing/2014/main" id="{7B280FE8-D260-EF85-31C7-87A8940D881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6002" y="2499899"/>
            <a:ext cx="3420533" cy="532191"/>
          </a:xfrm>
          <a:prstGeom prst="rect">
            <a:avLst/>
          </a:prstGeom>
        </p:spPr>
      </p:pic>
      <p:pic>
        <p:nvPicPr>
          <p:cNvPr id="6" name="Ms Kate 0964869886 6 - 9Slide.vn">
            <a:extLst>
              <a:ext uri="{FF2B5EF4-FFF2-40B4-BE49-F238E27FC236}">
                <a16:creationId xmlns:a16="http://schemas.microsoft.com/office/drawing/2014/main" id="{00326849-7004-888D-0818-D88FCDD1426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000" y="2523941"/>
            <a:ext cx="3420533" cy="532191"/>
          </a:xfrm>
          <a:prstGeom prst="rect">
            <a:avLst/>
          </a:prstGeom>
        </p:spPr>
      </p:pic>
      <p:pic>
        <p:nvPicPr>
          <p:cNvPr id="7" name="Ms Kate 0964869886 7 - 9Slide.vn">
            <a:extLst>
              <a:ext uri="{FF2B5EF4-FFF2-40B4-BE49-F238E27FC236}">
                <a16:creationId xmlns:a16="http://schemas.microsoft.com/office/drawing/2014/main" id="{0A0B8539-B160-DCDC-FB0A-BA415EE8532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623" y="3558523"/>
            <a:ext cx="3275391" cy="532191"/>
          </a:xfrm>
          <a:prstGeom prst="rect">
            <a:avLst/>
          </a:prstGeom>
        </p:spPr>
      </p:pic>
      <p:pic>
        <p:nvPicPr>
          <p:cNvPr id="8" name="Ms Kate 0964869886 8 - 9Slide.vn">
            <a:extLst>
              <a:ext uri="{FF2B5EF4-FFF2-40B4-BE49-F238E27FC236}">
                <a16:creationId xmlns:a16="http://schemas.microsoft.com/office/drawing/2014/main" id="{3D3B663B-87ED-B44B-7AA5-EF2A12EBD5F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80"/>
          <a:stretch/>
        </p:blipFill>
        <p:spPr>
          <a:xfrm>
            <a:off x="6195435" y="3623614"/>
            <a:ext cx="3420533" cy="664331"/>
          </a:xfrm>
          <a:prstGeom prst="rect">
            <a:avLst/>
          </a:prstGeom>
        </p:spPr>
      </p:pic>
      <p:grpSp>
        <p:nvGrpSpPr>
          <p:cNvPr id="31" name="Ms Kate 0964869886 9 - 9Slide.vn">
            <a:extLst>
              <a:ext uri="{FF2B5EF4-FFF2-40B4-BE49-F238E27FC236}">
                <a16:creationId xmlns:a16="http://schemas.microsoft.com/office/drawing/2014/main" id="{D53CF270-9185-9AB1-0ADF-6D2073AEF84E}"/>
              </a:ext>
            </a:extLst>
          </p:cNvPr>
          <p:cNvGrpSpPr/>
          <p:nvPr/>
        </p:nvGrpSpPr>
        <p:grpSpPr>
          <a:xfrm>
            <a:off x="2197769" y="4476235"/>
            <a:ext cx="1743865" cy="2162839"/>
            <a:chOff x="3296653" y="6714351"/>
            <a:chExt cx="2615798" cy="324425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FFACEDA-B36A-E935-8AC2-740BAE489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33" y="6714351"/>
              <a:ext cx="2416218" cy="255542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A36FC92-F2C3-A9BE-1A53-D4E2C2010D61}"/>
                </a:ext>
              </a:extLst>
            </p:cNvPr>
            <p:cNvSpPr txBox="1"/>
            <p:nvPr/>
          </p:nvSpPr>
          <p:spPr>
            <a:xfrm>
              <a:off x="3296653" y="9266111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robot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33" name="Ms Kate 0964869886 10 - 9Slide.vn">
            <a:extLst>
              <a:ext uri="{FF2B5EF4-FFF2-40B4-BE49-F238E27FC236}">
                <a16:creationId xmlns:a16="http://schemas.microsoft.com/office/drawing/2014/main" id="{5EC06B6B-F84C-D48A-46C9-FFC6BADD493C}"/>
              </a:ext>
            </a:extLst>
          </p:cNvPr>
          <p:cNvGrpSpPr/>
          <p:nvPr/>
        </p:nvGrpSpPr>
        <p:grpSpPr>
          <a:xfrm>
            <a:off x="5187256" y="5165448"/>
            <a:ext cx="1703884" cy="1505881"/>
            <a:chOff x="7780884" y="7748172"/>
            <a:chExt cx="2555826" cy="225882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1E1BE90-18AC-C9AF-B8BE-1E21A6DC8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0884" y="7748172"/>
              <a:ext cx="2555826" cy="148667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15F497-1FB5-1C28-999A-AB6D43255DA7}"/>
                </a:ext>
              </a:extLst>
            </p:cNvPr>
            <p:cNvSpPr txBox="1"/>
            <p:nvPr/>
          </p:nvSpPr>
          <p:spPr>
            <a:xfrm>
              <a:off x="7819424" y="9314496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car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35" name="Ms Kate 0964869886 11 - 9Slide.vn">
            <a:extLst>
              <a:ext uri="{FF2B5EF4-FFF2-40B4-BE49-F238E27FC236}">
                <a16:creationId xmlns:a16="http://schemas.microsoft.com/office/drawing/2014/main" id="{308593E0-EE4F-6C51-BB09-E9E5DE5A8ED9}"/>
              </a:ext>
            </a:extLst>
          </p:cNvPr>
          <p:cNvGrpSpPr/>
          <p:nvPr/>
        </p:nvGrpSpPr>
        <p:grpSpPr>
          <a:xfrm>
            <a:off x="8749602" y="4911455"/>
            <a:ext cx="1328128" cy="1794767"/>
            <a:chOff x="13124403" y="7367183"/>
            <a:chExt cx="1992192" cy="269215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3F32B50-BC97-1D25-3ED8-96CF9D53A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9599" y="7367183"/>
              <a:ext cx="1781801" cy="218478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F35495-AFE1-3AA8-8290-E793D648E75D}"/>
                </a:ext>
              </a:extLst>
            </p:cNvPr>
            <p:cNvSpPr txBox="1"/>
            <p:nvPr/>
          </p:nvSpPr>
          <p:spPr>
            <a:xfrm>
              <a:off x="13124403" y="9366836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doll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37" name="Ms Kate 0964869886 12 - 9Slide.vn">
            <a:extLst>
              <a:ext uri="{FF2B5EF4-FFF2-40B4-BE49-F238E27FC236}">
                <a16:creationId xmlns:a16="http://schemas.microsoft.com/office/drawing/2014/main" id="{74A948CF-9E57-CCDD-83F3-95D38F31F920}"/>
              </a:ext>
            </a:extLst>
          </p:cNvPr>
          <p:cNvGrpSpPr/>
          <p:nvPr/>
        </p:nvGrpSpPr>
        <p:grpSpPr>
          <a:xfrm>
            <a:off x="3053610" y="184353"/>
            <a:ext cx="1608649" cy="1576407"/>
            <a:chOff x="4609148" y="711240"/>
            <a:chExt cx="2412974" cy="23646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89D2E0-C65E-40B5-104A-07B31067E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711240"/>
              <a:ext cx="2145322" cy="187264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B0DD604-1361-0FE0-C681-216FB244D920}"/>
                </a:ext>
              </a:extLst>
            </p:cNvPr>
            <p:cNvSpPr txBox="1"/>
            <p:nvPr/>
          </p:nvSpPr>
          <p:spPr>
            <a:xfrm>
              <a:off x="4609148" y="2383352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big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39" name="Ms Kate 0964869886 13 - 9Slide.vn">
            <a:extLst>
              <a:ext uri="{FF2B5EF4-FFF2-40B4-BE49-F238E27FC236}">
                <a16:creationId xmlns:a16="http://schemas.microsoft.com/office/drawing/2014/main" id="{0181B6D1-4A2A-522B-30DE-6841A6BEA97B}"/>
              </a:ext>
            </a:extLst>
          </p:cNvPr>
          <p:cNvGrpSpPr/>
          <p:nvPr/>
        </p:nvGrpSpPr>
        <p:grpSpPr>
          <a:xfrm>
            <a:off x="7354763" y="247690"/>
            <a:ext cx="1674316" cy="1509719"/>
            <a:chOff x="11077448" y="843964"/>
            <a:chExt cx="2511474" cy="226457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DB0B0EC-61C0-EA35-F2D9-80EAFB0CA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3799" y="843964"/>
              <a:ext cx="2235123" cy="16182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B59594-CFEB-177F-8632-C67EB797473B}"/>
                </a:ext>
              </a:extLst>
            </p:cNvPr>
            <p:cNvSpPr txBox="1"/>
            <p:nvPr/>
          </p:nvSpPr>
          <p:spPr>
            <a:xfrm>
              <a:off x="11077448" y="2416045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small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sp>
        <p:nvSpPr>
          <p:cNvPr id="41" name="Ms Kate 0964869886 14 - 9Slide.vn">
            <a:extLst>
              <a:ext uri="{FF2B5EF4-FFF2-40B4-BE49-F238E27FC236}">
                <a16:creationId xmlns:a16="http://schemas.microsoft.com/office/drawing/2014/main" id="{45A0A96C-E313-5659-22B4-FB0E0C29CFFD}"/>
              </a:ext>
            </a:extLst>
          </p:cNvPr>
          <p:cNvSpPr/>
          <p:nvPr/>
        </p:nvSpPr>
        <p:spPr>
          <a:xfrm rot="20457005" flipH="1">
            <a:off x="3743173" y="4657530"/>
            <a:ext cx="992292" cy="59478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Ms Kate 0964869886 15 - 9Slide.vn">
            <a:extLst>
              <a:ext uri="{FF2B5EF4-FFF2-40B4-BE49-F238E27FC236}">
                <a16:creationId xmlns:a16="http://schemas.microsoft.com/office/drawing/2014/main" id="{EA400401-2E73-8E66-4A8C-2F127B7E7549}"/>
              </a:ext>
            </a:extLst>
          </p:cNvPr>
          <p:cNvSpPr/>
          <p:nvPr/>
        </p:nvSpPr>
        <p:spPr>
          <a:xfrm rot="1142995">
            <a:off x="8010175" y="4650144"/>
            <a:ext cx="992292" cy="59478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Ms Kate 0964869886 16 - 9Slide.vn">
            <a:extLst>
              <a:ext uri="{FF2B5EF4-FFF2-40B4-BE49-F238E27FC236}">
                <a16:creationId xmlns:a16="http://schemas.microsoft.com/office/drawing/2014/main" id="{CDA3BE43-F216-BA36-D5C2-5FAC9EE74157}"/>
              </a:ext>
            </a:extLst>
          </p:cNvPr>
          <p:cNvSpPr/>
          <p:nvPr/>
        </p:nvSpPr>
        <p:spPr>
          <a:xfrm rot="5400000">
            <a:off x="6001391" y="4609709"/>
            <a:ext cx="664331" cy="41504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Ms Kate 0964869886 17 - 9Slide.vn">
            <a:extLst>
              <a:ext uri="{FF2B5EF4-FFF2-40B4-BE49-F238E27FC236}">
                <a16:creationId xmlns:a16="http://schemas.microsoft.com/office/drawing/2014/main" id="{00683464-7E7B-4CDB-7DBE-E65846F837DC}"/>
              </a:ext>
            </a:extLst>
          </p:cNvPr>
          <p:cNvSpPr/>
          <p:nvPr/>
        </p:nvSpPr>
        <p:spPr>
          <a:xfrm rot="3432322" flipH="1" flipV="1">
            <a:off x="4560622" y="1421480"/>
            <a:ext cx="984709" cy="601087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Ms Kate 0964869886 18 - 9Slide.vn">
            <a:extLst>
              <a:ext uri="{FF2B5EF4-FFF2-40B4-BE49-F238E27FC236}">
                <a16:creationId xmlns:a16="http://schemas.microsoft.com/office/drawing/2014/main" id="{2097BA50-905B-73F0-49BF-0F401D2721C8}"/>
              </a:ext>
            </a:extLst>
          </p:cNvPr>
          <p:cNvSpPr/>
          <p:nvPr/>
        </p:nvSpPr>
        <p:spPr>
          <a:xfrm rot="17786157" flipV="1">
            <a:off x="6688586" y="1433702"/>
            <a:ext cx="992292" cy="59478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82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 can see a big 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 can see a small 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ig ball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mall ball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ig robo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mall car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mall doll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Kate 0964869886 1 - 9Slide.vn">
            <a:extLst>
              <a:ext uri="{FF2B5EF4-FFF2-40B4-BE49-F238E27FC236}">
                <a16:creationId xmlns:a16="http://schemas.microsoft.com/office/drawing/2014/main" id="{AB37CFE0-C17B-72C4-5C62-DD5C229BDE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 Kate 0964869886 2 - 9Slide.vn">
            <a:extLst>
              <a:ext uri="{FF2B5EF4-FFF2-40B4-BE49-F238E27FC236}">
                <a16:creationId xmlns:a16="http://schemas.microsoft.com/office/drawing/2014/main" id="{695E5EAB-3F7D-6715-ADD3-C34D260964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6" y="5410200"/>
            <a:ext cx="1198369" cy="1327266"/>
          </a:xfrm>
          <a:prstGeom prst="rect">
            <a:avLst/>
          </a:prstGeom>
        </p:spPr>
      </p:pic>
      <p:pic>
        <p:nvPicPr>
          <p:cNvPr id="3" name="Ms Kate 0964869886 3 - 9Slide.vn">
            <a:extLst>
              <a:ext uri="{FF2B5EF4-FFF2-40B4-BE49-F238E27FC236}">
                <a16:creationId xmlns:a16="http://schemas.microsoft.com/office/drawing/2014/main" id="{0C0769DA-1F0C-8603-EEB1-57488F6CEED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9524"/>
          <a:stretch/>
        </p:blipFill>
        <p:spPr>
          <a:xfrm>
            <a:off x="1434044" y="2159000"/>
            <a:ext cx="9233956" cy="2489200"/>
          </a:xfrm>
          <a:prstGeom prst="rect">
            <a:avLst/>
          </a:prstGeom>
        </p:spPr>
      </p:pic>
      <p:grpSp>
        <p:nvGrpSpPr>
          <p:cNvPr id="10" name="Ms Kate 0964869886 4 - 9Slide.vn">
            <a:extLst>
              <a:ext uri="{FF2B5EF4-FFF2-40B4-BE49-F238E27FC236}">
                <a16:creationId xmlns:a16="http://schemas.microsoft.com/office/drawing/2014/main" id="{67DCFF04-14F3-2950-29A0-EC4BA450DF7F}"/>
              </a:ext>
            </a:extLst>
          </p:cNvPr>
          <p:cNvGrpSpPr/>
          <p:nvPr/>
        </p:nvGrpSpPr>
        <p:grpSpPr>
          <a:xfrm>
            <a:off x="2289938" y="5033437"/>
            <a:ext cx="1418462" cy="1605635"/>
            <a:chOff x="3434907" y="7550156"/>
            <a:chExt cx="2127693" cy="24084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7D2C99-3453-166C-F2D6-C0F888C8F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98228" y="7550156"/>
              <a:ext cx="1964372" cy="17844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506524-6CC2-CF2E-8A8F-FDBA173E266E}"/>
                </a:ext>
              </a:extLst>
            </p:cNvPr>
            <p:cNvSpPr txBox="1"/>
            <p:nvPr/>
          </p:nvSpPr>
          <p:spPr>
            <a:xfrm>
              <a:off x="3434907" y="9266111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dice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16" name="Ms Kate 0964869886 5 - 9Slide.vn">
            <a:extLst>
              <a:ext uri="{FF2B5EF4-FFF2-40B4-BE49-F238E27FC236}">
                <a16:creationId xmlns:a16="http://schemas.microsoft.com/office/drawing/2014/main" id="{B25CF255-86EE-F9D8-6205-24F0111C6E41}"/>
              </a:ext>
            </a:extLst>
          </p:cNvPr>
          <p:cNvGrpSpPr/>
          <p:nvPr/>
        </p:nvGrpSpPr>
        <p:grpSpPr>
          <a:xfrm>
            <a:off x="8749602" y="5037401"/>
            <a:ext cx="1328128" cy="1668823"/>
            <a:chOff x="13124403" y="7556100"/>
            <a:chExt cx="1992192" cy="25032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CCBE253-C489-078B-162D-8A57A097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9599" y="7556100"/>
              <a:ext cx="1781801" cy="180694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091900-35F1-2A5C-781F-8F2B33CA57CA}"/>
                </a:ext>
              </a:extLst>
            </p:cNvPr>
            <p:cNvSpPr txBox="1"/>
            <p:nvPr/>
          </p:nvSpPr>
          <p:spPr>
            <a:xfrm>
              <a:off x="13124403" y="9366836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marble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19" name="Ms Kate 0964869886 6 - 9Slide.vn">
            <a:extLst>
              <a:ext uri="{FF2B5EF4-FFF2-40B4-BE49-F238E27FC236}">
                <a16:creationId xmlns:a16="http://schemas.microsoft.com/office/drawing/2014/main" id="{78FBBB4D-177B-1C8F-A625-49BE210FA334}"/>
              </a:ext>
            </a:extLst>
          </p:cNvPr>
          <p:cNvGrpSpPr/>
          <p:nvPr/>
        </p:nvGrpSpPr>
        <p:grpSpPr>
          <a:xfrm>
            <a:off x="3193347" y="184353"/>
            <a:ext cx="1328128" cy="1608097"/>
            <a:chOff x="4818755" y="711240"/>
            <a:chExt cx="1992192" cy="24121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AE9F95-3D85-123A-642D-65102DEF5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8790" y="711240"/>
              <a:ext cx="1324058" cy="182135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8B5193-EFD7-2EBB-7270-24A6C3D59017}"/>
                </a:ext>
              </a:extLst>
            </p:cNvPr>
            <p:cNvSpPr txBox="1"/>
            <p:nvPr/>
          </p:nvSpPr>
          <p:spPr>
            <a:xfrm>
              <a:off x="4818755" y="2430888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card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22" name="Ms Kate 0964869886 7 - 9Slide.vn">
            <a:extLst>
              <a:ext uri="{FF2B5EF4-FFF2-40B4-BE49-F238E27FC236}">
                <a16:creationId xmlns:a16="http://schemas.microsoft.com/office/drawing/2014/main" id="{27753D89-22FF-84AF-DE9A-690BF160B851}"/>
              </a:ext>
            </a:extLst>
          </p:cNvPr>
          <p:cNvGrpSpPr/>
          <p:nvPr/>
        </p:nvGrpSpPr>
        <p:grpSpPr>
          <a:xfrm>
            <a:off x="7538997" y="272651"/>
            <a:ext cx="1490082" cy="1485137"/>
            <a:chOff x="11353799" y="881407"/>
            <a:chExt cx="2235123" cy="22277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CA1E4B-5EF0-5BB9-44EC-12F76F80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53799" y="881407"/>
              <a:ext cx="2235123" cy="154338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B5DB5B-1025-546F-F85B-676D45C4E1E7}"/>
                </a:ext>
              </a:extLst>
            </p:cNvPr>
            <p:cNvSpPr txBox="1"/>
            <p:nvPr/>
          </p:nvSpPr>
          <p:spPr>
            <a:xfrm>
              <a:off x="11361248" y="2416614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block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sp>
        <p:nvSpPr>
          <p:cNvPr id="25" name="Ms Kate 0964869886 8 - 9Slide.vn">
            <a:extLst>
              <a:ext uri="{FF2B5EF4-FFF2-40B4-BE49-F238E27FC236}">
                <a16:creationId xmlns:a16="http://schemas.microsoft.com/office/drawing/2014/main" id="{8F959873-CD38-3408-B040-E112966AAFAC}"/>
              </a:ext>
            </a:extLst>
          </p:cNvPr>
          <p:cNvSpPr/>
          <p:nvPr/>
        </p:nvSpPr>
        <p:spPr>
          <a:xfrm rot="20457005" flipH="1">
            <a:off x="3743173" y="4657530"/>
            <a:ext cx="992292" cy="59478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Ms Kate 0964869886 9 - 9Slide.vn">
            <a:extLst>
              <a:ext uri="{FF2B5EF4-FFF2-40B4-BE49-F238E27FC236}">
                <a16:creationId xmlns:a16="http://schemas.microsoft.com/office/drawing/2014/main" id="{DA83E807-AD04-C65F-01A3-4A6E7B21E988}"/>
              </a:ext>
            </a:extLst>
          </p:cNvPr>
          <p:cNvSpPr/>
          <p:nvPr/>
        </p:nvSpPr>
        <p:spPr>
          <a:xfrm rot="1142995">
            <a:off x="8010175" y="4650144"/>
            <a:ext cx="992292" cy="59478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Ms Kate 0964869886 10 - 9Slide.vn">
            <a:extLst>
              <a:ext uri="{FF2B5EF4-FFF2-40B4-BE49-F238E27FC236}">
                <a16:creationId xmlns:a16="http://schemas.microsoft.com/office/drawing/2014/main" id="{770B4A9E-313D-6A00-96AD-7B32D36D3D74}"/>
              </a:ext>
            </a:extLst>
          </p:cNvPr>
          <p:cNvSpPr/>
          <p:nvPr/>
        </p:nvSpPr>
        <p:spPr>
          <a:xfrm rot="3432322" flipH="1" flipV="1">
            <a:off x="4560622" y="1421480"/>
            <a:ext cx="984709" cy="601087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Ms Kate 0964869886 11 - 9Slide.vn">
            <a:extLst>
              <a:ext uri="{FF2B5EF4-FFF2-40B4-BE49-F238E27FC236}">
                <a16:creationId xmlns:a16="http://schemas.microsoft.com/office/drawing/2014/main" id="{E892DFB7-3C05-DCC5-F07B-BFD5705EBC3F}"/>
              </a:ext>
            </a:extLst>
          </p:cNvPr>
          <p:cNvSpPr/>
          <p:nvPr/>
        </p:nvSpPr>
        <p:spPr>
          <a:xfrm rot="17786157" flipV="1">
            <a:off x="6688586" y="1433702"/>
            <a:ext cx="992292" cy="59478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Ms Kate 0964869886 12 - 9Slide.vn">
            <a:extLst>
              <a:ext uri="{FF2B5EF4-FFF2-40B4-BE49-F238E27FC236}">
                <a16:creationId xmlns:a16="http://schemas.microsoft.com/office/drawing/2014/main" id="{E4B2C342-C0DD-1181-CC50-63B653EB92D8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212" y="3358443"/>
            <a:ext cx="988409" cy="935773"/>
          </a:xfrm>
          <a:prstGeom prst="rect">
            <a:avLst/>
          </a:prstGeom>
        </p:spPr>
      </p:pic>
      <p:pic>
        <p:nvPicPr>
          <p:cNvPr id="31" name="Ms Kate 0964869886 13 - 9Slide.vn">
            <a:extLst>
              <a:ext uri="{FF2B5EF4-FFF2-40B4-BE49-F238E27FC236}">
                <a16:creationId xmlns:a16="http://schemas.microsoft.com/office/drawing/2014/main" id="{9FD6B9AC-C2C1-974F-F119-3629A31AF4E4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024" y="2863082"/>
            <a:ext cx="781263" cy="772178"/>
          </a:xfrm>
          <a:prstGeom prst="rect">
            <a:avLst/>
          </a:prstGeom>
        </p:spPr>
      </p:pic>
      <p:pic>
        <p:nvPicPr>
          <p:cNvPr id="32" name="Ms Kate 0964869886 14 - 9Slide.vn">
            <a:extLst>
              <a:ext uri="{FF2B5EF4-FFF2-40B4-BE49-F238E27FC236}">
                <a16:creationId xmlns:a16="http://schemas.microsoft.com/office/drawing/2014/main" id="{FE7A29E7-0288-0786-B644-5BF6AFC732E5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70" y="2379382"/>
            <a:ext cx="3110647" cy="1057444"/>
          </a:xfrm>
          <a:prstGeom prst="rect">
            <a:avLst/>
          </a:prstGeom>
        </p:spPr>
      </p:pic>
      <p:pic>
        <p:nvPicPr>
          <p:cNvPr id="33" name="Ms Kate 0964869886 15 - 9Slide.vn">
            <a:extLst>
              <a:ext uri="{FF2B5EF4-FFF2-40B4-BE49-F238E27FC236}">
                <a16:creationId xmlns:a16="http://schemas.microsoft.com/office/drawing/2014/main" id="{A6975A00-63E8-09C6-739F-798951B544E1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91" y="2500416"/>
            <a:ext cx="680069" cy="936377"/>
          </a:xfrm>
          <a:prstGeom prst="rect">
            <a:avLst/>
          </a:prstGeom>
        </p:spPr>
      </p:pic>
      <p:pic>
        <p:nvPicPr>
          <p:cNvPr id="34" name="Ms Kate 0964869886 16 - 9Slide.vn">
            <a:extLst>
              <a:ext uri="{FF2B5EF4-FFF2-40B4-BE49-F238E27FC236}">
                <a16:creationId xmlns:a16="http://schemas.microsoft.com/office/drawing/2014/main" id="{54E5FDC5-2664-88AC-2198-8414C62F186A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290" y="3578337"/>
            <a:ext cx="2775202" cy="684671"/>
          </a:xfrm>
          <a:prstGeom prst="rect">
            <a:avLst/>
          </a:prstGeom>
        </p:spPr>
      </p:pic>
      <p:pic>
        <p:nvPicPr>
          <p:cNvPr id="35" name="Ms Kate 0964869886 17 - 9Slide.vn">
            <a:extLst>
              <a:ext uri="{FF2B5EF4-FFF2-40B4-BE49-F238E27FC236}">
                <a16:creationId xmlns:a16="http://schemas.microsoft.com/office/drawing/2014/main" id="{3BE0948F-8AB0-B662-82A7-A07E25FA1E36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616" y="2442503"/>
            <a:ext cx="1514949" cy="880864"/>
          </a:xfrm>
          <a:prstGeom prst="rect">
            <a:avLst/>
          </a:prstGeom>
        </p:spPr>
      </p:pic>
      <p:pic>
        <p:nvPicPr>
          <p:cNvPr id="4" name="Ms Kate 0964869886  22 - 9Slide.vn">
            <a:extLst>
              <a:ext uri="{FF2B5EF4-FFF2-40B4-BE49-F238E27FC236}">
                <a16:creationId xmlns:a16="http://schemas.microsoft.com/office/drawing/2014/main" id="{E7580CF4-29CA-4D72-D347-27CF04539877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r="16179"/>
          <a:stretch/>
        </p:blipFill>
        <p:spPr>
          <a:xfrm>
            <a:off x="4588770" y="460139"/>
            <a:ext cx="433179" cy="700747"/>
          </a:xfrm>
          <a:prstGeom prst="rect">
            <a:avLst/>
          </a:prstGeom>
        </p:spPr>
      </p:pic>
      <p:pic>
        <p:nvPicPr>
          <p:cNvPr id="5" name="Ms Kate 0964869886  22 - 9Slide.vn">
            <a:extLst>
              <a:ext uri="{FF2B5EF4-FFF2-40B4-BE49-F238E27FC236}">
                <a16:creationId xmlns:a16="http://schemas.microsoft.com/office/drawing/2014/main" id="{F3D3FAB5-9642-59D8-CC6E-EEFA0E87F5D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r="16179"/>
          <a:stretch/>
        </p:blipFill>
        <p:spPr>
          <a:xfrm>
            <a:off x="7053425" y="453683"/>
            <a:ext cx="433179" cy="700747"/>
          </a:xfrm>
          <a:prstGeom prst="rect">
            <a:avLst/>
          </a:prstGeom>
        </p:spPr>
      </p:pic>
      <p:pic>
        <p:nvPicPr>
          <p:cNvPr id="6" name="Ms Kate 0964869886  22 - 9Slide.vn">
            <a:extLst>
              <a:ext uri="{FF2B5EF4-FFF2-40B4-BE49-F238E27FC236}">
                <a16:creationId xmlns:a16="http://schemas.microsoft.com/office/drawing/2014/main" id="{9AA48783-2F95-9297-7E35-D6B0BD6EEE8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r="16179"/>
          <a:stretch/>
        </p:blipFill>
        <p:spPr>
          <a:xfrm>
            <a:off x="3401477" y="4490507"/>
            <a:ext cx="433179" cy="700747"/>
          </a:xfrm>
          <a:prstGeom prst="rect">
            <a:avLst/>
          </a:prstGeom>
        </p:spPr>
      </p:pic>
      <p:pic>
        <p:nvPicPr>
          <p:cNvPr id="8" name="Ms Kate 0964869886  22 - 9Slide.vn">
            <a:extLst>
              <a:ext uri="{FF2B5EF4-FFF2-40B4-BE49-F238E27FC236}">
                <a16:creationId xmlns:a16="http://schemas.microsoft.com/office/drawing/2014/main" id="{5E47D50A-F8D6-FAAF-5733-FC05AA7456C1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r="16179"/>
          <a:stretch/>
        </p:blipFill>
        <p:spPr>
          <a:xfrm>
            <a:off x="9832301" y="4569354"/>
            <a:ext cx="433179" cy="70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7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n card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ight block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ine dic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ow card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ow block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ow dic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Kate 0964869886 1 - 9Slide.vn">
            <a:extLst>
              <a:ext uri="{FF2B5EF4-FFF2-40B4-BE49-F238E27FC236}">
                <a16:creationId xmlns:a16="http://schemas.microsoft.com/office/drawing/2014/main" id="{4AC5EFEB-4A6E-DD5D-8D08-C07FC08EED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s Kate 0964869886 2 - 9Slide.vn">
            <a:extLst>
              <a:ext uri="{FF2B5EF4-FFF2-40B4-BE49-F238E27FC236}">
                <a16:creationId xmlns:a16="http://schemas.microsoft.com/office/drawing/2014/main" id="{3013794D-DD92-C947-2AB3-0F2288C943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6" y="5410200"/>
            <a:ext cx="1198369" cy="1327266"/>
          </a:xfrm>
          <a:prstGeom prst="rect">
            <a:avLst/>
          </a:prstGeom>
        </p:spPr>
      </p:pic>
      <p:pic>
        <p:nvPicPr>
          <p:cNvPr id="4" name="Ms Kate 0964869886 3 - 9Slide.vn">
            <a:extLst>
              <a:ext uri="{FF2B5EF4-FFF2-40B4-BE49-F238E27FC236}">
                <a16:creationId xmlns:a16="http://schemas.microsoft.com/office/drawing/2014/main" id="{2D7B0459-5B57-5C2F-936F-D7A880150A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9524"/>
          <a:stretch/>
        </p:blipFill>
        <p:spPr>
          <a:xfrm>
            <a:off x="1434044" y="2159000"/>
            <a:ext cx="9233956" cy="2489200"/>
          </a:xfrm>
          <a:prstGeom prst="rect">
            <a:avLst/>
          </a:prstGeom>
        </p:spPr>
      </p:pic>
      <p:grpSp>
        <p:nvGrpSpPr>
          <p:cNvPr id="10" name="Ms Kate 0964869886 4 - 9Slide.vn">
            <a:extLst>
              <a:ext uri="{FF2B5EF4-FFF2-40B4-BE49-F238E27FC236}">
                <a16:creationId xmlns:a16="http://schemas.microsoft.com/office/drawing/2014/main" id="{9A7F2D99-2A6B-8FC5-0FE8-B4D39B8EC89F}"/>
              </a:ext>
            </a:extLst>
          </p:cNvPr>
          <p:cNvGrpSpPr/>
          <p:nvPr/>
        </p:nvGrpSpPr>
        <p:grpSpPr>
          <a:xfrm>
            <a:off x="2077640" y="5210229"/>
            <a:ext cx="1630760" cy="1428843"/>
            <a:chOff x="3116460" y="7815344"/>
            <a:chExt cx="2446140" cy="21432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B8235E-AC22-32E2-B7CE-A69A0BAF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6460" y="7815344"/>
              <a:ext cx="2446140" cy="15616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3957B8-3F5E-78CB-A863-41FBC696A7D7}"/>
                </a:ext>
              </a:extLst>
            </p:cNvPr>
            <p:cNvSpPr txBox="1"/>
            <p:nvPr/>
          </p:nvSpPr>
          <p:spPr>
            <a:xfrm>
              <a:off x="3296654" y="9266111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in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13" name="Ms Kate 0964869886 5 - 9Slide.vn">
            <a:extLst>
              <a:ext uri="{FF2B5EF4-FFF2-40B4-BE49-F238E27FC236}">
                <a16:creationId xmlns:a16="http://schemas.microsoft.com/office/drawing/2014/main" id="{C7FBD5D8-9A39-F9AA-2498-AE59054E0400}"/>
              </a:ext>
            </a:extLst>
          </p:cNvPr>
          <p:cNvGrpSpPr/>
          <p:nvPr/>
        </p:nvGrpSpPr>
        <p:grpSpPr>
          <a:xfrm>
            <a:off x="5119915" y="5059933"/>
            <a:ext cx="1328128" cy="1636457"/>
            <a:chOff x="7819424" y="7552310"/>
            <a:chExt cx="1992192" cy="24546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E10B2C-D0F7-CD63-FF50-BC17A3EB6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0495" y="7552310"/>
              <a:ext cx="1950050" cy="18145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CFCF82-428F-123F-7B4B-59BF91A376ED}"/>
                </a:ext>
              </a:extLst>
            </p:cNvPr>
            <p:cNvSpPr txBox="1"/>
            <p:nvPr/>
          </p:nvSpPr>
          <p:spPr>
            <a:xfrm>
              <a:off x="7819424" y="9314497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toy box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16" name="Ms Kate 0964869886 6 - 9Slide.vn">
            <a:extLst>
              <a:ext uri="{FF2B5EF4-FFF2-40B4-BE49-F238E27FC236}">
                <a16:creationId xmlns:a16="http://schemas.microsoft.com/office/drawing/2014/main" id="{825B1F51-6A6A-B362-927E-FD405257DD04}"/>
              </a:ext>
            </a:extLst>
          </p:cNvPr>
          <p:cNvGrpSpPr/>
          <p:nvPr/>
        </p:nvGrpSpPr>
        <p:grpSpPr>
          <a:xfrm>
            <a:off x="8749602" y="4947977"/>
            <a:ext cx="1347637" cy="2127577"/>
            <a:chOff x="13124403" y="7421965"/>
            <a:chExt cx="2021456" cy="31913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992B41-8219-AE70-C98C-6B205C74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64058" y="7421965"/>
              <a:ext cx="1781801" cy="190353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535EB5-6E4F-5CEE-F8FB-596292D3F4DF}"/>
                </a:ext>
              </a:extLst>
            </p:cNvPr>
            <p:cNvSpPr txBox="1"/>
            <p:nvPr/>
          </p:nvSpPr>
          <p:spPr>
            <a:xfrm>
              <a:off x="13124403" y="9366835"/>
              <a:ext cx="1992192" cy="1246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wardrobe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19" name="Ms Kate 0964869886 7 - 9Slide.vn">
            <a:extLst>
              <a:ext uri="{FF2B5EF4-FFF2-40B4-BE49-F238E27FC236}">
                <a16:creationId xmlns:a16="http://schemas.microsoft.com/office/drawing/2014/main" id="{8E0CED38-C53C-CC2F-2DF8-E3070670F19A}"/>
              </a:ext>
            </a:extLst>
          </p:cNvPr>
          <p:cNvGrpSpPr/>
          <p:nvPr/>
        </p:nvGrpSpPr>
        <p:grpSpPr>
          <a:xfrm>
            <a:off x="3053610" y="270996"/>
            <a:ext cx="1608649" cy="1489763"/>
            <a:chOff x="4609148" y="841205"/>
            <a:chExt cx="2412974" cy="223464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FFFC9E8-A27F-5BEA-E82E-FB7A87E0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6800" y="841205"/>
              <a:ext cx="2145322" cy="16127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0C6F04-9204-E57C-FFA4-5AB8A873AA8B}"/>
                </a:ext>
              </a:extLst>
            </p:cNvPr>
            <p:cNvSpPr txBox="1"/>
            <p:nvPr/>
          </p:nvSpPr>
          <p:spPr>
            <a:xfrm>
              <a:off x="4609148" y="2383352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under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22" name="Ms Kate 0964869886 8 - 9Slide.vn">
            <a:extLst>
              <a:ext uri="{FF2B5EF4-FFF2-40B4-BE49-F238E27FC236}">
                <a16:creationId xmlns:a16="http://schemas.microsoft.com/office/drawing/2014/main" id="{516BB88B-E6BF-AC68-0A39-F6102163ACB3}"/>
              </a:ext>
            </a:extLst>
          </p:cNvPr>
          <p:cNvGrpSpPr/>
          <p:nvPr/>
        </p:nvGrpSpPr>
        <p:grpSpPr>
          <a:xfrm>
            <a:off x="7298167" y="166899"/>
            <a:ext cx="1384724" cy="1590511"/>
            <a:chOff x="10992554" y="722778"/>
            <a:chExt cx="2077086" cy="238576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FE19EE5-1922-A849-6E82-9E2E9E76A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92554" y="722778"/>
              <a:ext cx="2077086" cy="19250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735A09-274C-761C-524A-A6F3A5A40CD7}"/>
                </a:ext>
              </a:extLst>
            </p:cNvPr>
            <p:cNvSpPr txBox="1"/>
            <p:nvPr/>
          </p:nvSpPr>
          <p:spPr>
            <a:xfrm>
              <a:off x="11077448" y="2416046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on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sp>
        <p:nvSpPr>
          <p:cNvPr id="25" name="Ms Kate 0964869886 9 - 9Slide.vn">
            <a:extLst>
              <a:ext uri="{FF2B5EF4-FFF2-40B4-BE49-F238E27FC236}">
                <a16:creationId xmlns:a16="http://schemas.microsoft.com/office/drawing/2014/main" id="{88976D74-BEFF-C18C-F909-204AEFD2134F}"/>
              </a:ext>
            </a:extLst>
          </p:cNvPr>
          <p:cNvSpPr/>
          <p:nvPr/>
        </p:nvSpPr>
        <p:spPr>
          <a:xfrm rot="20457005" flipH="1">
            <a:off x="3743173" y="4657530"/>
            <a:ext cx="992292" cy="59478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Ms Kate 0964869886 10 - 9Slide.vn">
            <a:extLst>
              <a:ext uri="{FF2B5EF4-FFF2-40B4-BE49-F238E27FC236}">
                <a16:creationId xmlns:a16="http://schemas.microsoft.com/office/drawing/2014/main" id="{2D60F7A3-1E98-8C08-D205-8891462884B9}"/>
              </a:ext>
            </a:extLst>
          </p:cNvPr>
          <p:cNvSpPr/>
          <p:nvPr/>
        </p:nvSpPr>
        <p:spPr>
          <a:xfrm rot="1142995">
            <a:off x="8010175" y="4650144"/>
            <a:ext cx="992292" cy="59478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Ms Kate 0964869886 11 - 9Slide.vn">
            <a:extLst>
              <a:ext uri="{FF2B5EF4-FFF2-40B4-BE49-F238E27FC236}">
                <a16:creationId xmlns:a16="http://schemas.microsoft.com/office/drawing/2014/main" id="{42D0AB5B-9E79-D705-0EC9-7E582DDF98FC}"/>
              </a:ext>
            </a:extLst>
          </p:cNvPr>
          <p:cNvSpPr/>
          <p:nvPr/>
        </p:nvSpPr>
        <p:spPr>
          <a:xfrm rot="5400000">
            <a:off x="6001391" y="4609709"/>
            <a:ext cx="664331" cy="41504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Ms Kate 0964869886 12 - 9Slide.vn">
            <a:extLst>
              <a:ext uri="{FF2B5EF4-FFF2-40B4-BE49-F238E27FC236}">
                <a16:creationId xmlns:a16="http://schemas.microsoft.com/office/drawing/2014/main" id="{96DF1A0E-8A59-FAC3-F862-59A3AF016E69}"/>
              </a:ext>
            </a:extLst>
          </p:cNvPr>
          <p:cNvSpPr/>
          <p:nvPr/>
        </p:nvSpPr>
        <p:spPr>
          <a:xfrm rot="3432322" flipH="1" flipV="1">
            <a:off x="4560622" y="1421480"/>
            <a:ext cx="984709" cy="601087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Ms Kate 0964869886 13 - 9Slide.vn">
            <a:extLst>
              <a:ext uri="{FF2B5EF4-FFF2-40B4-BE49-F238E27FC236}">
                <a16:creationId xmlns:a16="http://schemas.microsoft.com/office/drawing/2014/main" id="{5995C9C4-0195-5168-F802-570DC7E1E2D3}"/>
              </a:ext>
            </a:extLst>
          </p:cNvPr>
          <p:cNvSpPr/>
          <p:nvPr/>
        </p:nvSpPr>
        <p:spPr>
          <a:xfrm rot="17786157" flipV="1">
            <a:off x="6688586" y="1433702"/>
            <a:ext cx="992292" cy="59478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Ms Kate 0964869886 14 - 9Slide.vn">
            <a:extLst>
              <a:ext uri="{FF2B5EF4-FFF2-40B4-BE49-F238E27FC236}">
                <a16:creationId xmlns:a16="http://schemas.microsoft.com/office/drawing/2014/main" id="{A11942D9-2CCE-12BA-BC38-FA23B23A22B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6753" y="2833398"/>
            <a:ext cx="963377" cy="1009253"/>
          </a:xfrm>
          <a:prstGeom prst="rect">
            <a:avLst/>
          </a:prstGeom>
        </p:spPr>
      </p:pic>
      <p:pic>
        <p:nvPicPr>
          <p:cNvPr id="31" name="Ms Kate 0964869886 15 - 9Slide.vn">
            <a:extLst>
              <a:ext uri="{FF2B5EF4-FFF2-40B4-BE49-F238E27FC236}">
                <a16:creationId xmlns:a16="http://schemas.microsoft.com/office/drawing/2014/main" id="{5F38C216-D74B-E4B4-170C-BC0DF834B15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659" y="2774686"/>
            <a:ext cx="1041407" cy="1231909"/>
          </a:xfrm>
          <a:prstGeom prst="rect">
            <a:avLst/>
          </a:prstGeom>
        </p:spPr>
      </p:pic>
      <p:pic>
        <p:nvPicPr>
          <p:cNvPr id="32" name="Ms Kate 0964869886 16 - 9Slide.vn">
            <a:extLst>
              <a:ext uri="{FF2B5EF4-FFF2-40B4-BE49-F238E27FC236}">
                <a16:creationId xmlns:a16="http://schemas.microsoft.com/office/drawing/2014/main" id="{4ADECF7A-BF79-E6A6-81F5-E9F713A480C8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249" y="2727708"/>
            <a:ext cx="5216600" cy="101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der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oybox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drob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Kate 0964869886 1 - 9Slide.vn">
            <a:extLst>
              <a:ext uri="{FF2B5EF4-FFF2-40B4-BE49-F238E27FC236}">
                <a16:creationId xmlns:a16="http://schemas.microsoft.com/office/drawing/2014/main" id="{33E4FDD0-17D0-B2C5-E899-05B7060369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3"/>
            <a:ext cx="12192000" cy="6858000"/>
          </a:xfrm>
          <a:prstGeom prst="rect">
            <a:avLst/>
          </a:prstGeom>
        </p:spPr>
      </p:pic>
      <p:pic>
        <p:nvPicPr>
          <p:cNvPr id="3" name="Ms Kate 0964869886 2 - 9Slide.vn">
            <a:extLst>
              <a:ext uri="{FF2B5EF4-FFF2-40B4-BE49-F238E27FC236}">
                <a16:creationId xmlns:a16="http://schemas.microsoft.com/office/drawing/2014/main" id="{BFED188A-AFDE-22E4-7D10-856670213C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6" y="5410200"/>
            <a:ext cx="1198369" cy="1327266"/>
          </a:xfrm>
          <a:prstGeom prst="rect">
            <a:avLst/>
          </a:prstGeom>
        </p:spPr>
      </p:pic>
      <p:pic>
        <p:nvPicPr>
          <p:cNvPr id="4" name="Ms Kate 0964869886 3 - 9Slide.vn">
            <a:extLst>
              <a:ext uri="{FF2B5EF4-FFF2-40B4-BE49-F238E27FC236}">
                <a16:creationId xmlns:a16="http://schemas.microsoft.com/office/drawing/2014/main" id="{FF502ED3-D502-1681-02C9-320A8D19FBE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9524"/>
          <a:stretch/>
        </p:blipFill>
        <p:spPr>
          <a:xfrm>
            <a:off x="1249234" y="2143146"/>
            <a:ext cx="9753600" cy="2489200"/>
          </a:xfrm>
          <a:prstGeom prst="rect">
            <a:avLst/>
          </a:prstGeom>
        </p:spPr>
      </p:pic>
      <p:grpSp>
        <p:nvGrpSpPr>
          <p:cNvPr id="19" name="Ms Kate 0964869886 4 - 9Slide.vn">
            <a:extLst>
              <a:ext uri="{FF2B5EF4-FFF2-40B4-BE49-F238E27FC236}">
                <a16:creationId xmlns:a16="http://schemas.microsoft.com/office/drawing/2014/main" id="{3CD8ABCB-A5F3-A2E5-51C2-C116AB9E7BB0}"/>
              </a:ext>
            </a:extLst>
          </p:cNvPr>
          <p:cNvGrpSpPr/>
          <p:nvPr/>
        </p:nvGrpSpPr>
        <p:grpSpPr>
          <a:xfrm>
            <a:off x="638546" y="246249"/>
            <a:ext cx="1430215" cy="1577847"/>
            <a:chOff x="4456018" y="709079"/>
            <a:chExt cx="2145322" cy="23667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708D88A-FC4B-74CF-C4F3-C09CE3A9D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6018" y="709079"/>
              <a:ext cx="2145322" cy="182808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52FFA5-3224-DF47-20A0-B53AAD3FB067}"/>
                </a:ext>
              </a:extLst>
            </p:cNvPr>
            <p:cNvSpPr txBox="1"/>
            <p:nvPr/>
          </p:nvSpPr>
          <p:spPr>
            <a:xfrm>
              <a:off x="4609148" y="2383352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eleven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sp>
        <p:nvSpPr>
          <p:cNvPr id="27" name="Ms Kate 0964869886 5 - 9Slide.vn">
            <a:extLst>
              <a:ext uri="{FF2B5EF4-FFF2-40B4-BE49-F238E27FC236}">
                <a16:creationId xmlns:a16="http://schemas.microsoft.com/office/drawing/2014/main" id="{1AFF5FD0-2F86-890E-5E1F-63725D8C82EF}"/>
              </a:ext>
            </a:extLst>
          </p:cNvPr>
          <p:cNvSpPr/>
          <p:nvPr/>
        </p:nvSpPr>
        <p:spPr>
          <a:xfrm rot="5400000">
            <a:off x="6001391" y="4609709"/>
            <a:ext cx="664331" cy="41504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Ms Kate 0964869886 6 - 9Slide.vn">
            <a:extLst>
              <a:ext uri="{FF2B5EF4-FFF2-40B4-BE49-F238E27FC236}">
                <a16:creationId xmlns:a16="http://schemas.microsoft.com/office/drawing/2014/main" id="{49ABDC3D-D304-D8ED-973D-8BEB8307FF42}"/>
              </a:ext>
            </a:extLst>
          </p:cNvPr>
          <p:cNvSpPr/>
          <p:nvPr/>
        </p:nvSpPr>
        <p:spPr>
          <a:xfrm rot="3432322" flipH="1" flipV="1">
            <a:off x="6111535" y="1701545"/>
            <a:ext cx="645048" cy="459805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Ms Kate 0964869886 7 - 9Slide.vn">
            <a:extLst>
              <a:ext uri="{FF2B5EF4-FFF2-40B4-BE49-F238E27FC236}">
                <a16:creationId xmlns:a16="http://schemas.microsoft.com/office/drawing/2014/main" id="{93698E9E-133A-1B3C-3D76-D43E92E9026D}"/>
              </a:ext>
            </a:extLst>
          </p:cNvPr>
          <p:cNvSpPr/>
          <p:nvPr/>
        </p:nvSpPr>
        <p:spPr>
          <a:xfrm rot="17786157" flipV="1">
            <a:off x="7151761" y="1695829"/>
            <a:ext cx="679882" cy="431099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Ms Kate 0964869886 8 - 9Slide.vn">
            <a:extLst>
              <a:ext uri="{FF2B5EF4-FFF2-40B4-BE49-F238E27FC236}">
                <a16:creationId xmlns:a16="http://schemas.microsoft.com/office/drawing/2014/main" id="{74AC8A63-26B8-61A0-8B6C-62A736378CB3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298" y="2715268"/>
            <a:ext cx="5091200" cy="1486535"/>
          </a:xfrm>
          <a:prstGeom prst="rect">
            <a:avLst/>
          </a:prstGeom>
        </p:spPr>
      </p:pic>
      <p:pic>
        <p:nvPicPr>
          <p:cNvPr id="32" name="Ms Kate 0964869886 9 - 9Slide.vn">
            <a:extLst>
              <a:ext uri="{FF2B5EF4-FFF2-40B4-BE49-F238E27FC236}">
                <a16:creationId xmlns:a16="http://schemas.microsoft.com/office/drawing/2014/main" id="{35C06E27-3938-FD47-5BA0-50B56CB31A4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878" y="2967442"/>
            <a:ext cx="4434427" cy="462401"/>
          </a:xfrm>
          <a:prstGeom prst="rect">
            <a:avLst/>
          </a:prstGeom>
        </p:spPr>
      </p:pic>
      <p:pic>
        <p:nvPicPr>
          <p:cNvPr id="33" name="Ms Kate 0964869886 10 - 9Slide.vn">
            <a:extLst>
              <a:ext uri="{FF2B5EF4-FFF2-40B4-BE49-F238E27FC236}">
                <a16:creationId xmlns:a16="http://schemas.microsoft.com/office/drawing/2014/main" id="{E4424995-4364-523C-8683-EDF2CF193D0E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914" y="3576853"/>
            <a:ext cx="4472355" cy="403556"/>
          </a:xfrm>
          <a:prstGeom prst="rect">
            <a:avLst/>
          </a:prstGeom>
        </p:spPr>
      </p:pic>
      <p:pic>
        <p:nvPicPr>
          <p:cNvPr id="34" name="Ms Kate 0964869886 11 - 9Slide.vn">
            <a:extLst>
              <a:ext uri="{FF2B5EF4-FFF2-40B4-BE49-F238E27FC236}">
                <a16:creationId xmlns:a16="http://schemas.microsoft.com/office/drawing/2014/main" id="{5F50DB79-986B-7391-8847-FC13593D16A1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121" y="2751738"/>
            <a:ext cx="831856" cy="1200159"/>
          </a:xfrm>
          <a:prstGeom prst="rect">
            <a:avLst/>
          </a:prstGeom>
        </p:spPr>
      </p:pic>
      <p:pic>
        <p:nvPicPr>
          <p:cNvPr id="35" name="Ms Kate 0964869886 12 - 9Slide.vn">
            <a:extLst>
              <a:ext uri="{FF2B5EF4-FFF2-40B4-BE49-F238E27FC236}">
                <a16:creationId xmlns:a16="http://schemas.microsoft.com/office/drawing/2014/main" id="{289E5FD2-0209-CEAE-41E5-CB38EE10AFA3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3656" y="2748952"/>
            <a:ext cx="841381" cy="1165233"/>
          </a:xfrm>
          <a:prstGeom prst="rect">
            <a:avLst/>
          </a:prstGeom>
        </p:spPr>
      </p:pic>
      <p:pic>
        <p:nvPicPr>
          <p:cNvPr id="30" name="Ms Kate 0964869886 13 - 9Slide.vn">
            <a:extLst>
              <a:ext uri="{FF2B5EF4-FFF2-40B4-BE49-F238E27FC236}">
                <a16:creationId xmlns:a16="http://schemas.microsoft.com/office/drawing/2014/main" id="{7C082AF6-C466-DB24-9225-7F9C30AC1BD2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843" y="2911847"/>
            <a:ext cx="1014547" cy="981936"/>
          </a:xfrm>
          <a:prstGeom prst="ellipse">
            <a:avLst/>
          </a:prstGeom>
        </p:spPr>
      </p:pic>
      <p:grpSp>
        <p:nvGrpSpPr>
          <p:cNvPr id="36" name="Ms Kate 0964869886 14 - 9Slide.vn">
            <a:extLst>
              <a:ext uri="{FF2B5EF4-FFF2-40B4-BE49-F238E27FC236}">
                <a16:creationId xmlns:a16="http://schemas.microsoft.com/office/drawing/2014/main" id="{B872B6C3-8D16-FBCA-9D4A-743B8D0E882D}"/>
              </a:ext>
            </a:extLst>
          </p:cNvPr>
          <p:cNvGrpSpPr/>
          <p:nvPr/>
        </p:nvGrpSpPr>
        <p:grpSpPr>
          <a:xfrm>
            <a:off x="2806285" y="326023"/>
            <a:ext cx="1430215" cy="1520401"/>
            <a:chOff x="4456018" y="795249"/>
            <a:chExt cx="2145322" cy="228060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7907BE9-7E6A-651F-B1CD-B9C275C32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6018" y="795249"/>
              <a:ext cx="2145322" cy="170172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64A17A4-47F7-EFFA-5A7B-1B8A34CD85F8}"/>
                </a:ext>
              </a:extLst>
            </p:cNvPr>
            <p:cNvSpPr txBox="1"/>
            <p:nvPr/>
          </p:nvSpPr>
          <p:spPr>
            <a:xfrm>
              <a:off x="4609148" y="2383352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twelve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39" name="Ms Kate 0964869886 15 - 9Slide.vn">
            <a:extLst>
              <a:ext uri="{FF2B5EF4-FFF2-40B4-BE49-F238E27FC236}">
                <a16:creationId xmlns:a16="http://schemas.microsoft.com/office/drawing/2014/main" id="{5DE9AF1B-0168-4333-291A-CF19E75F7024}"/>
              </a:ext>
            </a:extLst>
          </p:cNvPr>
          <p:cNvGrpSpPr/>
          <p:nvPr/>
        </p:nvGrpSpPr>
        <p:grpSpPr>
          <a:xfrm>
            <a:off x="4974274" y="255875"/>
            <a:ext cx="1430215" cy="1538017"/>
            <a:chOff x="4456018" y="768823"/>
            <a:chExt cx="2145322" cy="230702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B1AEC71-6CDA-FFF1-B344-9EAA0C011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6018" y="768823"/>
              <a:ext cx="2145322" cy="170859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BB91EE5-D759-5827-89B5-CBB8180E81A1}"/>
                </a:ext>
              </a:extLst>
            </p:cNvPr>
            <p:cNvSpPr txBox="1"/>
            <p:nvPr/>
          </p:nvSpPr>
          <p:spPr>
            <a:xfrm>
              <a:off x="4609148" y="2383351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thirteen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42" name="Ms Kate 0964869886 16 - 9Slide.vn">
            <a:extLst>
              <a:ext uri="{FF2B5EF4-FFF2-40B4-BE49-F238E27FC236}">
                <a16:creationId xmlns:a16="http://schemas.microsoft.com/office/drawing/2014/main" id="{50AFA494-E88B-6172-6ED5-753AF90C6136}"/>
              </a:ext>
            </a:extLst>
          </p:cNvPr>
          <p:cNvGrpSpPr/>
          <p:nvPr/>
        </p:nvGrpSpPr>
        <p:grpSpPr>
          <a:xfrm>
            <a:off x="7463119" y="361475"/>
            <a:ext cx="1430215" cy="1500803"/>
            <a:chOff x="4456018" y="824646"/>
            <a:chExt cx="2145322" cy="225120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9AD025B-246F-2CF5-B966-5B9F443ED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6018" y="824646"/>
              <a:ext cx="2145322" cy="15969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1C4CEC3-24A6-0F5E-92FF-EAA9B29A1C12}"/>
                </a:ext>
              </a:extLst>
            </p:cNvPr>
            <p:cNvSpPr txBox="1"/>
            <p:nvPr/>
          </p:nvSpPr>
          <p:spPr>
            <a:xfrm>
              <a:off x="4609148" y="2383352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fourteen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45" name="Ms Kate 0964869886 17 - 9Slide.vn">
            <a:extLst>
              <a:ext uri="{FF2B5EF4-FFF2-40B4-BE49-F238E27FC236}">
                <a16:creationId xmlns:a16="http://schemas.microsoft.com/office/drawing/2014/main" id="{7434FA75-5BF3-19A7-C4E8-128C4C1996AF}"/>
              </a:ext>
            </a:extLst>
          </p:cNvPr>
          <p:cNvGrpSpPr/>
          <p:nvPr/>
        </p:nvGrpSpPr>
        <p:grpSpPr>
          <a:xfrm>
            <a:off x="10168039" y="309260"/>
            <a:ext cx="1430215" cy="1536741"/>
            <a:chOff x="4456018" y="770738"/>
            <a:chExt cx="2145322" cy="230511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468A9FF-2C72-F5C3-DF6C-FA783DC2D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6018" y="770738"/>
              <a:ext cx="2145322" cy="170476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17A1C1-6EA5-ACBB-9C1D-F2BDCA12B6AD}"/>
                </a:ext>
              </a:extLst>
            </p:cNvPr>
            <p:cNvSpPr txBox="1"/>
            <p:nvPr/>
          </p:nvSpPr>
          <p:spPr>
            <a:xfrm>
              <a:off x="4609148" y="2383352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fifteen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48" name="Ms Kate 0964869886 18 - 9Slide.vn">
            <a:extLst>
              <a:ext uri="{FF2B5EF4-FFF2-40B4-BE49-F238E27FC236}">
                <a16:creationId xmlns:a16="http://schemas.microsoft.com/office/drawing/2014/main" id="{37DA7AB8-93EC-E23F-5021-28F90096843A}"/>
              </a:ext>
            </a:extLst>
          </p:cNvPr>
          <p:cNvGrpSpPr/>
          <p:nvPr/>
        </p:nvGrpSpPr>
        <p:grpSpPr>
          <a:xfrm>
            <a:off x="1026641" y="5169502"/>
            <a:ext cx="1430215" cy="1556405"/>
            <a:chOff x="4456018" y="741242"/>
            <a:chExt cx="2145322" cy="23346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780CFAE-EAA1-76A5-AC38-893EFAF4B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6018" y="741242"/>
              <a:ext cx="2145322" cy="176375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309EAFD-DB12-5E7B-B699-229AF5447DE5}"/>
                </a:ext>
              </a:extLst>
            </p:cNvPr>
            <p:cNvSpPr txBox="1"/>
            <p:nvPr/>
          </p:nvSpPr>
          <p:spPr>
            <a:xfrm>
              <a:off x="4609148" y="2383352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sixteen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51" name="Ms Kate 0964869886 19 - 9Slide.vn">
            <a:extLst>
              <a:ext uri="{FF2B5EF4-FFF2-40B4-BE49-F238E27FC236}">
                <a16:creationId xmlns:a16="http://schemas.microsoft.com/office/drawing/2014/main" id="{54907256-80AA-84F1-70A6-F7D75CF203B3}"/>
              </a:ext>
            </a:extLst>
          </p:cNvPr>
          <p:cNvGrpSpPr/>
          <p:nvPr/>
        </p:nvGrpSpPr>
        <p:grpSpPr>
          <a:xfrm>
            <a:off x="2827376" y="5172428"/>
            <a:ext cx="1706285" cy="1639533"/>
            <a:chOff x="4325530" y="616549"/>
            <a:chExt cx="2559428" cy="24593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CBE086E-58A2-F7D8-779B-18A8BB94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1007" y="616549"/>
              <a:ext cx="2145322" cy="168805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6C9FB35-B18F-207A-A0E1-FF7E8031D8D3}"/>
                </a:ext>
              </a:extLst>
            </p:cNvPr>
            <p:cNvSpPr txBox="1"/>
            <p:nvPr/>
          </p:nvSpPr>
          <p:spPr>
            <a:xfrm>
              <a:off x="4325530" y="2383351"/>
              <a:ext cx="2559428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seventeen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54" name="Ms Kate 0964869886 20 - 9Slide.vn">
            <a:extLst>
              <a:ext uri="{FF2B5EF4-FFF2-40B4-BE49-F238E27FC236}">
                <a16:creationId xmlns:a16="http://schemas.microsoft.com/office/drawing/2014/main" id="{860B3C37-4ADD-7358-DB32-03D9B1BCEA4D}"/>
              </a:ext>
            </a:extLst>
          </p:cNvPr>
          <p:cNvGrpSpPr/>
          <p:nvPr/>
        </p:nvGrpSpPr>
        <p:grpSpPr>
          <a:xfrm>
            <a:off x="5082356" y="5288210"/>
            <a:ext cx="1430215" cy="1471221"/>
            <a:chOff x="4456018" y="869019"/>
            <a:chExt cx="2145322" cy="220683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9AC0572-523C-081A-0DA1-F22D0EB49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6018" y="869019"/>
              <a:ext cx="2145322" cy="15082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6212395-4DE6-0B9D-2206-7BF216AD89A8}"/>
                </a:ext>
              </a:extLst>
            </p:cNvPr>
            <p:cNvSpPr txBox="1"/>
            <p:nvPr/>
          </p:nvSpPr>
          <p:spPr>
            <a:xfrm>
              <a:off x="4609148" y="2383352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eighteen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57" name="Ms Kate 0964869886 21 - 9Slide.vn">
            <a:extLst>
              <a:ext uri="{FF2B5EF4-FFF2-40B4-BE49-F238E27FC236}">
                <a16:creationId xmlns:a16="http://schemas.microsoft.com/office/drawing/2014/main" id="{4D63B99A-6157-0956-B1AA-F650CC42A360}"/>
              </a:ext>
            </a:extLst>
          </p:cNvPr>
          <p:cNvGrpSpPr/>
          <p:nvPr/>
        </p:nvGrpSpPr>
        <p:grpSpPr>
          <a:xfrm>
            <a:off x="7571201" y="5308860"/>
            <a:ext cx="1430215" cy="1518955"/>
            <a:chOff x="4456018" y="797417"/>
            <a:chExt cx="2145322" cy="227843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0899251-40A4-CFD8-262F-1D693A70F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6018" y="797417"/>
              <a:ext cx="2145322" cy="165140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203F71B-25DF-497E-B615-ED794A36546F}"/>
                </a:ext>
              </a:extLst>
            </p:cNvPr>
            <p:cNvSpPr txBox="1"/>
            <p:nvPr/>
          </p:nvSpPr>
          <p:spPr>
            <a:xfrm>
              <a:off x="4609148" y="2383352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nineteen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60" name="Ms Kate 0964869886 22 - 9Slide.vn">
            <a:extLst>
              <a:ext uri="{FF2B5EF4-FFF2-40B4-BE49-F238E27FC236}">
                <a16:creationId xmlns:a16="http://schemas.microsoft.com/office/drawing/2014/main" id="{5A3654A7-1695-964B-77E1-DB4DA7398A41}"/>
              </a:ext>
            </a:extLst>
          </p:cNvPr>
          <p:cNvGrpSpPr/>
          <p:nvPr/>
        </p:nvGrpSpPr>
        <p:grpSpPr>
          <a:xfrm>
            <a:off x="10276121" y="5332435"/>
            <a:ext cx="1430215" cy="1479103"/>
            <a:chOff x="4456018" y="857194"/>
            <a:chExt cx="2145322" cy="2218655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32F2E66-DEA9-08B4-660F-8297C8F0F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6018" y="857194"/>
              <a:ext cx="2145322" cy="153185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740D529-4A63-324C-CDDC-E80EDEFD0651}"/>
                </a:ext>
              </a:extLst>
            </p:cNvPr>
            <p:cNvSpPr txBox="1"/>
            <p:nvPr/>
          </p:nvSpPr>
          <p:spPr>
            <a:xfrm>
              <a:off x="4609148" y="2383351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twenty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sp>
        <p:nvSpPr>
          <p:cNvPr id="63" name="Ms Kate 0964869886 23 - 9Slide.vn">
            <a:extLst>
              <a:ext uri="{FF2B5EF4-FFF2-40B4-BE49-F238E27FC236}">
                <a16:creationId xmlns:a16="http://schemas.microsoft.com/office/drawing/2014/main" id="{D3C82025-6C7D-3759-D1EF-735D83247A90}"/>
              </a:ext>
            </a:extLst>
          </p:cNvPr>
          <p:cNvSpPr/>
          <p:nvPr/>
        </p:nvSpPr>
        <p:spPr>
          <a:xfrm rot="3432322" flipH="1" flipV="1">
            <a:off x="3835893" y="1768731"/>
            <a:ext cx="696153" cy="257539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Ms Kate 0964869886 24 - 9Slide.vn">
            <a:extLst>
              <a:ext uri="{FF2B5EF4-FFF2-40B4-BE49-F238E27FC236}">
                <a16:creationId xmlns:a16="http://schemas.microsoft.com/office/drawing/2014/main" id="{C76B2FC2-A273-F944-3984-8CCA762CB896}"/>
              </a:ext>
            </a:extLst>
          </p:cNvPr>
          <p:cNvSpPr/>
          <p:nvPr/>
        </p:nvSpPr>
        <p:spPr>
          <a:xfrm rot="3432322" flipH="1" flipV="1">
            <a:off x="1854622" y="1823664"/>
            <a:ext cx="696153" cy="257539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Ms Kate 0964869886 25 - 9Slide.vn">
            <a:extLst>
              <a:ext uri="{FF2B5EF4-FFF2-40B4-BE49-F238E27FC236}">
                <a16:creationId xmlns:a16="http://schemas.microsoft.com/office/drawing/2014/main" id="{FA0CB50C-83D6-9A21-B97A-68393AD94132}"/>
              </a:ext>
            </a:extLst>
          </p:cNvPr>
          <p:cNvSpPr/>
          <p:nvPr/>
        </p:nvSpPr>
        <p:spPr>
          <a:xfrm rot="17786157" flipV="1">
            <a:off x="9975536" y="1765643"/>
            <a:ext cx="679882" cy="431099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Ms Kate 0964869886 26 - 9Slide.vn">
            <a:extLst>
              <a:ext uri="{FF2B5EF4-FFF2-40B4-BE49-F238E27FC236}">
                <a16:creationId xmlns:a16="http://schemas.microsoft.com/office/drawing/2014/main" id="{CDB6D21D-7DFF-1E2C-7608-0CBB65000AC1}"/>
              </a:ext>
            </a:extLst>
          </p:cNvPr>
          <p:cNvSpPr/>
          <p:nvPr/>
        </p:nvSpPr>
        <p:spPr>
          <a:xfrm rot="18451538" flipH="1">
            <a:off x="2051099" y="4693945"/>
            <a:ext cx="664331" cy="412269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Ms Kate 0964869886 27 - 9Slide.vn">
            <a:extLst>
              <a:ext uri="{FF2B5EF4-FFF2-40B4-BE49-F238E27FC236}">
                <a16:creationId xmlns:a16="http://schemas.microsoft.com/office/drawing/2014/main" id="{1E784A0B-E506-EBBD-959F-6DC816F2CC77}"/>
              </a:ext>
            </a:extLst>
          </p:cNvPr>
          <p:cNvSpPr/>
          <p:nvPr/>
        </p:nvSpPr>
        <p:spPr>
          <a:xfrm rot="18451538" flipH="1">
            <a:off x="4009215" y="4703351"/>
            <a:ext cx="664331" cy="412269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Ms Kate 0964869886 28 - 9Slide.vn">
            <a:extLst>
              <a:ext uri="{FF2B5EF4-FFF2-40B4-BE49-F238E27FC236}">
                <a16:creationId xmlns:a16="http://schemas.microsoft.com/office/drawing/2014/main" id="{790E4204-ED02-575D-DB2D-2E7B42FBB7E1}"/>
              </a:ext>
            </a:extLst>
          </p:cNvPr>
          <p:cNvSpPr/>
          <p:nvPr/>
        </p:nvSpPr>
        <p:spPr>
          <a:xfrm rot="5400000">
            <a:off x="8345486" y="4726208"/>
            <a:ext cx="664331" cy="41504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Ms Kate 0964869886 29 - 9Slide.vn">
            <a:extLst>
              <a:ext uri="{FF2B5EF4-FFF2-40B4-BE49-F238E27FC236}">
                <a16:creationId xmlns:a16="http://schemas.microsoft.com/office/drawing/2014/main" id="{4484F1F6-AF48-A939-2277-9592478262AE}"/>
              </a:ext>
            </a:extLst>
          </p:cNvPr>
          <p:cNvSpPr/>
          <p:nvPr/>
        </p:nvSpPr>
        <p:spPr>
          <a:xfrm rot="3146934">
            <a:off x="9937960" y="4559753"/>
            <a:ext cx="664331" cy="415043"/>
          </a:xfrm>
          <a:custGeom>
            <a:avLst/>
            <a:gdLst/>
            <a:ahLst/>
            <a:cxnLst/>
            <a:rect l="l" t="t" r="r" b="b"/>
            <a:pathLst>
              <a:path w="1605280" h="892175">
                <a:moveTo>
                  <a:pt x="1127" y="21813"/>
                </a:moveTo>
                <a:lnTo>
                  <a:pt x="16402" y="0"/>
                </a:lnTo>
                <a:lnTo>
                  <a:pt x="68712" y="5249"/>
                </a:lnTo>
                <a:lnTo>
                  <a:pt x="115997" y="17880"/>
                </a:lnTo>
                <a:lnTo>
                  <a:pt x="160122" y="38710"/>
                </a:lnTo>
                <a:lnTo>
                  <a:pt x="202955" y="68557"/>
                </a:lnTo>
                <a:lnTo>
                  <a:pt x="245087" y="109388"/>
                </a:lnTo>
                <a:lnTo>
                  <a:pt x="273291" y="151002"/>
                </a:lnTo>
                <a:lnTo>
                  <a:pt x="290103" y="193053"/>
                </a:lnTo>
                <a:lnTo>
                  <a:pt x="298059" y="235197"/>
                </a:lnTo>
                <a:lnTo>
                  <a:pt x="299695" y="277089"/>
                </a:lnTo>
                <a:lnTo>
                  <a:pt x="297547" y="318382"/>
                </a:lnTo>
                <a:lnTo>
                  <a:pt x="295723" y="340898"/>
                </a:lnTo>
                <a:lnTo>
                  <a:pt x="294033" y="362922"/>
                </a:lnTo>
                <a:lnTo>
                  <a:pt x="292977" y="384441"/>
                </a:lnTo>
                <a:lnTo>
                  <a:pt x="293057" y="405446"/>
                </a:lnTo>
                <a:lnTo>
                  <a:pt x="296257" y="433148"/>
                </a:lnTo>
                <a:lnTo>
                  <a:pt x="319254" y="483738"/>
                </a:lnTo>
                <a:lnTo>
                  <a:pt x="387195" y="534409"/>
                </a:lnTo>
                <a:lnTo>
                  <a:pt x="430293" y="550038"/>
                </a:lnTo>
                <a:lnTo>
                  <a:pt x="471961" y="555883"/>
                </a:lnTo>
                <a:lnTo>
                  <a:pt x="512552" y="554743"/>
                </a:lnTo>
                <a:lnTo>
                  <a:pt x="552417" y="549416"/>
                </a:lnTo>
                <a:lnTo>
                  <a:pt x="596215" y="542045"/>
                </a:lnTo>
                <a:lnTo>
                  <a:pt x="640006" y="536191"/>
                </a:lnTo>
                <a:lnTo>
                  <a:pt x="684244" y="534787"/>
                </a:lnTo>
                <a:lnTo>
                  <a:pt x="729380" y="540765"/>
                </a:lnTo>
                <a:lnTo>
                  <a:pt x="775867" y="557059"/>
                </a:lnTo>
                <a:lnTo>
                  <a:pt x="812108" y="582012"/>
                </a:lnTo>
                <a:lnTo>
                  <a:pt x="832529" y="631802"/>
                </a:lnTo>
                <a:lnTo>
                  <a:pt x="830247" y="654508"/>
                </a:lnTo>
                <a:lnTo>
                  <a:pt x="823934" y="678215"/>
                </a:lnTo>
                <a:lnTo>
                  <a:pt x="815189" y="702698"/>
                </a:lnTo>
                <a:lnTo>
                  <a:pt x="803041" y="735204"/>
                </a:lnTo>
                <a:lnTo>
                  <a:pt x="796102" y="768143"/>
                </a:lnTo>
                <a:lnTo>
                  <a:pt x="826233" y="831721"/>
                </a:lnTo>
                <a:lnTo>
                  <a:pt x="893217" y="859262"/>
                </a:lnTo>
                <a:lnTo>
                  <a:pt x="929692" y="860125"/>
                </a:lnTo>
                <a:lnTo>
                  <a:pt x="966914" y="856005"/>
                </a:lnTo>
                <a:lnTo>
                  <a:pt x="1010093" y="846987"/>
                </a:lnTo>
                <a:lnTo>
                  <a:pt x="1052099" y="833773"/>
                </a:lnTo>
                <a:lnTo>
                  <a:pt x="1092939" y="817176"/>
                </a:lnTo>
                <a:lnTo>
                  <a:pt x="1132620" y="798008"/>
                </a:lnTo>
                <a:lnTo>
                  <a:pt x="1179682" y="772877"/>
                </a:lnTo>
                <a:lnTo>
                  <a:pt x="1226099" y="746548"/>
                </a:lnTo>
                <a:lnTo>
                  <a:pt x="1272039" y="719332"/>
                </a:lnTo>
                <a:lnTo>
                  <a:pt x="1317673" y="691535"/>
                </a:lnTo>
                <a:lnTo>
                  <a:pt x="1408703" y="635434"/>
                </a:lnTo>
                <a:lnTo>
                  <a:pt x="1454440" y="607746"/>
                </a:lnTo>
                <a:lnTo>
                  <a:pt x="1500550" y="580712"/>
                </a:lnTo>
                <a:lnTo>
                  <a:pt x="1547205" y="554638"/>
                </a:lnTo>
                <a:lnTo>
                  <a:pt x="1514043" y="553209"/>
                </a:lnTo>
                <a:lnTo>
                  <a:pt x="1480302" y="552283"/>
                </a:lnTo>
                <a:lnTo>
                  <a:pt x="1452024" y="551684"/>
                </a:lnTo>
                <a:lnTo>
                  <a:pt x="1435251" y="551237"/>
                </a:lnTo>
                <a:lnTo>
                  <a:pt x="1429174" y="549666"/>
                </a:lnTo>
                <a:lnTo>
                  <a:pt x="1424299" y="546054"/>
                </a:lnTo>
                <a:lnTo>
                  <a:pt x="1421126" y="540867"/>
                </a:lnTo>
                <a:lnTo>
                  <a:pt x="1420156" y="534574"/>
                </a:lnTo>
                <a:lnTo>
                  <a:pt x="1421724" y="528496"/>
                </a:lnTo>
                <a:lnTo>
                  <a:pt x="1425333" y="523621"/>
                </a:lnTo>
                <a:lnTo>
                  <a:pt x="1430516" y="520450"/>
                </a:lnTo>
                <a:lnTo>
                  <a:pt x="1436807" y="519482"/>
                </a:lnTo>
                <a:lnTo>
                  <a:pt x="1458614" y="520102"/>
                </a:lnTo>
                <a:lnTo>
                  <a:pt x="1495302" y="520980"/>
                </a:lnTo>
                <a:lnTo>
                  <a:pt x="1536411" y="522341"/>
                </a:lnTo>
                <a:lnTo>
                  <a:pt x="1584093" y="525564"/>
                </a:lnTo>
                <a:lnTo>
                  <a:pt x="1605227" y="536038"/>
                </a:lnTo>
                <a:lnTo>
                  <a:pt x="1604511" y="546627"/>
                </a:lnTo>
                <a:lnTo>
                  <a:pt x="1604094" y="549250"/>
                </a:lnTo>
                <a:lnTo>
                  <a:pt x="1600592" y="557404"/>
                </a:lnTo>
                <a:lnTo>
                  <a:pt x="1595682" y="566302"/>
                </a:lnTo>
                <a:lnTo>
                  <a:pt x="1594990" y="567268"/>
                </a:lnTo>
                <a:lnTo>
                  <a:pt x="1577217" y="598373"/>
                </a:lnTo>
                <a:lnTo>
                  <a:pt x="1561031" y="630836"/>
                </a:lnTo>
                <a:lnTo>
                  <a:pt x="1545883" y="663878"/>
                </a:lnTo>
                <a:lnTo>
                  <a:pt x="1531221" y="696721"/>
                </a:lnTo>
                <a:lnTo>
                  <a:pt x="1527510" y="701794"/>
                </a:lnTo>
                <a:lnTo>
                  <a:pt x="1522288" y="704963"/>
                </a:lnTo>
                <a:lnTo>
                  <a:pt x="1516260" y="705966"/>
                </a:lnTo>
                <a:lnTo>
                  <a:pt x="1510134" y="704543"/>
                </a:lnTo>
                <a:lnTo>
                  <a:pt x="1504925" y="700900"/>
                </a:lnTo>
                <a:lnTo>
                  <a:pt x="1501685" y="695711"/>
                </a:lnTo>
                <a:lnTo>
                  <a:pt x="1500654" y="689694"/>
                </a:lnTo>
                <a:lnTo>
                  <a:pt x="1502070" y="683569"/>
                </a:lnTo>
                <a:lnTo>
                  <a:pt x="1522533" y="638084"/>
                </a:lnTo>
                <a:lnTo>
                  <a:pt x="1533131" y="615317"/>
                </a:lnTo>
                <a:lnTo>
                  <a:pt x="1544248" y="592839"/>
                </a:lnTo>
                <a:lnTo>
                  <a:pt x="1499705" y="618174"/>
                </a:lnTo>
                <a:lnTo>
                  <a:pt x="1455615" y="644297"/>
                </a:lnTo>
                <a:lnTo>
                  <a:pt x="1411828" y="670938"/>
                </a:lnTo>
                <a:lnTo>
                  <a:pt x="1324559" y="724687"/>
                </a:lnTo>
                <a:lnTo>
                  <a:pt x="1280776" y="751251"/>
                </a:lnTo>
                <a:lnTo>
                  <a:pt x="1236693" y="777247"/>
                </a:lnTo>
                <a:lnTo>
                  <a:pt x="1192160" y="802404"/>
                </a:lnTo>
                <a:lnTo>
                  <a:pt x="1147025" y="826448"/>
                </a:lnTo>
                <a:lnTo>
                  <a:pt x="1104940" y="846598"/>
                </a:lnTo>
                <a:lnTo>
                  <a:pt x="1061660" y="864055"/>
                </a:lnTo>
                <a:lnTo>
                  <a:pt x="1017189" y="877974"/>
                </a:lnTo>
                <a:lnTo>
                  <a:pt x="971530" y="887508"/>
                </a:lnTo>
                <a:lnTo>
                  <a:pt x="927661" y="891991"/>
                </a:lnTo>
                <a:lnTo>
                  <a:pt x="884665" y="890129"/>
                </a:lnTo>
                <a:lnTo>
                  <a:pt x="843629" y="879180"/>
                </a:lnTo>
                <a:lnTo>
                  <a:pt x="805638" y="856403"/>
                </a:lnTo>
                <a:lnTo>
                  <a:pt x="772892" y="816617"/>
                </a:lnTo>
                <a:lnTo>
                  <a:pt x="763760" y="775183"/>
                </a:lnTo>
                <a:lnTo>
                  <a:pt x="770380" y="733098"/>
                </a:lnTo>
                <a:lnTo>
                  <a:pt x="784890" y="691354"/>
                </a:lnTo>
                <a:lnTo>
                  <a:pt x="792124" y="672431"/>
                </a:lnTo>
                <a:lnTo>
                  <a:pt x="797891" y="654198"/>
                </a:lnTo>
                <a:lnTo>
                  <a:pt x="800537" y="636767"/>
                </a:lnTo>
                <a:lnTo>
                  <a:pt x="798403" y="620253"/>
                </a:lnTo>
                <a:lnTo>
                  <a:pt x="793876" y="610783"/>
                </a:lnTo>
                <a:lnTo>
                  <a:pt x="761782" y="586115"/>
                </a:lnTo>
                <a:lnTo>
                  <a:pt x="708914" y="569250"/>
                </a:lnTo>
                <a:lnTo>
                  <a:pt x="657696" y="566550"/>
                </a:lnTo>
                <a:lnTo>
                  <a:pt x="607423" y="572361"/>
                </a:lnTo>
                <a:lnTo>
                  <a:pt x="557390" y="581030"/>
                </a:lnTo>
                <a:lnTo>
                  <a:pt x="512884" y="586894"/>
                </a:lnTo>
                <a:lnTo>
                  <a:pt x="467562" y="587882"/>
                </a:lnTo>
                <a:lnTo>
                  <a:pt x="421023" y="580993"/>
                </a:lnTo>
                <a:lnTo>
                  <a:pt x="372865" y="563224"/>
                </a:lnTo>
                <a:lnTo>
                  <a:pt x="322684" y="531572"/>
                </a:lnTo>
                <a:lnTo>
                  <a:pt x="287242" y="494579"/>
                </a:lnTo>
                <a:lnTo>
                  <a:pt x="268257" y="453520"/>
                </a:lnTo>
                <a:lnTo>
                  <a:pt x="261354" y="409014"/>
                </a:lnTo>
                <a:lnTo>
                  <a:pt x="262161" y="361680"/>
                </a:lnTo>
                <a:lnTo>
                  <a:pt x="265707" y="318351"/>
                </a:lnTo>
                <a:lnTo>
                  <a:pt x="268013" y="273698"/>
                </a:lnTo>
                <a:lnTo>
                  <a:pt x="264990" y="228303"/>
                </a:lnTo>
                <a:lnTo>
                  <a:pt x="252552" y="182745"/>
                </a:lnTo>
                <a:lnTo>
                  <a:pt x="226611" y="137604"/>
                </a:lnTo>
                <a:lnTo>
                  <a:pt x="183077" y="93461"/>
                </a:lnTo>
                <a:lnTo>
                  <a:pt x="144547" y="66595"/>
                </a:lnTo>
                <a:lnTo>
                  <a:pt x="104918" y="47940"/>
                </a:lnTo>
                <a:lnTo>
                  <a:pt x="62490" y="36674"/>
                </a:lnTo>
                <a:lnTo>
                  <a:pt x="15564" y="31977"/>
                </a:lnTo>
                <a:lnTo>
                  <a:pt x="9400" y="30579"/>
                </a:lnTo>
                <a:lnTo>
                  <a:pt x="4424" y="27005"/>
                </a:lnTo>
                <a:lnTo>
                  <a:pt x="1127" y="21813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3941AA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38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rmatFactory Audio Joiner 1+2+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7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8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9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20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 Kate 0964869886 1 - 9Slide.vn">
            <a:extLst>
              <a:ext uri="{FF2B5EF4-FFF2-40B4-BE49-F238E27FC236}">
                <a16:creationId xmlns:a16="http://schemas.microsoft.com/office/drawing/2014/main" id="{AF55F70D-0B93-5427-2F4D-E80F543287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Ms Kate 0964869886 2 - 9Slide.vn">
            <a:extLst>
              <a:ext uri="{FF2B5EF4-FFF2-40B4-BE49-F238E27FC236}">
                <a16:creationId xmlns:a16="http://schemas.microsoft.com/office/drawing/2014/main" id="{D44ECFAC-AC31-3B05-FB4F-6514BCC82306}"/>
              </a:ext>
            </a:extLst>
          </p:cNvPr>
          <p:cNvSpPr/>
          <p:nvPr/>
        </p:nvSpPr>
        <p:spPr>
          <a:xfrm rot="19661669" flipH="1">
            <a:off x="9384835" y="5229367"/>
            <a:ext cx="415951" cy="1172463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Ms Kate 0964869886 3 - 9Slide.vn">
            <a:extLst>
              <a:ext uri="{FF2B5EF4-FFF2-40B4-BE49-F238E27FC236}">
                <a16:creationId xmlns:a16="http://schemas.microsoft.com/office/drawing/2014/main" id="{BFDCEEB7-484B-05D2-14CA-BF549E82B47A}"/>
              </a:ext>
            </a:extLst>
          </p:cNvPr>
          <p:cNvSpPr/>
          <p:nvPr/>
        </p:nvSpPr>
        <p:spPr>
          <a:xfrm rot="15789077" flipH="1">
            <a:off x="9083650" y="3844563"/>
            <a:ext cx="569720" cy="1341339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Ms Kate 0964869886 4 - 9Slide.vn">
            <a:extLst>
              <a:ext uri="{FF2B5EF4-FFF2-40B4-BE49-F238E27FC236}">
                <a16:creationId xmlns:a16="http://schemas.microsoft.com/office/drawing/2014/main" id="{3D5A3779-F775-446F-165F-80F0CEA6EAAE}"/>
              </a:ext>
            </a:extLst>
          </p:cNvPr>
          <p:cNvSpPr/>
          <p:nvPr/>
        </p:nvSpPr>
        <p:spPr>
          <a:xfrm rot="13488323" flipH="1">
            <a:off x="7844751" y="2418288"/>
            <a:ext cx="732027" cy="1785672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Ms Kate 0964869886 5 - 9Slide.vn">
            <a:extLst>
              <a:ext uri="{FF2B5EF4-FFF2-40B4-BE49-F238E27FC236}">
                <a16:creationId xmlns:a16="http://schemas.microsoft.com/office/drawing/2014/main" id="{9A3AF36D-D274-764E-4A26-D77789440904}"/>
              </a:ext>
            </a:extLst>
          </p:cNvPr>
          <p:cNvSpPr/>
          <p:nvPr/>
        </p:nvSpPr>
        <p:spPr>
          <a:xfrm rot="8111677">
            <a:off x="4336799" y="2363943"/>
            <a:ext cx="732027" cy="1785672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Ms Kate 0964869886 6 - 9Slide.vn">
            <a:extLst>
              <a:ext uri="{FF2B5EF4-FFF2-40B4-BE49-F238E27FC236}">
                <a16:creationId xmlns:a16="http://schemas.microsoft.com/office/drawing/2014/main" id="{F52B7F0D-FC1D-064A-5B0A-4BC309B933C5}"/>
              </a:ext>
            </a:extLst>
          </p:cNvPr>
          <p:cNvSpPr/>
          <p:nvPr/>
        </p:nvSpPr>
        <p:spPr>
          <a:xfrm rot="6092889">
            <a:off x="2995032" y="3842018"/>
            <a:ext cx="469842" cy="1013999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0" name="Ms Kate 0964869886 7 - 9Slide.vn">
            <a:extLst>
              <a:ext uri="{FF2B5EF4-FFF2-40B4-BE49-F238E27FC236}">
                <a16:creationId xmlns:a16="http://schemas.microsoft.com/office/drawing/2014/main" id="{F4A831D6-80E1-FD61-9031-9D0F18B567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6"/>
          <a:stretch/>
        </p:blipFill>
        <p:spPr>
          <a:xfrm>
            <a:off x="2870259" y="3869610"/>
            <a:ext cx="6364880" cy="2777877"/>
          </a:xfrm>
          <a:prstGeom prst="rect">
            <a:avLst/>
          </a:prstGeom>
        </p:spPr>
      </p:pic>
      <p:grpSp>
        <p:nvGrpSpPr>
          <p:cNvPr id="8" name="Ms Kate 0964869886 8 - 9Slide.vn">
            <a:extLst>
              <a:ext uri="{FF2B5EF4-FFF2-40B4-BE49-F238E27FC236}">
                <a16:creationId xmlns:a16="http://schemas.microsoft.com/office/drawing/2014/main" id="{2A553637-5C6C-CF0D-0EEC-7225EF7F6482}"/>
              </a:ext>
            </a:extLst>
          </p:cNvPr>
          <p:cNvGrpSpPr/>
          <p:nvPr/>
        </p:nvGrpSpPr>
        <p:grpSpPr>
          <a:xfrm>
            <a:off x="5258866" y="4528836"/>
            <a:ext cx="2871569" cy="488671"/>
            <a:chOff x="1687399" y="8596639"/>
            <a:chExt cx="4307354" cy="7330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093DB8-DE92-628A-B6AC-C85F8FB21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1" t="13674" b="10346"/>
            <a:stretch/>
          </p:blipFill>
          <p:spPr>
            <a:xfrm>
              <a:off x="1687399" y="8596639"/>
              <a:ext cx="4307354" cy="7326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3C666D-A6F7-68D3-42D4-93DE299C320B}"/>
                </a:ext>
              </a:extLst>
            </p:cNvPr>
            <p:cNvSpPr txBox="1"/>
            <p:nvPr/>
          </p:nvSpPr>
          <p:spPr>
            <a:xfrm>
              <a:off x="2219944" y="8637147"/>
              <a:ext cx="3685337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>
                  <a:solidFill>
                    <a:prstClr val="black"/>
                  </a:solidFill>
                  <a:latin typeface="Calibri"/>
                </a:rPr>
                <a:t>There is 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an apple</a:t>
              </a:r>
              <a:r>
                <a:rPr lang="en-US" sz="2400">
                  <a:solidFill>
                    <a:srgbClr val="002060"/>
                  </a:solidFill>
                  <a:latin typeface="Calibri"/>
                </a:rPr>
                <a:t> .</a:t>
              </a:r>
            </a:p>
          </p:txBody>
        </p:sp>
      </p:grpSp>
      <p:grpSp>
        <p:nvGrpSpPr>
          <p:cNvPr id="14" name="Ms Kate 0964869886 9 - 9Slide.vn">
            <a:extLst>
              <a:ext uri="{FF2B5EF4-FFF2-40B4-BE49-F238E27FC236}">
                <a16:creationId xmlns:a16="http://schemas.microsoft.com/office/drawing/2014/main" id="{9F31E57C-1E45-7F8E-93F3-1A198195CD11}"/>
              </a:ext>
            </a:extLst>
          </p:cNvPr>
          <p:cNvGrpSpPr/>
          <p:nvPr/>
        </p:nvGrpSpPr>
        <p:grpSpPr>
          <a:xfrm>
            <a:off x="5252110" y="5044247"/>
            <a:ext cx="2882453" cy="488671"/>
            <a:chOff x="1687399" y="8596639"/>
            <a:chExt cx="4323680" cy="73300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69B9763-FA46-7580-2DCE-8C57E79C1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1" t="13674" b="10346"/>
            <a:stretch/>
          </p:blipFill>
          <p:spPr>
            <a:xfrm>
              <a:off x="1687399" y="8596639"/>
              <a:ext cx="4307354" cy="7326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F98842-EC52-401F-DC43-02B0734AACD4}"/>
                </a:ext>
              </a:extLst>
            </p:cNvPr>
            <p:cNvSpPr txBox="1"/>
            <p:nvPr/>
          </p:nvSpPr>
          <p:spPr>
            <a:xfrm>
              <a:off x="2219944" y="8637147"/>
              <a:ext cx="3791135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>
                  <a:solidFill>
                    <a:prstClr val="black"/>
                  </a:solidFill>
                  <a:latin typeface="Calibri"/>
                </a:rPr>
                <a:t>There is 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a banana</a:t>
              </a:r>
              <a:r>
                <a:rPr lang="en-US" sz="2400">
                  <a:solidFill>
                    <a:srgbClr val="002060"/>
                  </a:solidFill>
                  <a:latin typeface="Calibri"/>
                </a:rPr>
                <a:t> .</a:t>
              </a:r>
            </a:p>
          </p:txBody>
        </p:sp>
      </p:grpSp>
      <p:grpSp>
        <p:nvGrpSpPr>
          <p:cNvPr id="17" name="Ms Kate 0964869886 10 - 9Slide.vn">
            <a:extLst>
              <a:ext uri="{FF2B5EF4-FFF2-40B4-BE49-F238E27FC236}">
                <a16:creationId xmlns:a16="http://schemas.microsoft.com/office/drawing/2014/main" id="{9C3428D9-DD65-2317-15B4-04C6E9CC7BCC}"/>
              </a:ext>
            </a:extLst>
          </p:cNvPr>
          <p:cNvGrpSpPr/>
          <p:nvPr/>
        </p:nvGrpSpPr>
        <p:grpSpPr>
          <a:xfrm>
            <a:off x="5199279" y="5549072"/>
            <a:ext cx="3869587" cy="488671"/>
            <a:chOff x="1687398" y="8596639"/>
            <a:chExt cx="5804381" cy="7330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D7F9EA0-7CA9-11E1-618D-52E650144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1" t="13674" b="10346"/>
            <a:stretch/>
          </p:blipFill>
          <p:spPr>
            <a:xfrm>
              <a:off x="1687398" y="8596639"/>
              <a:ext cx="5804381" cy="7326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642E8F-550C-9B9E-44D0-7DE1933543F3}"/>
                </a:ext>
              </a:extLst>
            </p:cNvPr>
            <p:cNvSpPr txBox="1"/>
            <p:nvPr/>
          </p:nvSpPr>
          <p:spPr>
            <a:xfrm>
              <a:off x="2219945" y="8637147"/>
              <a:ext cx="5142177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>
                  <a:solidFill>
                    <a:prstClr val="black"/>
                  </a:solidFill>
                  <a:latin typeface="Calibri"/>
                </a:rPr>
                <a:t>There are 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eight cupcakes</a:t>
              </a:r>
              <a:r>
                <a:rPr lang="en-US" sz="2400">
                  <a:solidFill>
                    <a:srgbClr val="002060"/>
                  </a:solidFill>
                  <a:latin typeface="Calibri"/>
                </a:rPr>
                <a:t> .</a:t>
              </a:r>
            </a:p>
          </p:txBody>
        </p:sp>
      </p:grpSp>
      <p:pic>
        <p:nvPicPr>
          <p:cNvPr id="21" name="Ms Kate 0964869886 11 - 9Slide.vn">
            <a:extLst>
              <a:ext uri="{FF2B5EF4-FFF2-40B4-BE49-F238E27FC236}">
                <a16:creationId xmlns:a16="http://schemas.microsoft.com/office/drawing/2014/main" id="{1B807273-E4EB-86A6-E1AD-9583B345DC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23" y="4401456"/>
            <a:ext cx="1341458" cy="1044017"/>
          </a:xfrm>
          <a:prstGeom prst="rect">
            <a:avLst/>
          </a:prstGeom>
        </p:spPr>
      </p:pic>
      <p:pic>
        <p:nvPicPr>
          <p:cNvPr id="23" name="Ms Kate 0964869886 12 - 9Slide.vn">
            <a:extLst>
              <a:ext uri="{FF2B5EF4-FFF2-40B4-BE49-F238E27FC236}">
                <a16:creationId xmlns:a16="http://schemas.microsoft.com/office/drawing/2014/main" id="{584F2FD2-375E-763C-7136-275B7D00EF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56" y="5331150"/>
            <a:ext cx="1605797" cy="920730"/>
          </a:xfrm>
          <a:prstGeom prst="rect">
            <a:avLst/>
          </a:prstGeom>
        </p:spPr>
      </p:pic>
      <p:grpSp>
        <p:nvGrpSpPr>
          <p:cNvPr id="50" name="Ms Kate 0964869886 13 - 9Slide.vn">
            <a:extLst>
              <a:ext uri="{FF2B5EF4-FFF2-40B4-BE49-F238E27FC236}">
                <a16:creationId xmlns:a16="http://schemas.microsoft.com/office/drawing/2014/main" id="{76F61D6E-C2BB-E9A4-0717-369F82D5E883}"/>
              </a:ext>
            </a:extLst>
          </p:cNvPr>
          <p:cNvGrpSpPr/>
          <p:nvPr/>
        </p:nvGrpSpPr>
        <p:grpSpPr>
          <a:xfrm>
            <a:off x="9905108" y="2010248"/>
            <a:ext cx="2001802" cy="1511235"/>
            <a:chOff x="14927897" y="3216267"/>
            <a:chExt cx="3002703" cy="2266852"/>
          </a:xfrm>
        </p:grpSpPr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9CE7514D-F474-1F39-C428-65B6FED2F927}"/>
                </a:ext>
              </a:extLst>
            </p:cNvPr>
            <p:cNvSpPr/>
            <p:nvPr/>
          </p:nvSpPr>
          <p:spPr>
            <a:xfrm>
              <a:off x="14927897" y="3236478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5" h="2198370">
                  <a:moveTo>
                    <a:pt x="1455590" y="2198177"/>
                  </a:moveTo>
                  <a:lnTo>
                    <a:pt x="1454274" y="2198177"/>
                  </a:lnTo>
                  <a:lnTo>
                    <a:pt x="1400386" y="2197428"/>
                  </a:lnTo>
                  <a:lnTo>
                    <a:pt x="1346347" y="2195172"/>
                  </a:lnTo>
                  <a:lnTo>
                    <a:pt x="1292851" y="2191443"/>
                  </a:lnTo>
                  <a:lnTo>
                    <a:pt x="1239931" y="2186269"/>
                  </a:lnTo>
                  <a:lnTo>
                    <a:pt x="1187623" y="2179676"/>
                  </a:lnTo>
                  <a:lnTo>
                    <a:pt x="1135963" y="2171691"/>
                  </a:lnTo>
                  <a:lnTo>
                    <a:pt x="1084985" y="2162340"/>
                  </a:lnTo>
                  <a:lnTo>
                    <a:pt x="1034725" y="2151650"/>
                  </a:lnTo>
                  <a:lnTo>
                    <a:pt x="985218" y="2139648"/>
                  </a:lnTo>
                  <a:lnTo>
                    <a:pt x="936499" y="2126359"/>
                  </a:lnTo>
                  <a:lnTo>
                    <a:pt x="888603" y="2111811"/>
                  </a:lnTo>
                  <a:lnTo>
                    <a:pt x="841566" y="2096031"/>
                  </a:lnTo>
                  <a:lnTo>
                    <a:pt x="795422" y="2079044"/>
                  </a:lnTo>
                  <a:lnTo>
                    <a:pt x="750206" y="2060877"/>
                  </a:lnTo>
                  <a:lnTo>
                    <a:pt x="705955" y="2041557"/>
                  </a:lnTo>
                  <a:lnTo>
                    <a:pt x="662703" y="2021110"/>
                  </a:lnTo>
                  <a:lnTo>
                    <a:pt x="620484" y="1999564"/>
                  </a:lnTo>
                  <a:lnTo>
                    <a:pt x="579335" y="1976944"/>
                  </a:lnTo>
                  <a:lnTo>
                    <a:pt x="539291" y="1953277"/>
                  </a:lnTo>
                  <a:lnTo>
                    <a:pt x="500386" y="1928590"/>
                  </a:lnTo>
                  <a:lnTo>
                    <a:pt x="462656" y="1902909"/>
                  </a:lnTo>
                  <a:lnTo>
                    <a:pt x="426136" y="1876261"/>
                  </a:lnTo>
                  <a:lnTo>
                    <a:pt x="390862" y="1848672"/>
                  </a:lnTo>
                  <a:lnTo>
                    <a:pt x="356867" y="1820169"/>
                  </a:lnTo>
                  <a:lnTo>
                    <a:pt x="324188" y="1790779"/>
                  </a:lnTo>
                  <a:lnTo>
                    <a:pt x="292860" y="1760528"/>
                  </a:lnTo>
                  <a:lnTo>
                    <a:pt x="262918" y="1729442"/>
                  </a:lnTo>
                  <a:lnTo>
                    <a:pt x="234396" y="1697549"/>
                  </a:lnTo>
                  <a:lnTo>
                    <a:pt x="207331" y="1664874"/>
                  </a:lnTo>
                  <a:lnTo>
                    <a:pt x="181757" y="1631445"/>
                  </a:lnTo>
                  <a:lnTo>
                    <a:pt x="157709" y="1597288"/>
                  </a:lnTo>
                  <a:lnTo>
                    <a:pt x="135223" y="1562429"/>
                  </a:lnTo>
                  <a:lnTo>
                    <a:pt x="114334" y="1526895"/>
                  </a:lnTo>
                  <a:lnTo>
                    <a:pt x="95077" y="1490713"/>
                  </a:lnTo>
                  <a:lnTo>
                    <a:pt x="77487" y="1453910"/>
                  </a:lnTo>
                  <a:lnTo>
                    <a:pt x="61599" y="1416511"/>
                  </a:lnTo>
                  <a:lnTo>
                    <a:pt x="47449" y="1378543"/>
                  </a:lnTo>
                  <a:lnTo>
                    <a:pt x="35071" y="1340033"/>
                  </a:lnTo>
                  <a:lnTo>
                    <a:pt x="24501" y="1301008"/>
                  </a:lnTo>
                  <a:lnTo>
                    <a:pt x="15774" y="1261493"/>
                  </a:lnTo>
                  <a:lnTo>
                    <a:pt x="8926" y="1221517"/>
                  </a:lnTo>
                  <a:lnTo>
                    <a:pt x="3990" y="1181104"/>
                  </a:lnTo>
                  <a:lnTo>
                    <a:pt x="1003" y="1140282"/>
                  </a:lnTo>
                  <a:lnTo>
                    <a:pt x="0" y="1099083"/>
                  </a:lnTo>
                  <a:lnTo>
                    <a:pt x="1003" y="1057873"/>
                  </a:lnTo>
                  <a:lnTo>
                    <a:pt x="3990" y="1017052"/>
                  </a:lnTo>
                  <a:lnTo>
                    <a:pt x="8926" y="976639"/>
                  </a:lnTo>
                  <a:lnTo>
                    <a:pt x="15774" y="936663"/>
                  </a:lnTo>
                  <a:lnTo>
                    <a:pt x="24501" y="897149"/>
                  </a:lnTo>
                  <a:lnTo>
                    <a:pt x="35071" y="858124"/>
                  </a:lnTo>
                  <a:lnTo>
                    <a:pt x="47449" y="819615"/>
                  </a:lnTo>
                  <a:lnTo>
                    <a:pt x="61599" y="781648"/>
                  </a:lnTo>
                  <a:lnTo>
                    <a:pt x="77487" y="744249"/>
                  </a:lnTo>
                  <a:lnTo>
                    <a:pt x="95077" y="707446"/>
                  </a:lnTo>
                  <a:lnTo>
                    <a:pt x="114334" y="671265"/>
                  </a:lnTo>
                  <a:lnTo>
                    <a:pt x="135223" y="635732"/>
                  </a:lnTo>
                  <a:lnTo>
                    <a:pt x="157709" y="600874"/>
                  </a:lnTo>
                  <a:lnTo>
                    <a:pt x="181757" y="566718"/>
                  </a:lnTo>
                  <a:lnTo>
                    <a:pt x="207331" y="533289"/>
                  </a:lnTo>
                  <a:lnTo>
                    <a:pt x="234396" y="500616"/>
                  </a:lnTo>
                  <a:lnTo>
                    <a:pt x="262918" y="468724"/>
                  </a:lnTo>
                  <a:lnTo>
                    <a:pt x="292860" y="437639"/>
                  </a:lnTo>
                  <a:lnTo>
                    <a:pt x="324188" y="407389"/>
                  </a:lnTo>
                  <a:lnTo>
                    <a:pt x="356867" y="378000"/>
                  </a:lnTo>
                  <a:lnTo>
                    <a:pt x="390862" y="349498"/>
                  </a:lnTo>
                  <a:lnTo>
                    <a:pt x="426136" y="321910"/>
                  </a:lnTo>
                  <a:lnTo>
                    <a:pt x="462656" y="295263"/>
                  </a:lnTo>
                  <a:lnTo>
                    <a:pt x="500386" y="269583"/>
                  </a:lnTo>
                  <a:lnTo>
                    <a:pt x="539291" y="244897"/>
                  </a:lnTo>
                  <a:lnTo>
                    <a:pt x="579335" y="221231"/>
                  </a:lnTo>
                  <a:lnTo>
                    <a:pt x="620484" y="198612"/>
                  </a:lnTo>
                  <a:lnTo>
                    <a:pt x="662703" y="177066"/>
                  </a:lnTo>
                  <a:lnTo>
                    <a:pt x="705955" y="156621"/>
                  </a:lnTo>
                  <a:lnTo>
                    <a:pt x="750206" y="137302"/>
                  </a:lnTo>
                  <a:lnTo>
                    <a:pt x="795422" y="119136"/>
                  </a:lnTo>
                  <a:lnTo>
                    <a:pt x="841566" y="102150"/>
                  </a:lnTo>
                  <a:lnTo>
                    <a:pt x="888603" y="86370"/>
                  </a:lnTo>
                  <a:lnTo>
                    <a:pt x="936499" y="71823"/>
                  </a:lnTo>
                  <a:lnTo>
                    <a:pt x="985218" y="58535"/>
                  </a:lnTo>
                  <a:lnTo>
                    <a:pt x="1034725" y="46533"/>
                  </a:lnTo>
                  <a:lnTo>
                    <a:pt x="1084985" y="35844"/>
                  </a:lnTo>
                  <a:lnTo>
                    <a:pt x="1135963" y="26493"/>
                  </a:lnTo>
                  <a:lnTo>
                    <a:pt x="1187623" y="18509"/>
                  </a:lnTo>
                  <a:lnTo>
                    <a:pt x="1239931" y="11916"/>
                  </a:lnTo>
                  <a:lnTo>
                    <a:pt x="1292851" y="6742"/>
                  </a:lnTo>
                  <a:lnTo>
                    <a:pt x="1346347" y="3014"/>
                  </a:lnTo>
                  <a:lnTo>
                    <a:pt x="1400386" y="757"/>
                  </a:lnTo>
                  <a:lnTo>
                    <a:pt x="1454926" y="0"/>
                  </a:lnTo>
                  <a:lnTo>
                    <a:pt x="1509475" y="757"/>
                  </a:lnTo>
                  <a:lnTo>
                    <a:pt x="1563512" y="3014"/>
                  </a:lnTo>
                  <a:lnTo>
                    <a:pt x="1617007" y="6742"/>
                  </a:lnTo>
                  <a:lnTo>
                    <a:pt x="1669925" y="11916"/>
                  </a:lnTo>
                  <a:lnTo>
                    <a:pt x="1722231" y="18509"/>
                  </a:lnTo>
                  <a:lnTo>
                    <a:pt x="1773890" y="26493"/>
                  </a:lnTo>
                  <a:lnTo>
                    <a:pt x="1824866" y="35844"/>
                  </a:lnTo>
                  <a:lnTo>
                    <a:pt x="1875124" y="46533"/>
                  </a:lnTo>
                  <a:lnTo>
                    <a:pt x="1924630" y="58535"/>
                  </a:lnTo>
                  <a:lnTo>
                    <a:pt x="1973348" y="71823"/>
                  </a:lnTo>
                  <a:lnTo>
                    <a:pt x="2021242" y="86370"/>
                  </a:lnTo>
                  <a:lnTo>
                    <a:pt x="2068279" y="102150"/>
                  </a:lnTo>
                  <a:lnTo>
                    <a:pt x="2114422" y="119136"/>
                  </a:lnTo>
                  <a:lnTo>
                    <a:pt x="2159636" y="137302"/>
                  </a:lnTo>
                  <a:lnTo>
                    <a:pt x="2203887" y="156621"/>
                  </a:lnTo>
                  <a:lnTo>
                    <a:pt x="2247138" y="177066"/>
                  </a:lnTo>
                  <a:lnTo>
                    <a:pt x="2289356" y="198612"/>
                  </a:lnTo>
                  <a:lnTo>
                    <a:pt x="2330504" y="221231"/>
                  </a:lnTo>
                  <a:lnTo>
                    <a:pt x="2370548" y="244897"/>
                  </a:lnTo>
                  <a:lnTo>
                    <a:pt x="2409452" y="269583"/>
                  </a:lnTo>
                  <a:lnTo>
                    <a:pt x="2447181" y="295263"/>
                  </a:lnTo>
                  <a:lnTo>
                    <a:pt x="2483700" y="321910"/>
                  </a:lnTo>
                  <a:lnTo>
                    <a:pt x="2518975" y="349498"/>
                  </a:lnTo>
                  <a:lnTo>
                    <a:pt x="2552969" y="378000"/>
                  </a:lnTo>
                  <a:lnTo>
                    <a:pt x="2585647" y="407389"/>
                  </a:lnTo>
                  <a:lnTo>
                    <a:pt x="2616975" y="437639"/>
                  </a:lnTo>
                  <a:lnTo>
                    <a:pt x="2646917" y="468724"/>
                  </a:lnTo>
                  <a:lnTo>
                    <a:pt x="2675438" y="500616"/>
                  </a:lnTo>
                  <a:lnTo>
                    <a:pt x="2702503" y="533289"/>
                  </a:lnTo>
                  <a:lnTo>
                    <a:pt x="2728077" y="566718"/>
                  </a:lnTo>
                  <a:lnTo>
                    <a:pt x="2752125" y="600874"/>
                  </a:lnTo>
                  <a:lnTo>
                    <a:pt x="2774610" y="635732"/>
                  </a:lnTo>
                  <a:lnTo>
                    <a:pt x="2795499" y="671265"/>
                  </a:lnTo>
                  <a:lnTo>
                    <a:pt x="2814756" y="707446"/>
                  </a:lnTo>
                  <a:lnTo>
                    <a:pt x="2832346" y="744249"/>
                  </a:lnTo>
                  <a:lnTo>
                    <a:pt x="2848234" y="781648"/>
                  </a:lnTo>
                  <a:lnTo>
                    <a:pt x="2862384" y="819615"/>
                  </a:lnTo>
                  <a:lnTo>
                    <a:pt x="2874762" y="858124"/>
                  </a:lnTo>
                  <a:lnTo>
                    <a:pt x="2885332" y="897149"/>
                  </a:lnTo>
                  <a:lnTo>
                    <a:pt x="2894059" y="936663"/>
                  </a:lnTo>
                  <a:lnTo>
                    <a:pt x="2900907" y="976639"/>
                  </a:lnTo>
                  <a:lnTo>
                    <a:pt x="2905843" y="1017052"/>
                  </a:lnTo>
                  <a:lnTo>
                    <a:pt x="2908830" y="1057873"/>
                  </a:lnTo>
                  <a:lnTo>
                    <a:pt x="2909833" y="1099073"/>
                  </a:lnTo>
                  <a:lnTo>
                    <a:pt x="2908830" y="1140282"/>
                  </a:lnTo>
                  <a:lnTo>
                    <a:pt x="2905843" y="1181104"/>
                  </a:lnTo>
                  <a:lnTo>
                    <a:pt x="2900907" y="1221517"/>
                  </a:lnTo>
                  <a:lnTo>
                    <a:pt x="2894059" y="1261493"/>
                  </a:lnTo>
                  <a:lnTo>
                    <a:pt x="2885332" y="1301008"/>
                  </a:lnTo>
                  <a:lnTo>
                    <a:pt x="2874762" y="1340033"/>
                  </a:lnTo>
                  <a:lnTo>
                    <a:pt x="2862384" y="1378543"/>
                  </a:lnTo>
                  <a:lnTo>
                    <a:pt x="2848234" y="1416511"/>
                  </a:lnTo>
                  <a:lnTo>
                    <a:pt x="2832346" y="1453910"/>
                  </a:lnTo>
                  <a:lnTo>
                    <a:pt x="2814756" y="1490713"/>
                  </a:lnTo>
                  <a:lnTo>
                    <a:pt x="2795499" y="1526895"/>
                  </a:lnTo>
                  <a:lnTo>
                    <a:pt x="2774610" y="1562429"/>
                  </a:lnTo>
                  <a:lnTo>
                    <a:pt x="2752125" y="1597288"/>
                  </a:lnTo>
                  <a:lnTo>
                    <a:pt x="2728077" y="1631445"/>
                  </a:lnTo>
                  <a:lnTo>
                    <a:pt x="2702503" y="1664874"/>
                  </a:lnTo>
                  <a:lnTo>
                    <a:pt x="2675438" y="1697549"/>
                  </a:lnTo>
                  <a:lnTo>
                    <a:pt x="2646917" y="1729442"/>
                  </a:lnTo>
                  <a:lnTo>
                    <a:pt x="2616975" y="1760528"/>
                  </a:lnTo>
                  <a:lnTo>
                    <a:pt x="2585647" y="1790779"/>
                  </a:lnTo>
                  <a:lnTo>
                    <a:pt x="2552969" y="1820169"/>
                  </a:lnTo>
                  <a:lnTo>
                    <a:pt x="2518975" y="1848672"/>
                  </a:lnTo>
                  <a:lnTo>
                    <a:pt x="2483700" y="1876261"/>
                  </a:lnTo>
                  <a:lnTo>
                    <a:pt x="2447181" y="1902909"/>
                  </a:lnTo>
                  <a:lnTo>
                    <a:pt x="2409452" y="1928590"/>
                  </a:lnTo>
                  <a:lnTo>
                    <a:pt x="2370548" y="1953277"/>
                  </a:lnTo>
                  <a:lnTo>
                    <a:pt x="2330504" y="1976944"/>
                  </a:lnTo>
                  <a:lnTo>
                    <a:pt x="2289356" y="1999564"/>
                  </a:lnTo>
                  <a:lnTo>
                    <a:pt x="2247138" y="2021110"/>
                  </a:lnTo>
                  <a:lnTo>
                    <a:pt x="2203887" y="2041557"/>
                  </a:lnTo>
                  <a:lnTo>
                    <a:pt x="2159636" y="2060877"/>
                  </a:lnTo>
                  <a:lnTo>
                    <a:pt x="2114422" y="2079044"/>
                  </a:lnTo>
                  <a:lnTo>
                    <a:pt x="2068279" y="2096031"/>
                  </a:lnTo>
                  <a:lnTo>
                    <a:pt x="2021242" y="2111811"/>
                  </a:lnTo>
                  <a:lnTo>
                    <a:pt x="1973348" y="2126359"/>
                  </a:lnTo>
                  <a:lnTo>
                    <a:pt x="1924630" y="2139648"/>
                  </a:lnTo>
                  <a:lnTo>
                    <a:pt x="1875124" y="2151650"/>
                  </a:lnTo>
                  <a:lnTo>
                    <a:pt x="1824866" y="2162340"/>
                  </a:lnTo>
                  <a:lnTo>
                    <a:pt x="1773890" y="2171691"/>
                  </a:lnTo>
                  <a:lnTo>
                    <a:pt x="1722231" y="2179676"/>
                  </a:lnTo>
                  <a:lnTo>
                    <a:pt x="1669925" y="2186269"/>
                  </a:lnTo>
                  <a:lnTo>
                    <a:pt x="1617007" y="2191443"/>
                  </a:lnTo>
                  <a:lnTo>
                    <a:pt x="1563512" y="2195172"/>
                  </a:lnTo>
                  <a:lnTo>
                    <a:pt x="1509475" y="2197428"/>
                  </a:lnTo>
                  <a:lnTo>
                    <a:pt x="1455590" y="21981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AC090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2A8329-311B-8BE8-1448-24263D421498}"/>
                </a:ext>
              </a:extLst>
            </p:cNvPr>
            <p:cNvSpPr txBox="1"/>
            <p:nvPr/>
          </p:nvSpPr>
          <p:spPr>
            <a:xfrm>
              <a:off x="15399878" y="4790621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donut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BFF6A62-CAF9-BC60-8C19-862E24983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4966" y="3216267"/>
              <a:ext cx="2995634" cy="1885964"/>
            </a:xfrm>
            <a:prstGeom prst="rect">
              <a:avLst/>
            </a:prstGeom>
          </p:spPr>
        </p:pic>
      </p:grpSp>
      <p:grpSp>
        <p:nvGrpSpPr>
          <p:cNvPr id="49" name="Ms Kate 0964869886 14 - 9Slide.vn">
            <a:extLst>
              <a:ext uri="{FF2B5EF4-FFF2-40B4-BE49-F238E27FC236}">
                <a16:creationId xmlns:a16="http://schemas.microsoft.com/office/drawing/2014/main" id="{A1E4C0AE-FEF0-EC1F-3F90-C125B90378C8}"/>
              </a:ext>
            </a:extLst>
          </p:cNvPr>
          <p:cNvGrpSpPr/>
          <p:nvPr/>
        </p:nvGrpSpPr>
        <p:grpSpPr>
          <a:xfrm>
            <a:off x="9985121" y="4152045"/>
            <a:ext cx="1940137" cy="2032933"/>
            <a:chOff x="14977681" y="6228066"/>
            <a:chExt cx="2910205" cy="3049400"/>
          </a:xfrm>
        </p:grpSpPr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A94977D4-986B-B131-424E-263678B89D93}"/>
                </a:ext>
              </a:extLst>
            </p:cNvPr>
            <p:cNvSpPr/>
            <p:nvPr/>
          </p:nvSpPr>
          <p:spPr>
            <a:xfrm>
              <a:off x="14977681" y="706902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5" h="2198370">
                  <a:moveTo>
                    <a:pt x="1455559" y="2198177"/>
                  </a:moveTo>
                  <a:lnTo>
                    <a:pt x="1454243" y="2198177"/>
                  </a:lnTo>
                  <a:lnTo>
                    <a:pt x="1400358" y="2197428"/>
                  </a:lnTo>
                  <a:lnTo>
                    <a:pt x="1346321" y="2195172"/>
                  </a:lnTo>
                  <a:lnTo>
                    <a:pt x="1292826" y="2191443"/>
                  </a:lnTo>
                  <a:lnTo>
                    <a:pt x="1239908" y="2186270"/>
                  </a:lnTo>
                  <a:lnTo>
                    <a:pt x="1187602" y="2179677"/>
                  </a:lnTo>
                  <a:lnTo>
                    <a:pt x="1135943" y="2171693"/>
                  </a:lnTo>
                  <a:lnTo>
                    <a:pt x="1084967" y="2162342"/>
                  </a:lnTo>
                  <a:lnTo>
                    <a:pt x="1034709" y="2151653"/>
                  </a:lnTo>
                  <a:lnTo>
                    <a:pt x="985203" y="2139651"/>
                  </a:lnTo>
                  <a:lnTo>
                    <a:pt x="936485" y="2126363"/>
                  </a:lnTo>
                  <a:lnTo>
                    <a:pt x="888591" y="2111816"/>
                  </a:lnTo>
                  <a:lnTo>
                    <a:pt x="841554" y="2096036"/>
                  </a:lnTo>
                  <a:lnTo>
                    <a:pt x="795411" y="2079050"/>
                  </a:lnTo>
                  <a:lnTo>
                    <a:pt x="750197" y="2060884"/>
                  </a:lnTo>
                  <a:lnTo>
                    <a:pt x="705946" y="2041565"/>
                  </a:lnTo>
                  <a:lnTo>
                    <a:pt x="662695" y="2021119"/>
                  </a:lnTo>
                  <a:lnTo>
                    <a:pt x="620477" y="1999574"/>
                  </a:lnTo>
                  <a:lnTo>
                    <a:pt x="579329" y="1976955"/>
                  </a:lnTo>
                  <a:lnTo>
                    <a:pt x="539286" y="1953289"/>
                  </a:lnTo>
                  <a:lnTo>
                    <a:pt x="500381" y="1928603"/>
                  </a:lnTo>
                  <a:lnTo>
                    <a:pt x="462652" y="1902923"/>
                  </a:lnTo>
                  <a:lnTo>
                    <a:pt x="426133" y="1876276"/>
                  </a:lnTo>
                  <a:lnTo>
                    <a:pt x="390859" y="1848688"/>
                  </a:lnTo>
                  <a:lnTo>
                    <a:pt x="356865" y="1820186"/>
                  </a:lnTo>
                  <a:lnTo>
                    <a:pt x="324186" y="1790797"/>
                  </a:lnTo>
                  <a:lnTo>
                    <a:pt x="292858" y="1760547"/>
                  </a:lnTo>
                  <a:lnTo>
                    <a:pt x="262916" y="1729462"/>
                  </a:lnTo>
                  <a:lnTo>
                    <a:pt x="234395" y="1697570"/>
                  </a:lnTo>
                  <a:lnTo>
                    <a:pt x="207330" y="1664896"/>
                  </a:lnTo>
                  <a:lnTo>
                    <a:pt x="181756" y="1631468"/>
                  </a:lnTo>
                  <a:lnTo>
                    <a:pt x="157709" y="1597312"/>
                  </a:lnTo>
                  <a:lnTo>
                    <a:pt x="135223" y="1562454"/>
                  </a:lnTo>
                  <a:lnTo>
                    <a:pt x="114334" y="1526921"/>
                  </a:lnTo>
                  <a:lnTo>
                    <a:pt x="95077" y="1490740"/>
                  </a:lnTo>
                  <a:lnTo>
                    <a:pt x="77487" y="1453937"/>
                  </a:lnTo>
                  <a:lnTo>
                    <a:pt x="61599" y="1416538"/>
                  </a:lnTo>
                  <a:lnTo>
                    <a:pt x="47449" y="1378571"/>
                  </a:lnTo>
                  <a:lnTo>
                    <a:pt x="35071" y="1340062"/>
                  </a:lnTo>
                  <a:lnTo>
                    <a:pt x="24501" y="1301037"/>
                  </a:lnTo>
                  <a:lnTo>
                    <a:pt x="15775" y="1261523"/>
                  </a:lnTo>
                  <a:lnTo>
                    <a:pt x="8926" y="1221547"/>
                  </a:lnTo>
                  <a:lnTo>
                    <a:pt x="3990" y="1181134"/>
                  </a:lnTo>
                  <a:lnTo>
                    <a:pt x="1003" y="1140313"/>
                  </a:lnTo>
                  <a:lnTo>
                    <a:pt x="0" y="1099108"/>
                  </a:lnTo>
                  <a:lnTo>
                    <a:pt x="1003" y="1057904"/>
                  </a:lnTo>
                  <a:lnTo>
                    <a:pt x="3990" y="1017082"/>
                  </a:lnTo>
                  <a:lnTo>
                    <a:pt x="8926" y="976669"/>
                  </a:lnTo>
                  <a:lnTo>
                    <a:pt x="15775" y="936692"/>
                  </a:lnTo>
                  <a:lnTo>
                    <a:pt x="24501" y="897178"/>
                  </a:lnTo>
                  <a:lnTo>
                    <a:pt x="35071" y="858153"/>
                  </a:lnTo>
                  <a:lnTo>
                    <a:pt x="47449" y="819643"/>
                  </a:lnTo>
                  <a:lnTo>
                    <a:pt x="61599" y="781675"/>
                  </a:lnTo>
                  <a:lnTo>
                    <a:pt x="77487" y="744276"/>
                  </a:lnTo>
                  <a:lnTo>
                    <a:pt x="95077" y="707472"/>
                  </a:lnTo>
                  <a:lnTo>
                    <a:pt x="114334" y="671290"/>
                  </a:lnTo>
                  <a:lnTo>
                    <a:pt x="135223" y="635757"/>
                  </a:lnTo>
                  <a:lnTo>
                    <a:pt x="157709" y="600898"/>
                  </a:lnTo>
                  <a:lnTo>
                    <a:pt x="181756" y="566741"/>
                  </a:lnTo>
                  <a:lnTo>
                    <a:pt x="207330" y="533312"/>
                  </a:lnTo>
                  <a:lnTo>
                    <a:pt x="234395" y="500637"/>
                  </a:lnTo>
                  <a:lnTo>
                    <a:pt x="262916" y="468744"/>
                  </a:lnTo>
                  <a:lnTo>
                    <a:pt x="292858" y="437658"/>
                  </a:lnTo>
                  <a:lnTo>
                    <a:pt x="324186" y="407407"/>
                  </a:lnTo>
                  <a:lnTo>
                    <a:pt x="356865" y="378017"/>
                  </a:lnTo>
                  <a:lnTo>
                    <a:pt x="390859" y="349514"/>
                  </a:lnTo>
                  <a:lnTo>
                    <a:pt x="426133" y="321925"/>
                  </a:lnTo>
                  <a:lnTo>
                    <a:pt x="462652" y="295277"/>
                  </a:lnTo>
                  <a:lnTo>
                    <a:pt x="500381" y="269596"/>
                  </a:lnTo>
                  <a:lnTo>
                    <a:pt x="539286" y="244909"/>
                  </a:lnTo>
                  <a:lnTo>
                    <a:pt x="579329" y="221242"/>
                  </a:lnTo>
                  <a:lnTo>
                    <a:pt x="620477" y="198622"/>
                  </a:lnTo>
                  <a:lnTo>
                    <a:pt x="662695" y="177075"/>
                  </a:lnTo>
                  <a:lnTo>
                    <a:pt x="705946" y="156629"/>
                  </a:lnTo>
                  <a:lnTo>
                    <a:pt x="750197" y="137309"/>
                  </a:lnTo>
                  <a:lnTo>
                    <a:pt x="795411" y="119142"/>
                  </a:lnTo>
                  <a:lnTo>
                    <a:pt x="841554" y="102155"/>
                  </a:lnTo>
                  <a:lnTo>
                    <a:pt x="888591" y="86374"/>
                  </a:lnTo>
                  <a:lnTo>
                    <a:pt x="936485" y="71826"/>
                  </a:lnTo>
                  <a:lnTo>
                    <a:pt x="985203" y="58538"/>
                  </a:lnTo>
                  <a:lnTo>
                    <a:pt x="1034709" y="46535"/>
                  </a:lnTo>
                  <a:lnTo>
                    <a:pt x="1084967" y="35845"/>
                  </a:lnTo>
                  <a:lnTo>
                    <a:pt x="1135943" y="26495"/>
                  </a:lnTo>
                  <a:lnTo>
                    <a:pt x="1187602" y="18510"/>
                  </a:lnTo>
                  <a:lnTo>
                    <a:pt x="1239908" y="11917"/>
                  </a:lnTo>
                  <a:lnTo>
                    <a:pt x="1292826" y="6743"/>
                  </a:lnTo>
                  <a:lnTo>
                    <a:pt x="1346321" y="3014"/>
                  </a:lnTo>
                  <a:lnTo>
                    <a:pt x="1400358" y="757"/>
                  </a:lnTo>
                  <a:lnTo>
                    <a:pt x="1454884" y="0"/>
                  </a:lnTo>
                  <a:lnTo>
                    <a:pt x="1509445" y="757"/>
                  </a:lnTo>
                  <a:lnTo>
                    <a:pt x="1563482" y="3014"/>
                  </a:lnTo>
                  <a:lnTo>
                    <a:pt x="1616977" y="6743"/>
                  </a:lnTo>
                  <a:lnTo>
                    <a:pt x="1669895" y="11917"/>
                  </a:lnTo>
                  <a:lnTo>
                    <a:pt x="1722201" y="18510"/>
                  </a:lnTo>
                  <a:lnTo>
                    <a:pt x="1773859" y="26495"/>
                  </a:lnTo>
                  <a:lnTo>
                    <a:pt x="1824835" y="35845"/>
                  </a:lnTo>
                  <a:lnTo>
                    <a:pt x="1875094" y="46535"/>
                  </a:lnTo>
                  <a:lnTo>
                    <a:pt x="1924600" y="58538"/>
                  </a:lnTo>
                  <a:lnTo>
                    <a:pt x="1973317" y="71826"/>
                  </a:lnTo>
                  <a:lnTo>
                    <a:pt x="2021212" y="86374"/>
                  </a:lnTo>
                  <a:lnTo>
                    <a:pt x="2068249" y="102155"/>
                  </a:lnTo>
                  <a:lnTo>
                    <a:pt x="2114391" y="119142"/>
                  </a:lnTo>
                  <a:lnTo>
                    <a:pt x="2159606" y="137309"/>
                  </a:lnTo>
                  <a:lnTo>
                    <a:pt x="2203856" y="156629"/>
                  </a:lnTo>
                  <a:lnTo>
                    <a:pt x="2247108" y="177075"/>
                  </a:lnTo>
                  <a:lnTo>
                    <a:pt x="2289325" y="198622"/>
                  </a:lnTo>
                  <a:lnTo>
                    <a:pt x="2330473" y="221242"/>
                  </a:lnTo>
                  <a:lnTo>
                    <a:pt x="2370517" y="244909"/>
                  </a:lnTo>
                  <a:lnTo>
                    <a:pt x="2409421" y="269596"/>
                  </a:lnTo>
                  <a:lnTo>
                    <a:pt x="2447151" y="295277"/>
                  </a:lnTo>
                  <a:lnTo>
                    <a:pt x="2483670" y="321925"/>
                  </a:lnTo>
                  <a:lnTo>
                    <a:pt x="2518944" y="349514"/>
                  </a:lnTo>
                  <a:lnTo>
                    <a:pt x="2552938" y="378017"/>
                  </a:lnTo>
                  <a:lnTo>
                    <a:pt x="2585617" y="407407"/>
                  </a:lnTo>
                  <a:lnTo>
                    <a:pt x="2616945" y="437658"/>
                  </a:lnTo>
                  <a:lnTo>
                    <a:pt x="2646887" y="468744"/>
                  </a:lnTo>
                  <a:lnTo>
                    <a:pt x="2675408" y="500637"/>
                  </a:lnTo>
                  <a:lnTo>
                    <a:pt x="2702473" y="533312"/>
                  </a:lnTo>
                  <a:lnTo>
                    <a:pt x="2728047" y="566741"/>
                  </a:lnTo>
                  <a:lnTo>
                    <a:pt x="2752094" y="600898"/>
                  </a:lnTo>
                  <a:lnTo>
                    <a:pt x="2774580" y="635757"/>
                  </a:lnTo>
                  <a:lnTo>
                    <a:pt x="2795469" y="671290"/>
                  </a:lnTo>
                  <a:lnTo>
                    <a:pt x="2814726" y="707472"/>
                  </a:lnTo>
                  <a:lnTo>
                    <a:pt x="2832316" y="744276"/>
                  </a:lnTo>
                  <a:lnTo>
                    <a:pt x="2848204" y="781675"/>
                  </a:lnTo>
                  <a:lnTo>
                    <a:pt x="2862354" y="819643"/>
                  </a:lnTo>
                  <a:lnTo>
                    <a:pt x="2874731" y="858153"/>
                  </a:lnTo>
                  <a:lnTo>
                    <a:pt x="2885301" y="897178"/>
                  </a:lnTo>
                  <a:lnTo>
                    <a:pt x="2894028" y="936692"/>
                  </a:lnTo>
                  <a:lnTo>
                    <a:pt x="2900877" y="976669"/>
                  </a:lnTo>
                  <a:lnTo>
                    <a:pt x="2905813" y="1017082"/>
                  </a:lnTo>
                  <a:lnTo>
                    <a:pt x="2908800" y="1057904"/>
                  </a:lnTo>
                  <a:lnTo>
                    <a:pt x="2909803" y="1099108"/>
                  </a:lnTo>
                  <a:lnTo>
                    <a:pt x="2908800" y="1140313"/>
                  </a:lnTo>
                  <a:lnTo>
                    <a:pt x="2905813" y="1181134"/>
                  </a:lnTo>
                  <a:lnTo>
                    <a:pt x="2900877" y="1221547"/>
                  </a:lnTo>
                  <a:lnTo>
                    <a:pt x="2894028" y="1261523"/>
                  </a:lnTo>
                  <a:lnTo>
                    <a:pt x="2885301" y="1301037"/>
                  </a:lnTo>
                  <a:lnTo>
                    <a:pt x="2874731" y="1340062"/>
                  </a:lnTo>
                  <a:lnTo>
                    <a:pt x="2862354" y="1378571"/>
                  </a:lnTo>
                  <a:lnTo>
                    <a:pt x="2848204" y="1416538"/>
                  </a:lnTo>
                  <a:lnTo>
                    <a:pt x="2832316" y="1453937"/>
                  </a:lnTo>
                  <a:lnTo>
                    <a:pt x="2814726" y="1490740"/>
                  </a:lnTo>
                  <a:lnTo>
                    <a:pt x="2795469" y="1526921"/>
                  </a:lnTo>
                  <a:lnTo>
                    <a:pt x="2774580" y="1562454"/>
                  </a:lnTo>
                  <a:lnTo>
                    <a:pt x="2752094" y="1597312"/>
                  </a:lnTo>
                  <a:lnTo>
                    <a:pt x="2728047" y="1631468"/>
                  </a:lnTo>
                  <a:lnTo>
                    <a:pt x="2702473" y="1664896"/>
                  </a:lnTo>
                  <a:lnTo>
                    <a:pt x="2675408" y="1697570"/>
                  </a:lnTo>
                  <a:lnTo>
                    <a:pt x="2646887" y="1729462"/>
                  </a:lnTo>
                  <a:lnTo>
                    <a:pt x="2616945" y="1760547"/>
                  </a:lnTo>
                  <a:lnTo>
                    <a:pt x="2585617" y="1790797"/>
                  </a:lnTo>
                  <a:lnTo>
                    <a:pt x="2552938" y="1820186"/>
                  </a:lnTo>
                  <a:lnTo>
                    <a:pt x="2518944" y="1848688"/>
                  </a:lnTo>
                  <a:lnTo>
                    <a:pt x="2483670" y="1876276"/>
                  </a:lnTo>
                  <a:lnTo>
                    <a:pt x="2447151" y="1902923"/>
                  </a:lnTo>
                  <a:lnTo>
                    <a:pt x="2409421" y="1928603"/>
                  </a:lnTo>
                  <a:lnTo>
                    <a:pt x="2370517" y="1953289"/>
                  </a:lnTo>
                  <a:lnTo>
                    <a:pt x="2330473" y="1976955"/>
                  </a:lnTo>
                  <a:lnTo>
                    <a:pt x="2289325" y="1999574"/>
                  </a:lnTo>
                  <a:lnTo>
                    <a:pt x="2247108" y="2021119"/>
                  </a:lnTo>
                  <a:lnTo>
                    <a:pt x="2203856" y="2041565"/>
                  </a:lnTo>
                  <a:lnTo>
                    <a:pt x="2159606" y="2060884"/>
                  </a:lnTo>
                  <a:lnTo>
                    <a:pt x="2114391" y="2079050"/>
                  </a:lnTo>
                  <a:lnTo>
                    <a:pt x="2068249" y="2096036"/>
                  </a:lnTo>
                  <a:lnTo>
                    <a:pt x="2021212" y="2111816"/>
                  </a:lnTo>
                  <a:lnTo>
                    <a:pt x="1973317" y="2126363"/>
                  </a:lnTo>
                  <a:lnTo>
                    <a:pt x="1924600" y="2139651"/>
                  </a:lnTo>
                  <a:lnTo>
                    <a:pt x="1875094" y="2151653"/>
                  </a:lnTo>
                  <a:lnTo>
                    <a:pt x="1824835" y="2162342"/>
                  </a:lnTo>
                  <a:lnTo>
                    <a:pt x="1773859" y="2171693"/>
                  </a:lnTo>
                  <a:lnTo>
                    <a:pt x="1722201" y="2179677"/>
                  </a:lnTo>
                  <a:lnTo>
                    <a:pt x="1669895" y="2186270"/>
                  </a:lnTo>
                  <a:lnTo>
                    <a:pt x="1616977" y="2191443"/>
                  </a:lnTo>
                  <a:lnTo>
                    <a:pt x="1563482" y="2195172"/>
                  </a:lnTo>
                  <a:lnTo>
                    <a:pt x="1509445" y="2197428"/>
                  </a:lnTo>
                  <a:lnTo>
                    <a:pt x="1455559" y="2198177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6556D5-A043-B63C-2023-AB75DD998A32}"/>
                </a:ext>
              </a:extLst>
            </p:cNvPr>
            <p:cNvSpPr txBox="1"/>
            <p:nvPr/>
          </p:nvSpPr>
          <p:spPr>
            <a:xfrm>
              <a:off x="15597074" y="8584968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apple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D7B5FF4-DC89-F093-DF49-EDF993C7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4187" y="6228066"/>
              <a:ext cx="2181241" cy="2595581"/>
            </a:xfrm>
            <a:prstGeom prst="rect">
              <a:avLst/>
            </a:prstGeom>
          </p:spPr>
        </p:pic>
      </p:grpSp>
      <p:grpSp>
        <p:nvGrpSpPr>
          <p:cNvPr id="51" name="Ms Kate 0964869886 15 - 9Slide.vn">
            <a:extLst>
              <a:ext uri="{FF2B5EF4-FFF2-40B4-BE49-F238E27FC236}">
                <a16:creationId xmlns:a16="http://schemas.microsoft.com/office/drawing/2014/main" id="{C07201C7-3137-5F57-4E5B-9A5D8FA49346}"/>
              </a:ext>
            </a:extLst>
          </p:cNvPr>
          <p:cNvGrpSpPr/>
          <p:nvPr/>
        </p:nvGrpSpPr>
        <p:grpSpPr>
          <a:xfrm>
            <a:off x="7358632" y="210513"/>
            <a:ext cx="2012965" cy="1589531"/>
            <a:chOff x="11037948" y="315769"/>
            <a:chExt cx="3019447" cy="2384296"/>
          </a:xfrm>
        </p:grpSpPr>
        <p:sp>
          <p:nvSpPr>
            <p:cNvPr id="25" name="object 3">
              <a:extLst>
                <a:ext uri="{FF2B5EF4-FFF2-40B4-BE49-F238E27FC236}">
                  <a16:creationId xmlns:a16="http://schemas.microsoft.com/office/drawing/2014/main" id="{4480CDE4-4249-5900-F2EA-D9791867E56B}"/>
                </a:ext>
              </a:extLst>
            </p:cNvPr>
            <p:cNvSpPr/>
            <p:nvPr/>
          </p:nvSpPr>
          <p:spPr>
            <a:xfrm>
              <a:off x="11037948" y="50169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5" h="2198370">
                  <a:moveTo>
                    <a:pt x="1454901" y="2198174"/>
                  </a:moveTo>
                  <a:lnTo>
                    <a:pt x="1400358" y="2197416"/>
                  </a:lnTo>
                  <a:lnTo>
                    <a:pt x="1346321" y="2195160"/>
                  </a:lnTo>
                  <a:lnTo>
                    <a:pt x="1292826" y="2191431"/>
                  </a:lnTo>
                  <a:lnTo>
                    <a:pt x="1239908" y="2186258"/>
                  </a:lnTo>
                  <a:lnTo>
                    <a:pt x="1187602" y="2179665"/>
                  </a:lnTo>
                  <a:lnTo>
                    <a:pt x="1135943" y="2171680"/>
                  </a:lnTo>
                  <a:lnTo>
                    <a:pt x="1084967" y="2162330"/>
                  </a:lnTo>
                  <a:lnTo>
                    <a:pt x="1034709" y="2151640"/>
                  </a:lnTo>
                  <a:lnTo>
                    <a:pt x="985203" y="2139638"/>
                  </a:lnTo>
                  <a:lnTo>
                    <a:pt x="936485" y="2126350"/>
                  </a:lnTo>
                  <a:lnTo>
                    <a:pt x="888590" y="2111803"/>
                  </a:lnTo>
                  <a:lnTo>
                    <a:pt x="841554" y="2096022"/>
                  </a:lnTo>
                  <a:lnTo>
                    <a:pt x="795411" y="2079036"/>
                  </a:lnTo>
                  <a:lnTo>
                    <a:pt x="750197" y="2060870"/>
                  </a:lnTo>
                  <a:lnTo>
                    <a:pt x="705946" y="2041551"/>
                  </a:lnTo>
                  <a:lnTo>
                    <a:pt x="662695" y="2021105"/>
                  </a:lnTo>
                  <a:lnTo>
                    <a:pt x="620477" y="1999559"/>
                  </a:lnTo>
                  <a:lnTo>
                    <a:pt x="579329" y="1976939"/>
                  </a:lnTo>
                  <a:lnTo>
                    <a:pt x="539285" y="1953273"/>
                  </a:lnTo>
                  <a:lnTo>
                    <a:pt x="500381" y="1928587"/>
                  </a:lnTo>
                  <a:lnTo>
                    <a:pt x="462652" y="1902907"/>
                  </a:lnTo>
                  <a:lnTo>
                    <a:pt x="426133" y="1876259"/>
                  </a:lnTo>
                  <a:lnTo>
                    <a:pt x="390858" y="1848671"/>
                  </a:lnTo>
                  <a:lnTo>
                    <a:pt x="356864" y="1820169"/>
                  </a:lnTo>
                  <a:lnTo>
                    <a:pt x="324186" y="1790780"/>
                  </a:lnTo>
                  <a:lnTo>
                    <a:pt x="292858" y="1760529"/>
                  </a:lnTo>
                  <a:lnTo>
                    <a:pt x="262916" y="1729444"/>
                  </a:lnTo>
                  <a:lnTo>
                    <a:pt x="234395" y="1697552"/>
                  </a:lnTo>
                  <a:lnTo>
                    <a:pt x="207330" y="1664878"/>
                  </a:lnTo>
                  <a:lnTo>
                    <a:pt x="181756" y="1631449"/>
                  </a:lnTo>
                  <a:lnTo>
                    <a:pt x="157708" y="1597293"/>
                  </a:lnTo>
                  <a:lnTo>
                    <a:pt x="135223" y="1562434"/>
                  </a:lnTo>
                  <a:lnTo>
                    <a:pt x="114334" y="1526901"/>
                  </a:lnTo>
                  <a:lnTo>
                    <a:pt x="95077" y="1490720"/>
                  </a:lnTo>
                  <a:lnTo>
                    <a:pt x="77487" y="1453917"/>
                  </a:lnTo>
                  <a:lnTo>
                    <a:pt x="61599" y="1416518"/>
                  </a:lnTo>
                  <a:lnTo>
                    <a:pt x="47449" y="1378551"/>
                  </a:lnTo>
                  <a:lnTo>
                    <a:pt x="35071" y="1340041"/>
                  </a:lnTo>
                  <a:lnTo>
                    <a:pt x="24501" y="1301016"/>
                  </a:lnTo>
                  <a:lnTo>
                    <a:pt x="15774" y="1261502"/>
                  </a:lnTo>
                  <a:lnTo>
                    <a:pt x="8926" y="1221526"/>
                  </a:lnTo>
                  <a:lnTo>
                    <a:pt x="3990" y="1181113"/>
                  </a:lnTo>
                  <a:lnTo>
                    <a:pt x="1003" y="1140291"/>
                  </a:lnTo>
                  <a:lnTo>
                    <a:pt x="0" y="1099087"/>
                  </a:lnTo>
                  <a:lnTo>
                    <a:pt x="1003" y="1057882"/>
                  </a:lnTo>
                  <a:lnTo>
                    <a:pt x="3990" y="1017061"/>
                  </a:lnTo>
                  <a:lnTo>
                    <a:pt x="8926" y="976648"/>
                  </a:lnTo>
                  <a:lnTo>
                    <a:pt x="15774" y="936672"/>
                  </a:lnTo>
                  <a:lnTo>
                    <a:pt x="24501" y="897158"/>
                  </a:lnTo>
                  <a:lnTo>
                    <a:pt x="35071" y="858133"/>
                  </a:lnTo>
                  <a:lnTo>
                    <a:pt x="47449" y="819623"/>
                  </a:lnTo>
                  <a:lnTo>
                    <a:pt x="61599" y="781656"/>
                  </a:lnTo>
                  <a:lnTo>
                    <a:pt x="77487" y="744257"/>
                  </a:lnTo>
                  <a:lnTo>
                    <a:pt x="95077" y="707454"/>
                  </a:lnTo>
                  <a:lnTo>
                    <a:pt x="114334" y="671273"/>
                  </a:lnTo>
                  <a:lnTo>
                    <a:pt x="135223" y="635739"/>
                  </a:lnTo>
                  <a:lnTo>
                    <a:pt x="157708" y="600881"/>
                  </a:lnTo>
                  <a:lnTo>
                    <a:pt x="181756" y="566725"/>
                  </a:lnTo>
                  <a:lnTo>
                    <a:pt x="207330" y="533296"/>
                  </a:lnTo>
                  <a:lnTo>
                    <a:pt x="234395" y="500622"/>
                  </a:lnTo>
                  <a:lnTo>
                    <a:pt x="262916" y="468730"/>
                  </a:lnTo>
                  <a:lnTo>
                    <a:pt x="292858" y="437645"/>
                  </a:lnTo>
                  <a:lnTo>
                    <a:pt x="324186" y="407394"/>
                  </a:lnTo>
                  <a:lnTo>
                    <a:pt x="356864" y="378005"/>
                  </a:lnTo>
                  <a:lnTo>
                    <a:pt x="390858" y="349503"/>
                  </a:lnTo>
                  <a:lnTo>
                    <a:pt x="426133" y="321915"/>
                  </a:lnTo>
                  <a:lnTo>
                    <a:pt x="462652" y="295267"/>
                  </a:lnTo>
                  <a:lnTo>
                    <a:pt x="500381" y="269587"/>
                  </a:lnTo>
                  <a:lnTo>
                    <a:pt x="539285" y="244901"/>
                  </a:lnTo>
                  <a:lnTo>
                    <a:pt x="579329" y="221234"/>
                  </a:lnTo>
                  <a:lnTo>
                    <a:pt x="620477" y="198615"/>
                  </a:lnTo>
                  <a:lnTo>
                    <a:pt x="662695" y="177069"/>
                  </a:lnTo>
                  <a:lnTo>
                    <a:pt x="705946" y="156623"/>
                  </a:lnTo>
                  <a:lnTo>
                    <a:pt x="750197" y="137304"/>
                  </a:lnTo>
                  <a:lnTo>
                    <a:pt x="795411" y="119138"/>
                  </a:lnTo>
                  <a:lnTo>
                    <a:pt x="841554" y="102151"/>
                  </a:lnTo>
                  <a:lnTo>
                    <a:pt x="888590" y="86371"/>
                  </a:lnTo>
                  <a:lnTo>
                    <a:pt x="936485" y="71824"/>
                  </a:lnTo>
                  <a:lnTo>
                    <a:pt x="985203" y="58536"/>
                  </a:lnTo>
                  <a:lnTo>
                    <a:pt x="1034709" y="46534"/>
                  </a:lnTo>
                  <a:lnTo>
                    <a:pt x="1084967" y="35844"/>
                  </a:lnTo>
                  <a:lnTo>
                    <a:pt x="1135943" y="26494"/>
                  </a:lnTo>
                  <a:lnTo>
                    <a:pt x="1187602" y="18509"/>
                  </a:lnTo>
                  <a:lnTo>
                    <a:pt x="1239908" y="11916"/>
                  </a:lnTo>
                  <a:lnTo>
                    <a:pt x="1292826" y="6743"/>
                  </a:lnTo>
                  <a:lnTo>
                    <a:pt x="1346321" y="3014"/>
                  </a:lnTo>
                  <a:lnTo>
                    <a:pt x="1400358" y="758"/>
                  </a:lnTo>
                  <a:lnTo>
                    <a:pt x="1454901" y="0"/>
                  </a:lnTo>
                  <a:lnTo>
                    <a:pt x="1509447" y="758"/>
                  </a:lnTo>
                  <a:lnTo>
                    <a:pt x="1563485" y="3014"/>
                  </a:lnTo>
                  <a:lnTo>
                    <a:pt x="1616982" y="6743"/>
                  </a:lnTo>
                  <a:lnTo>
                    <a:pt x="1669901" y="11916"/>
                  </a:lnTo>
                  <a:lnTo>
                    <a:pt x="1722209" y="18509"/>
                  </a:lnTo>
                  <a:lnTo>
                    <a:pt x="1773868" y="26494"/>
                  </a:lnTo>
                  <a:lnTo>
                    <a:pt x="1824845" y="35844"/>
                  </a:lnTo>
                  <a:lnTo>
                    <a:pt x="1875105" y="46534"/>
                  </a:lnTo>
                  <a:lnTo>
                    <a:pt x="1924611" y="58536"/>
                  </a:lnTo>
                  <a:lnTo>
                    <a:pt x="1973330" y="71824"/>
                  </a:lnTo>
                  <a:lnTo>
                    <a:pt x="2021225" y="86371"/>
                  </a:lnTo>
                  <a:lnTo>
                    <a:pt x="2068262" y="102151"/>
                  </a:lnTo>
                  <a:lnTo>
                    <a:pt x="2114405" y="119138"/>
                  </a:lnTo>
                  <a:lnTo>
                    <a:pt x="2159619" y="137304"/>
                  </a:lnTo>
                  <a:lnTo>
                    <a:pt x="2203870" y="156623"/>
                  </a:lnTo>
                  <a:lnTo>
                    <a:pt x="2247121" y="177069"/>
                  </a:lnTo>
                  <a:lnTo>
                    <a:pt x="2289338" y="198615"/>
                  </a:lnTo>
                  <a:lnTo>
                    <a:pt x="2330486" y="221234"/>
                  </a:lnTo>
                  <a:lnTo>
                    <a:pt x="2370530" y="244901"/>
                  </a:lnTo>
                  <a:lnTo>
                    <a:pt x="2409433" y="269587"/>
                  </a:lnTo>
                  <a:lnTo>
                    <a:pt x="2447162" y="295267"/>
                  </a:lnTo>
                  <a:lnTo>
                    <a:pt x="2483681" y="321915"/>
                  </a:lnTo>
                  <a:lnTo>
                    <a:pt x="2518955" y="349503"/>
                  </a:lnTo>
                  <a:lnTo>
                    <a:pt x="2552948" y="378005"/>
                  </a:lnTo>
                  <a:lnTo>
                    <a:pt x="2585626" y="407394"/>
                  </a:lnTo>
                  <a:lnTo>
                    <a:pt x="2616953" y="437645"/>
                  </a:lnTo>
                  <a:lnTo>
                    <a:pt x="2646895" y="468730"/>
                  </a:lnTo>
                  <a:lnTo>
                    <a:pt x="2675415" y="500622"/>
                  </a:lnTo>
                  <a:lnTo>
                    <a:pt x="2702480" y="533296"/>
                  </a:lnTo>
                  <a:lnTo>
                    <a:pt x="2728053" y="566725"/>
                  </a:lnTo>
                  <a:lnTo>
                    <a:pt x="2752100" y="600881"/>
                  </a:lnTo>
                  <a:lnTo>
                    <a:pt x="2774585" y="635739"/>
                  </a:lnTo>
                  <a:lnTo>
                    <a:pt x="2795473" y="671273"/>
                  </a:lnTo>
                  <a:lnTo>
                    <a:pt x="2814729" y="707454"/>
                  </a:lnTo>
                  <a:lnTo>
                    <a:pt x="2832319" y="744257"/>
                  </a:lnTo>
                  <a:lnTo>
                    <a:pt x="2848206" y="781656"/>
                  </a:lnTo>
                  <a:lnTo>
                    <a:pt x="2862356" y="819623"/>
                  </a:lnTo>
                  <a:lnTo>
                    <a:pt x="2874733" y="858133"/>
                  </a:lnTo>
                  <a:lnTo>
                    <a:pt x="2885302" y="897158"/>
                  </a:lnTo>
                  <a:lnTo>
                    <a:pt x="2894029" y="936672"/>
                  </a:lnTo>
                  <a:lnTo>
                    <a:pt x="2900877" y="976648"/>
                  </a:lnTo>
                  <a:lnTo>
                    <a:pt x="2905813" y="1017061"/>
                  </a:lnTo>
                  <a:lnTo>
                    <a:pt x="2908800" y="1057882"/>
                  </a:lnTo>
                  <a:lnTo>
                    <a:pt x="2909803" y="1099091"/>
                  </a:lnTo>
                  <a:lnTo>
                    <a:pt x="2908800" y="1140291"/>
                  </a:lnTo>
                  <a:lnTo>
                    <a:pt x="2905813" y="1181113"/>
                  </a:lnTo>
                  <a:lnTo>
                    <a:pt x="2900877" y="1221526"/>
                  </a:lnTo>
                  <a:lnTo>
                    <a:pt x="2894029" y="1261502"/>
                  </a:lnTo>
                  <a:lnTo>
                    <a:pt x="2885302" y="1301016"/>
                  </a:lnTo>
                  <a:lnTo>
                    <a:pt x="2874733" y="1340041"/>
                  </a:lnTo>
                  <a:lnTo>
                    <a:pt x="2862356" y="1378551"/>
                  </a:lnTo>
                  <a:lnTo>
                    <a:pt x="2848206" y="1416518"/>
                  </a:lnTo>
                  <a:lnTo>
                    <a:pt x="2832319" y="1453917"/>
                  </a:lnTo>
                  <a:lnTo>
                    <a:pt x="2814729" y="1490720"/>
                  </a:lnTo>
                  <a:lnTo>
                    <a:pt x="2795473" y="1526901"/>
                  </a:lnTo>
                  <a:lnTo>
                    <a:pt x="2774585" y="1562434"/>
                  </a:lnTo>
                  <a:lnTo>
                    <a:pt x="2752100" y="1597293"/>
                  </a:lnTo>
                  <a:lnTo>
                    <a:pt x="2728053" y="1631449"/>
                  </a:lnTo>
                  <a:lnTo>
                    <a:pt x="2702480" y="1664878"/>
                  </a:lnTo>
                  <a:lnTo>
                    <a:pt x="2675415" y="1697552"/>
                  </a:lnTo>
                  <a:lnTo>
                    <a:pt x="2646895" y="1729444"/>
                  </a:lnTo>
                  <a:lnTo>
                    <a:pt x="2616953" y="1760529"/>
                  </a:lnTo>
                  <a:lnTo>
                    <a:pt x="2585626" y="1790780"/>
                  </a:lnTo>
                  <a:lnTo>
                    <a:pt x="2552948" y="1820169"/>
                  </a:lnTo>
                  <a:lnTo>
                    <a:pt x="2518955" y="1848671"/>
                  </a:lnTo>
                  <a:lnTo>
                    <a:pt x="2483681" y="1876259"/>
                  </a:lnTo>
                  <a:lnTo>
                    <a:pt x="2447162" y="1902907"/>
                  </a:lnTo>
                  <a:lnTo>
                    <a:pt x="2409433" y="1928587"/>
                  </a:lnTo>
                  <a:lnTo>
                    <a:pt x="2370530" y="1953273"/>
                  </a:lnTo>
                  <a:lnTo>
                    <a:pt x="2330486" y="1976939"/>
                  </a:lnTo>
                  <a:lnTo>
                    <a:pt x="2289338" y="1999559"/>
                  </a:lnTo>
                  <a:lnTo>
                    <a:pt x="2247121" y="2021105"/>
                  </a:lnTo>
                  <a:lnTo>
                    <a:pt x="2203870" y="2041551"/>
                  </a:lnTo>
                  <a:lnTo>
                    <a:pt x="2159619" y="2060870"/>
                  </a:lnTo>
                  <a:lnTo>
                    <a:pt x="2114405" y="2079036"/>
                  </a:lnTo>
                  <a:lnTo>
                    <a:pt x="2068262" y="2096022"/>
                  </a:lnTo>
                  <a:lnTo>
                    <a:pt x="2021225" y="2111803"/>
                  </a:lnTo>
                  <a:lnTo>
                    <a:pt x="1973330" y="2126350"/>
                  </a:lnTo>
                  <a:lnTo>
                    <a:pt x="1924611" y="2139638"/>
                  </a:lnTo>
                  <a:lnTo>
                    <a:pt x="1875105" y="2151640"/>
                  </a:lnTo>
                  <a:lnTo>
                    <a:pt x="1824845" y="2162330"/>
                  </a:lnTo>
                  <a:lnTo>
                    <a:pt x="1773868" y="2171680"/>
                  </a:lnTo>
                  <a:lnTo>
                    <a:pt x="1722209" y="2179665"/>
                  </a:lnTo>
                  <a:lnTo>
                    <a:pt x="1669901" y="2186258"/>
                  </a:lnTo>
                  <a:lnTo>
                    <a:pt x="1616982" y="2191431"/>
                  </a:lnTo>
                  <a:lnTo>
                    <a:pt x="1563485" y="2195160"/>
                  </a:lnTo>
                  <a:lnTo>
                    <a:pt x="1509447" y="2197416"/>
                  </a:lnTo>
                  <a:lnTo>
                    <a:pt x="1454901" y="2198174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DD2175-A511-3286-E06A-2A2CDD04D31D}"/>
                </a:ext>
              </a:extLst>
            </p:cNvPr>
            <p:cNvSpPr txBox="1"/>
            <p:nvPr/>
          </p:nvSpPr>
          <p:spPr>
            <a:xfrm>
              <a:off x="11420335" y="1939985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banana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9CD4C6C-BDCB-AEA9-2BC4-9730652FA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7948" y="315769"/>
              <a:ext cx="3019447" cy="1871676"/>
            </a:xfrm>
            <a:prstGeom prst="rect">
              <a:avLst/>
            </a:prstGeom>
          </p:spPr>
        </p:pic>
      </p:grpSp>
      <p:grpSp>
        <p:nvGrpSpPr>
          <p:cNvPr id="52" name="Ms Kate 0964869886 16 - 9Slide.vn">
            <a:extLst>
              <a:ext uri="{FF2B5EF4-FFF2-40B4-BE49-F238E27FC236}">
                <a16:creationId xmlns:a16="http://schemas.microsoft.com/office/drawing/2014/main" id="{10D42F60-7549-8C0A-80E6-194F39FE7633}"/>
              </a:ext>
            </a:extLst>
          </p:cNvPr>
          <p:cNvGrpSpPr/>
          <p:nvPr/>
        </p:nvGrpSpPr>
        <p:grpSpPr>
          <a:xfrm>
            <a:off x="3689779" y="-77250"/>
            <a:ext cx="2126195" cy="1877294"/>
            <a:chOff x="5534668" y="-115876"/>
            <a:chExt cx="3189292" cy="2815941"/>
          </a:xfrm>
        </p:grpSpPr>
        <p:sp>
          <p:nvSpPr>
            <p:cNvPr id="24" name="object 2">
              <a:extLst>
                <a:ext uri="{FF2B5EF4-FFF2-40B4-BE49-F238E27FC236}">
                  <a16:creationId xmlns:a16="http://schemas.microsoft.com/office/drawing/2014/main" id="{213ED5D7-7A5D-6708-49F8-3155819ADCF0}"/>
                </a:ext>
              </a:extLst>
            </p:cNvPr>
            <p:cNvSpPr/>
            <p:nvPr/>
          </p:nvSpPr>
          <p:spPr>
            <a:xfrm>
              <a:off x="5534668" y="50169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4" h="2198370">
                  <a:moveTo>
                    <a:pt x="1454901" y="2198177"/>
                  </a:moveTo>
                  <a:lnTo>
                    <a:pt x="1400358" y="2197419"/>
                  </a:lnTo>
                  <a:lnTo>
                    <a:pt x="1346321" y="2195162"/>
                  </a:lnTo>
                  <a:lnTo>
                    <a:pt x="1292826" y="2191434"/>
                  </a:lnTo>
                  <a:lnTo>
                    <a:pt x="1239908" y="2186260"/>
                  </a:lnTo>
                  <a:lnTo>
                    <a:pt x="1187602" y="2179667"/>
                  </a:lnTo>
                  <a:lnTo>
                    <a:pt x="1135944" y="2171682"/>
                  </a:lnTo>
                  <a:lnTo>
                    <a:pt x="1084967" y="2162332"/>
                  </a:lnTo>
                  <a:lnTo>
                    <a:pt x="1034709" y="2151643"/>
                  </a:lnTo>
                  <a:lnTo>
                    <a:pt x="985203" y="2139640"/>
                  </a:lnTo>
                  <a:lnTo>
                    <a:pt x="936485" y="2126352"/>
                  </a:lnTo>
                  <a:lnTo>
                    <a:pt x="888591" y="2111805"/>
                  </a:lnTo>
                  <a:lnTo>
                    <a:pt x="841554" y="2096025"/>
                  </a:lnTo>
                  <a:lnTo>
                    <a:pt x="795411" y="2079038"/>
                  </a:lnTo>
                  <a:lnTo>
                    <a:pt x="750197" y="2060872"/>
                  </a:lnTo>
                  <a:lnTo>
                    <a:pt x="705946" y="2041553"/>
                  </a:lnTo>
                  <a:lnTo>
                    <a:pt x="662695" y="2021107"/>
                  </a:lnTo>
                  <a:lnTo>
                    <a:pt x="620477" y="1999561"/>
                  </a:lnTo>
                  <a:lnTo>
                    <a:pt x="579329" y="1976942"/>
                  </a:lnTo>
                  <a:lnTo>
                    <a:pt x="539286" y="1953276"/>
                  </a:lnTo>
                  <a:lnTo>
                    <a:pt x="500381" y="1928589"/>
                  </a:lnTo>
                  <a:lnTo>
                    <a:pt x="462652" y="1902909"/>
                  </a:lnTo>
                  <a:lnTo>
                    <a:pt x="426133" y="1876262"/>
                  </a:lnTo>
                  <a:lnTo>
                    <a:pt x="390859" y="1848673"/>
                  </a:lnTo>
                  <a:lnTo>
                    <a:pt x="356865" y="1820171"/>
                  </a:lnTo>
                  <a:lnTo>
                    <a:pt x="324186" y="1790782"/>
                  </a:lnTo>
                  <a:lnTo>
                    <a:pt x="292858" y="1760531"/>
                  </a:lnTo>
                  <a:lnTo>
                    <a:pt x="262916" y="1729447"/>
                  </a:lnTo>
                  <a:lnTo>
                    <a:pt x="234395" y="1697554"/>
                  </a:lnTo>
                  <a:lnTo>
                    <a:pt x="207330" y="1664880"/>
                  </a:lnTo>
                  <a:lnTo>
                    <a:pt x="181756" y="1631452"/>
                  </a:lnTo>
                  <a:lnTo>
                    <a:pt x="157709" y="1597295"/>
                  </a:lnTo>
                  <a:lnTo>
                    <a:pt x="135223" y="1562437"/>
                  </a:lnTo>
                  <a:lnTo>
                    <a:pt x="114334" y="1526904"/>
                  </a:lnTo>
                  <a:lnTo>
                    <a:pt x="95077" y="1490722"/>
                  </a:lnTo>
                  <a:lnTo>
                    <a:pt x="77487" y="1453919"/>
                  </a:lnTo>
                  <a:lnTo>
                    <a:pt x="61599" y="1416520"/>
                  </a:lnTo>
                  <a:lnTo>
                    <a:pt x="47449" y="1378553"/>
                  </a:lnTo>
                  <a:lnTo>
                    <a:pt x="35071" y="1340044"/>
                  </a:lnTo>
                  <a:lnTo>
                    <a:pt x="24501" y="1301018"/>
                  </a:lnTo>
                  <a:lnTo>
                    <a:pt x="15775" y="1261504"/>
                  </a:lnTo>
                  <a:lnTo>
                    <a:pt x="8926" y="1221528"/>
                  </a:lnTo>
                  <a:lnTo>
                    <a:pt x="3990" y="1181115"/>
                  </a:lnTo>
                  <a:lnTo>
                    <a:pt x="1003" y="1140294"/>
                  </a:lnTo>
                  <a:lnTo>
                    <a:pt x="0" y="1099089"/>
                  </a:lnTo>
                  <a:lnTo>
                    <a:pt x="1003" y="1057885"/>
                  </a:lnTo>
                  <a:lnTo>
                    <a:pt x="3990" y="1017063"/>
                  </a:lnTo>
                  <a:lnTo>
                    <a:pt x="8926" y="976651"/>
                  </a:lnTo>
                  <a:lnTo>
                    <a:pt x="15775" y="936674"/>
                  </a:lnTo>
                  <a:lnTo>
                    <a:pt x="24501" y="897160"/>
                  </a:lnTo>
                  <a:lnTo>
                    <a:pt x="35071" y="858135"/>
                  </a:lnTo>
                  <a:lnTo>
                    <a:pt x="47449" y="819625"/>
                  </a:lnTo>
                  <a:lnTo>
                    <a:pt x="61599" y="781658"/>
                  </a:lnTo>
                  <a:lnTo>
                    <a:pt x="77487" y="744259"/>
                  </a:lnTo>
                  <a:lnTo>
                    <a:pt x="95077" y="707456"/>
                  </a:lnTo>
                  <a:lnTo>
                    <a:pt x="114334" y="671274"/>
                  </a:lnTo>
                  <a:lnTo>
                    <a:pt x="135223" y="635741"/>
                  </a:lnTo>
                  <a:lnTo>
                    <a:pt x="157709" y="600883"/>
                  </a:lnTo>
                  <a:lnTo>
                    <a:pt x="181756" y="566726"/>
                  </a:lnTo>
                  <a:lnTo>
                    <a:pt x="207330" y="533298"/>
                  </a:lnTo>
                  <a:lnTo>
                    <a:pt x="234395" y="500624"/>
                  </a:lnTo>
                  <a:lnTo>
                    <a:pt x="262916" y="468731"/>
                  </a:lnTo>
                  <a:lnTo>
                    <a:pt x="292858" y="437646"/>
                  </a:lnTo>
                  <a:lnTo>
                    <a:pt x="324186" y="407396"/>
                  </a:lnTo>
                  <a:lnTo>
                    <a:pt x="356865" y="378006"/>
                  </a:lnTo>
                  <a:lnTo>
                    <a:pt x="390859" y="349504"/>
                  </a:lnTo>
                  <a:lnTo>
                    <a:pt x="426133" y="321916"/>
                  </a:lnTo>
                  <a:lnTo>
                    <a:pt x="462652" y="295268"/>
                  </a:lnTo>
                  <a:lnTo>
                    <a:pt x="500381" y="269588"/>
                  </a:lnTo>
                  <a:lnTo>
                    <a:pt x="539286" y="244901"/>
                  </a:lnTo>
                  <a:lnTo>
                    <a:pt x="579329" y="221235"/>
                  </a:lnTo>
                  <a:lnTo>
                    <a:pt x="620477" y="198615"/>
                  </a:lnTo>
                  <a:lnTo>
                    <a:pt x="662695" y="177069"/>
                  </a:lnTo>
                  <a:lnTo>
                    <a:pt x="705946" y="156624"/>
                  </a:lnTo>
                  <a:lnTo>
                    <a:pt x="750197" y="137304"/>
                  </a:lnTo>
                  <a:lnTo>
                    <a:pt x="795411" y="119138"/>
                  </a:lnTo>
                  <a:lnTo>
                    <a:pt x="841554" y="102151"/>
                  </a:lnTo>
                  <a:lnTo>
                    <a:pt x="888591" y="86371"/>
                  </a:lnTo>
                  <a:lnTo>
                    <a:pt x="936485" y="71824"/>
                  </a:lnTo>
                  <a:lnTo>
                    <a:pt x="985203" y="58535"/>
                  </a:lnTo>
                  <a:lnTo>
                    <a:pt x="1034709" y="46533"/>
                  </a:lnTo>
                  <a:lnTo>
                    <a:pt x="1084967" y="35844"/>
                  </a:lnTo>
                  <a:lnTo>
                    <a:pt x="1135944" y="26493"/>
                  </a:lnTo>
                  <a:lnTo>
                    <a:pt x="1187602" y="18508"/>
                  </a:lnTo>
                  <a:lnTo>
                    <a:pt x="1239908" y="11916"/>
                  </a:lnTo>
                  <a:lnTo>
                    <a:pt x="1292826" y="6742"/>
                  </a:lnTo>
                  <a:lnTo>
                    <a:pt x="1346321" y="3013"/>
                  </a:lnTo>
                  <a:lnTo>
                    <a:pt x="1400358" y="757"/>
                  </a:lnTo>
                  <a:lnTo>
                    <a:pt x="1454954" y="0"/>
                  </a:lnTo>
                  <a:lnTo>
                    <a:pt x="1509445" y="757"/>
                  </a:lnTo>
                  <a:lnTo>
                    <a:pt x="1563482" y="3013"/>
                  </a:lnTo>
                  <a:lnTo>
                    <a:pt x="1616977" y="6742"/>
                  </a:lnTo>
                  <a:lnTo>
                    <a:pt x="1669895" y="11916"/>
                  </a:lnTo>
                  <a:lnTo>
                    <a:pt x="1722201" y="18508"/>
                  </a:lnTo>
                  <a:lnTo>
                    <a:pt x="1773859" y="26493"/>
                  </a:lnTo>
                  <a:lnTo>
                    <a:pt x="1824835" y="35844"/>
                  </a:lnTo>
                  <a:lnTo>
                    <a:pt x="1875094" y="46533"/>
                  </a:lnTo>
                  <a:lnTo>
                    <a:pt x="1924600" y="58535"/>
                  </a:lnTo>
                  <a:lnTo>
                    <a:pt x="1973318" y="71824"/>
                  </a:lnTo>
                  <a:lnTo>
                    <a:pt x="2021212" y="86371"/>
                  </a:lnTo>
                  <a:lnTo>
                    <a:pt x="2068249" y="102151"/>
                  </a:lnTo>
                  <a:lnTo>
                    <a:pt x="2114391" y="119138"/>
                  </a:lnTo>
                  <a:lnTo>
                    <a:pt x="2159606" y="137304"/>
                  </a:lnTo>
                  <a:lnTo>
                    <a:pt x="2203856" y="156624"/>
                  </a:lnTo>
                  <a:lnTo>
                    <a:pt x="2247108" y="177069"/>
                  </a:lnTo>
                  <a:lnTo>
                    <a:pt x="2289325" y="198615"/>
                  </a:lnTo>
                  <a:lnTo>
                    <a:pt x="2330474" y="221235"/>
                  </a:lnTo>
                  <a:lnTo>
                    <a:pt x="2370517" y="244901"/>
                  </a:lnTo>
                  <a:lnTo>
                    <a:pt x="2409421" y="269588"/>
                  </a:lnTo>
                  <a:lnTo>
                    <a:pt x="2447151" y="295268"/>
                  </a:lnTo>
                  <a:lnTo>
                    <a:pt x="2483670" y="321916"/>
                  </a:lnTo>
                  <a:lnTo>
                    <a:pt x="2518944" y="349504"/>
                  </a:lnTo>
                  <a:lnTo>
                    <a:pt x="2552938" y="378006"/>
                  </a:lnTo>
                  <a:lnTo>
                    <a:pt x="2585617" y="407396"/>
                  </a:lnTo>
                  <a:lnTo>
                    <a:pt x="2616945" y="437646"/>
                  </a:lnTo>
                  <a:lnTo>
                    <a:pt x="2646887" y="468731"/>
                  </a:lnTo>
                  <a:lnTo>
                    <a:pt x="2675408" y="500624"/>
                  </a:lnTo>
                  <a:lnTo>
                    <a:pt x="2702473" y="533298"/>
                  </a:lnTo>
                  <a:lnTo>
                    <a:pt x="2728047" y="566726"/>
                  </a:lnTo>
                  <a:lnTo>
                    <a:pt x="2752094" y="600883"/>
                  </a:lnTo>
                  <a:lnTo>
                    <a:pt x="2774580" y="635741"/>
                  </a:lnTo>
                  <a:lnTo>
                    <a:pt x="2795469" y="671274"/>
                  </a:lnTo>
                  <a:lnTo>
                    <a:pt x="2814726" y="707456"/>
                  </a:lnTo>
                  <a:lnTo>
                    <a:pt x="2832316" y="744259"/>
                  </a:lnTo>
                  <a:lnTo>
                    <a:pt x="2848204" y="781658"/>
                  </a:lnTo>
                  <a:lnTo>
                    <a:pt x="2862354" y="819625"/>
                  </a:lnTo>
                  <a:lnTo>
                    <a:pt x="2874731" y="858135"/>
                  </a:lnTo>
                  <a:lnTo>
                    <a:pt x="2885301" y="897160"/>
                  </a:lnTo>
                  <a:lnTo>
                    <a:pt x="2894028" y="936674"/>
                  </a:lnTo>
                  <a:lnTo>
                    <a:pt x="2900877" y="976651"/>
                  </a:lnTo>
                  <a:lnTo>
                    <a:pt x="2905813" y="1017063"/>
                  </a:lnTo>
                  <a:lnTo>
                    <a:pt x="2908800" y="1057885"/>
                  </a:lnTo>
                  <a:lnTo>
                    <a:pt x="2909803" y="1099089"/>
                  </a:lnTo>
                  <a:lnTo>
                    <a:pt x="2908800" y="1140294"/>
                  </a:lnTo>
                  <a:lnTo>
                    <a:pt x="2905813" y="1181115"/>
                  </a:lnTo>
                  <a:lnTo>
                    <a:pt x="2900877" y="1221528"/>
                  </a:lnTo>
                  <a:lnTo>
                    <a:pt x="2894028" y="1261504"/>
                  </a:lnTo>
                  <a:lnTo>
                    <a:pt x="2885301" y="1301018"/>
                  </a:lnTo>
                  <a:lnTo>
                    <a:pt x="2874731" y="1340044"/>
                  </a:lnTo>
                  <a:lnTo>
                    <a:pt x="2862354" y="1378553"/>
                  </a:lnTo>
                  <a:lnTo>
                    <a:pt x="2848204" y="1416520"/>
                  </a:lnTo>
                  <a:lnTo>
                    <a:pt x="2832316" y="1453919"/>
                  </a:lnTo>
                  <a:lnTo>
                    <a:pt x="2814726" y="1490722"/>
                  </a:lnTo>
                  <a:lnTo>
                    <a:pt x="2795469" y="1526904"/>
                  </a:lnTo>
                  <a:lnTo>
                    <a:pt x="2774580" y="1562437"/>
                  </a:lnTo>
                  <a:lnTo>
                    <a:pt x="2752094" y="1597295"/>
                  </a:lnTo>
                  <a:lnTo>
                    <a:pt x="2728047" y="1631452"/>
                  </a:lnTo>
                  <a:lnTo>
                    <a:pt x="2702473" y="1664880"/>
                  </a:lnTo>
                  <a:lnTo>
                    <a:pt x="2675408" y="1697554"/>
                  </a:lnTo>
                  <a:lnTo>
                    <a:pt x="2646887" y="1729447"/>
                  </a:lnTo>
                  <a:lnTo>
                    <a:pt x="2616945" y="1760531"/>
                  </a:lnTo>
                  <a:lnTo>
                    <a:pt x="2585617" y="1790782"/>
                  </a:lnTo>
                  <a:lnTo>
                    <a:pt x="2552938" y="1820171"/>
                  </a:lnTo>
                  <a:lnTo>
                    <a:pt x="2518944" y="1848673"/>
                  </a:lnTo>
                  <a:lnTo>
                    <a:pt x="2483670" y="1876262"/>
                  </a:lnTo>
                  <a:lnTo>
                    <a:pt x="2447151" y="1902909"/>
                  </a:lnTo>
                  <a:lnTo>
                    <a:pt x="2409421" y="1928589"/>
                  </a:lnTo>
                  <a:lnTo>
                    <a:pt x="2370517" y="1953276"/>
                  </a:lnTo>
                  <a:lnTo>
                    <a:pt x="2330474" y="1976942"/>
                  </a:lnTo>
                  <a:lnTo>
                    <a:pt x="2289325" y="1999561"/>
                  </a:lnTo>
                  <a:lnTo>
                    <a:pt x="2247108" y="2021107"/>
                  </a:lnTo>
                  <a:lnTo>
                    <a:pt x="2203856" y="2041553"/>
                  </a:lnTo>
                  <a:lnTo>
                    <a:pt x="2159606" y="2060872"/>
                  </a:lnTo>
                  <a:lnTo>
                    <a:pt x="2114391" y="2079038"/>
                  </a:lnTo>
                  <a:lnTo>
                    <a:pt x="2068249" y="2096025"/>
                  </a:lnTo>
                  <a:lnTo>
                    <a:pt x="2021212" y="2111805"/>
                  </a:lnTo>
                  <a:lnTo>
                    <a:pt x="1973318" y="2126352"/>
                  </a:lnTo>
                  <a:lnTo>
                    <a:pt x="1924600" y="2139640"/>
                  </a:lnTo>
                  <a:lnTo>
                    <a:pt x="1875094" y="2151643"/>
                  </a:lnTo>
                  <a:lnTo>
                    <a:pt x="1824835" y="2162332"/>
                  </a:lnTo>
                  <a:lnTo>
                    <a:pt x="1773859" y="2171682"/>
                  </a:lnTo>
                  <a:lnTo>
                    <a:pt x="1722201" y="2179667"/>
                  </a:lnTo>
                  <a:lnTo>
                    <a:pt x="1669895" y="2186260"/>
                  </a:lnTo>
                  <a:lnTo>
                    <a:pt x="1616977" y="2191434"/>
                  </a:lnTo>
                  <a:lnTo>
                    <a:pt x="1563482" y="2195162"/>
                  </a:lnTo>
                  <a:lnTo>
                    <a:pt x="1509445" y="2197419"/>
                  </a:lnTo>
                  <a:lnTo>
                    <a:pt x="1454901" y="2198177"/>
                  </a:lnTo>
                  <a:close/>
                </a:path>
              </a:pathLst>
            </a:custGeom>
            <a:solidFill>
              <a:srgbClr val="ECA2A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7857473-A2B7-8437-2EAD-59E4816FAD2F}"/>
                </a:ext>
              </a:extLst>
            </p:cNvPr>
            <p:cNvSpPr txBox="1"/>
            <p:nvPr/>
          </p:nvSpPr>
          <p:spPr>
            <a:xfrm>
              <a:off x="5933585" y="1928246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carrot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8D66BC4-1529-A93C-9FAD-44ECA0314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241" y="-115876"/>
              <a:ext cx="2552719" cy="2214579"/>
            </a:xfrm>
            <a:prstGeom prst="rect">
              <a:avLst/>
            </a:prstGeom>
          </p:spPr>
        </p:pic>
      </p:grpSp>
      <p:grpSp>
        <p:nvGrpSpPr>
          <p:cNvPr id="53" name="Ms Kate 0964869886 17 - 9Slide.vn">
            <a:extLst>
              <a:ext uri="{FF2B5EF4-FFF2-40B4-BE49-F238E27FC236}">
                <a16:creationId xmlns:a16="http://schemas.microsoft.com/office/drawing/2014/main" id="{B831EE55-9F89-5520-9BE8-95404CA8CA34}"/>
              </a:ext>
            </a:extLst>
          </p:cNvPr>
          <p:cNvGrpSpPr/>
          <p:nvPr/>
        </p:nvGrpSpPr>
        <p:grpSpPr>
          <a:xfrm>
            <a:off x="1270000" y="1494196"/>
            <a:ext cx="1940137" cy="2123175"/>
            <a:chOff x="1905000" y="2241294"/>
            <a:chExt cx="2910205" cy="3184762"/>
          </a:xfrm>
        </p:grpSpPr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5E51C292-2DB3-1B23-9893-8C09EBF2DB9D}"/>
                </a:ext>
              </a:extLst>
            </p:cNvPr>
            <p:cNvSpPr/>
            <p:nvPr/>
          </p:nvSpPr>
          <p:spPr>
            <a:xfrm>
              <a:off x="1905000" y="3227686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4" h="2198370">
                  <a:moveTo>
                    <a:pt x="1455559" y="2198177"/>
                  </a:moveTo>
                  <a:lnTo>
                    <a:pt x="1454243" y="2198177"/>
                  </a:lnTo>
                  <a:lnTo>
                    <a:pt x="1400358" y="2197428"/>
                  </a:lnTo>
                  <a:lnTo>
                    <a:pt x="1346321" y="2195172"/>
                  </a:lnTo>
                  <a:lnTo>
                    <a:pt x="1292826" y="2191443"/>
                  </a:lnTo>
                  <a:lnTo>
                    <a:pt x="1239908" y="2186270"/>
                  </a:lnTo>
                  <a:lnTo>
                    <a:pt x="1187602" y="2179677"/>
                  </a:lnTo>
                  <a:lnTo>
                    <a:pt x="1135943" y="2171693"/>
                  </a:lnTo>
                  <a:lnTo>
                    <a:pt x="1084967" y="2162342"/>
                  </a:lnTo>
                  <a:lnTo>
                    <a:pt x="1034709" y="2151653"/>
                  </a:lnTo>
                  <a:lnTo>
                    <a:pt x="985203" y="2139651"/>
                  </a:lnTo>
                  <a:lnTo>
                    <a:pt x="936485" y="2126363"/>
                  </a:lnTo>
                  <a:lnTo>
                    <a:pt x="888590" y="2111816"/>
                  </a:lnTo>
                  <a:lnTo>
                    <a:pt x="841554" y="2096036"/>
                  </a:lnTo>
                  <a:lnTo>
                    <a:pt x="795411" y="2079050"/>
                  </a:lnTo>
                  <a:lnTo>
                    <a:pt x="750197" y="2060884"/>
                  </a:lnTo>
                  <a:lnTo>
                    <a:pt x="705946" y="2041565"/>
                  </a:lnTo>
                  <a:lnTo>
                    <a:pt x="662695" y="2021119"/>
                  </a:lnTo>
                  <a:lnTo>
                    <a:pt x="620477" y="1999574"/>
                  </a:lnTo>
                  <a:lnTo>
                    <a:pt x="579329" y="1976955"/>
                  </a:lnTo>
                  <a:lnTo>
                    <a:pt x="539285" y="1953289"/>
                  </a:lnTo>
                  <a:lnTo>
                    <a:pt x="500381" y="1928603"/>
                  </a:lnTo>
                  <a:lnTo>
                    <a:pt x="462652" y="1902923"/>
                  </a:lnTo>
                  <a:lnTo>
                    <a:pt x="426133" y="1876276"/>
                  </a:lnTo>
                  <a:lnTo>
                    <a:pt x="390858" y="1848688"/>
                  </a:lnTo>
                  <a:lnTo>
                    <a:pt x="356864" y="1820186"/>
                  </a:lnTo>
                  <a:lnTo>
                    <a:pt x="324186" y="1790797"/>
                  </a:lnTo>
                  <a:lnTo>
                    <a:pt x="292858" y="1760547"/>
                  </a:lnTo>
                  <a:lnTo>
                    <a:pt x="262916" y="1729462"/>
                  </a:lnTo>
                  <a:lnTo>
                    <a:pt x="234395" y="1697570"/>
                  </a:lnTo>
                  <a:lnTo>
                    <a:pt x="207329" y="1664896"/>
                  </a:lnTo>
                  <a:lnTo>
                    <a:pt x="181756" y="1631468"/>
                  </a:lnTo>
                  <a:lnTo>
                    <a:pt x="157708" y="1597312"/>
                  </a:lnTo>
                  <a:lnTo>
                    <a:pt x="135223" y="1562454"/>
                  </a:lnTo>
                  <a:lnTo>
                    <a:pt x="114334" y="1526921"/>
                  </a:lnTo>
                  <a:lnTo>
                    <a:pt x="95077" y="1490740"/>
                  </a:lnTo>
                  <a:lnTo>
                    <a:pt x="77487" y="1453937"/>
                  </a:lnTo>
                  <a:lnTo>
                    <a:pt x="61599" y="1416538"/>
                  </a:lnTo>
                  <a:lnTo>
                    <a:pt x="47449" y="1378571"/>
                  </a:lnTo>
                  <a:lnTo>
                    <a:pt x="35071" y="1340062"/>
                  </a:lnTo>
                  <a:lnTo>
                    <a:pt x="24501" y="1301037"/>
                  </a:lnTo>
                  <a:lnTo>
                    <a:pt x="15774" y="1261523"/>
                  </a:lnTo>
                  <a:lnTo>
                    <a:pt x="8925" y="1221547"/>
                  </a:lnTo>
                  <a:lnTo>
                    <a:pt x="3990" y="1181134"/>
                  </a:lnTo>
                  <a:lnTo>
                    <a:pt x="1003" y="1140313"/>
                  </a:lnTo>
                  <a:lnTo>
                    <a:pt x="0" y="1099116"/>
                  </a:lnTo>
                  <a:lnTo>
                    <a:pt x="1003" y="1057904"/>
                  </a:lnTo>
                  <a:lnTo>
                    <a:pt x="3990" y="1017082"/>
                  </a:lnTo>
                  <a:lnTo>
                    <a:pt x="8925" y="976669"/>
                  </a:lnTo>
                  <a:lnTo>
                    <a:pt x="15774" y="936693"/>
                  </a:lnTo>
                  <a:lnTo>
                    <a:pt x="24501" y="897178"/>
                  </a:lnTo>
                  <a:lnTo>
                    <a:pt x="35071" y="858153"/>
                  </a:lnTo>
                  <a:lnTo>
                    <a:pt x="47449" y="819643"/>
                  </a:lnTo>
                  <a:lnTo>
                    <a:pt x="61599" y="781675"/>
                  </a:lnTo>
                  <a:lnTo>
                    <a:pt x="77487" y="744276"/>
                  </a:lnTo>
                  <a:lnTo>
                    <a:pt x="95077" y="707472"/>
                  </a:lnTo>
                  <a:lnTo>
                    <a:pt x="114334" y="671290"/>
                  </a:lnTo>
                  <a:lnTo>
                    <a:pt x="135223" y="635757"/>
                  </a:lnTo>
                  <a:lnTo>
                    <a:pt x="157708" y="600898"/>
                  </a:lnTo>
                  <a:lnTo>
                    <a:pt x="181756" y="566741"/>
                  </a:lnTo>
                  <a:lnTo>
                    <a:pt x="207329" y="533312"/>
                  </a:lnTo>
                  <a:lnTo>
                    <a:pt x="234395" y="500637"/>
                  </a:lnTo>
                  <a:lnTo>
                    <a:pt x="262916" y="468744"/>
                  </a:lnTo>
                  <a:lnTo>
                    <a:pt x="292858" y="437658"/>
                  </a:lnTo>
                  <a:lnTo>
                    <a:pt x="324186" y="407407"/>
                  </a:lnTo>
                  <a:lnTo>
                    <a:pt x="356864" y="378017"/>
                  </a:lnTo>
                  <a:lnTo>
                    <a:pt x="390858" y="349514"/>
                  </a:lnTo>
                  <a:lnTo>
                    <a:pt x="426133" y="321925"/>
                  </a:lnTo>
                  <a:lnTo>
                    <a:pt x="462652" y="295277"/>
                  </a:lnTo>
                  <a:lnTo>
                    <a:pt x="500381" y="269596"/>
                  </a:lnTo>
                  <a:lnTo>
                    <a:pt x="539285" y="244909"/>
                  </a:lnTo>
                  <a:lnTo>
                    <a:pt x="579329" y="221242"/>
                  </a:lnTo>
                  <a:lnTo>
                    <a:pt x="620477" y="198622"/>
                  </a:lnTo>
                  <a:lnTo>
                    <a:pt x="662695" y="177076"/>
                  </a:lnTo>
                  <a:lnTo>
                    <a:pt x="705946" y="156629"/>
                  </a:lnTo>
                  <a:lnTo>
                    <a:pt x="750197" y="137309"/>
                  </a:lnTo>
                  <a:lnTo>
                    <a:pt x="795411" y="119142"/>
                  </a:lnTo>
                  <a:lnTo>
                    <a:pt x="841554" y="102155"/>
                  </a:lnTo>
                  <a:lnTo>
                    <a:pt x="888590" y="86374"/>
                  </a:lnTo>
                  <a:lnTo>
                    <a:pt x="936485" y="71827"/>
                  </a:lnTo>
                  <a:lnTo>
                    <a:pt x="985203" y="58538"/>
                  </a:lnTo>
                  <a:lnTo>
                    <a:pt x="1034709" y="46536"/>
                  </a:lnTo>
                  <a:lnTo>
                    <a:pt x="1084967" y="35846"/>
                  </a:lnTo>
                  <a:lnTo>
                    <a:pt x="1135943" y="26495"/>
                  </a:lnTo>
                  <a:lnTo>
                    <a:pt x="1187602" y="18510"/>
                  </a:lnTo>
                  <a:lnTo>
                    <a:pt x="1239908" y="11917"/>
                  </a:lnTo>
                  <a:lnTo>
                    <a:pt x="1292826" y="6743"/>
                  </a:lnTo>
                  <a:lnTo>
                    <a:pt x="1346321" y="3014"/>
                  </a:lnTo>
                  <a:lnTo>
                    <a:pt x="1400358" y="757"/>
                  </a:lnTo>
                  <a:lnTo>
                    <a:pt x="1454890" y="0"/>
                  </a:lnTo>
                  <a:lnTo>
                    <a:pt x="1509447" y="757"/>
                  </a:lnTo>
                  <a:lnTo>
                    <a:pt x="1563485" y="3014"/>
                  </a:lnTo>
                  <a:lnTo>
                    <a:pt x="1616982" y="6743"/>
                  </a:lnTo>
                  <a:lnTo>
                    <a:pt x="1669902" y="11917"/>
                  </a:lnTo>
                  <a:lnTo>
                    <a:pt x="1722210" y="18510"/>
                  </a:lnTo>
                  <a:lnTo>
                    <a:pt x="1773870" y="26495"/>
                  </a:lnTo>
                  <a:lnTo>
                    <a:pt x="1824848" y="35846"/>
                  </a:lnTo>
                  <a:lnTo>
                    <a:pt x="1875107" y="46536"/>
                  </a:lnTo>
                  <a:lnTo>
                    <a:pt x="1924615" y="58538"/>
                  </a:lnTo>
                  <a:lnTo>
                    <a:pt x="1973334" y="71827"/>
                  </a:lnTo>
                  <a:lnTo>
                    <a:pt x="2021230" y="86374"/>
                  </a:lnTo>
                  <a:lnTo>
                    <a:pt x="2068267" y="102155"/>
                  </a:lnTo>
                  <a:lnTo>
                    <a:pt x="2114411" y="119142"/>
                  </a:lnTo>
                  <a:lnTo>
                    <a:pt x="2159626" y="137309"/>
                  </a:lnTo>
                  <a:lnTo>
                    <a:pt x="2203878" y="156629"/>
                  </a:lnTo>
                  <a:lnTo>
                    <a:pt x="2247130" y="177076"/>
                  </a:lnTo>
                  <a:lnTo>
                    <a:pt x="2289349" y="198622"/>
                  </a:lnTo>
                  <a:lnTo>
                    <a:pt x="2330497" y="221242"/>
                  </a:lnTo>
                  <a:lnTo>
                    <a:pt x="2370542" y="244909"/>
                  </a:lnTo>
                  <a:lnTo>
                    <a:pt x="2409447" y="269596"/>
                  </a:lnTo>
                  <a:lnTo>
                    <a:pt x="2447176" y="295277"/>
                  </a:lnTo>
                  <a:lnTo>
                    <a:pt x="2483696" y="321925"/>
                  </a:lnTo>
                  <a:lnTo>
                    <a:pt x="2518971" y="349514"/>
                  </a:lnTo>
                  <a:lnTo>
                    <a:pt x="2552966" y="378017"/>
                  </a:lnTo>
                  <a:lnTo>
                    <a:pt x="2585644" y="407407"/>
                  </a:lnTo>
                  <a:lnTo>
                    <a:pt x="2616973" y="437658"/>
                  </a:lnTo>
                  <a:lnTo>
                    <a:pt x="2646915" y="468744"/>
                  </a:lnTo>
                  <a:lnTo>
                    <a:pt x="2675437" y="500637"/>
                  </a:lnTo>
                  <a:lnTo>
                    <a:pt x="2702502" y="533312"/>
                  </a:lnTo>
                  <a:lnTo>
                    <a:pt x="2728076" y="566741"/>
                  </a:lnTo>
                  <a:lnTo>
                    <a:pt x="2752124" y="600898"/>
                  </a:lnTo>
                  <a:lnTo>
                    <a:pt x="2774610" y="635757"/>
                  </a:lnTo>
                  <a:lnTo>
                    <a:pt x="2795499" y="671290"/>
                  </a:lnTo>
                  <a:lnTo>
                    <a:pt x="2814756" y="707472"/>
                  </a:lnTo>
                  <a:lnTo>
                    <a:pt x="2832346" y="744276"/>
                  </a:lnTo>
                  <a:lnTo>
                    <a:pt x="2848234" y="781675"/>
                  </a:lnTo>
                  <a:lnTo>
                    <a:pt x="2862384" y="819643"/>
                  </a:lnTo>
                  <a:lnTo>
                    <a:pt x="2874762" y="858153"/>
                  </a:lnTo>
                  <a:lnTo>
                    <a:pt x="2885331" y="897178"/>
                  </a:lnTo>
                  <a:lnTo>
                    <a:pt x="2894058" y="936693"/>
                  </a:lnTo>
                  <a:lnTo>
                    <a:pt x="2900907" y="976669"/>
                  </a:lnTo>
                  <a:lnTo>
                    <a:pt x="2905843" y="1017082"/>
                  </a:lnTo>
                  <a:lnTo>
                    <a:pt x="2908830" y="1057904"/>
                  </a:lnTo>
                  <a:lnTo>
                    <a:pt x="2909833" y="1099100"/>
                  </a:lnTo>
                  <a:lnTo>
                    <a:pt x="2908830" y="1140313"/>
                  </a:lnTo>
                  <a:lnTo>
                    <a:pt x="2905843" y="1181134"/>
                  </a:lnTo>
                  <a:lnTo>
                    <a:pt x="2900907" y="1221547"/>
                  </a:lnTo>
                  <a:lnTo>
                    <a:pt x="2894058" y="1261523"/>
                  </a:lnTo>
                  <a:lnTo>
                    <a:pt x="2885331" y="1301037"/>
                  </a:lnTo>
                  <a:lnTo>
                    <a:pt x="2874762" y="1340062"/>
                  </a:lnTo>
                  <a:lnTo>
                    <a:pt x="2862384" y="1378571"/>
                  </a:lnTo>
                  <a:lnTo>
                    <a:pt x="2848234" y="1416538"/>
                  </a:lnTo>
                  <a:lnTo>
                    <a:pt x="2832346" y="1453937"/>
                  </a:lnTo>
                  <a:lnTo>
                    <a:pt x="2814756" y="1490740"/>
                  </a:lnTo>
                  <a:lnTo>
                    <a:pt x="2795499" y="1526921"/>
                  </a:lnTo>
                  <a:lnTo>
                    <a:pt x="2774610" y="1562454"/>
                  </a:lnTo>
                  <a:lnTo>
                    <a:pt x="2752124" y="1597312"/>
                  </a:lnTo>
                  <a:lnTo>
                    <a:pt x="2728076" y="1631468"/>
                  </a:lnTo>
                  <a:lnTo>
                    <a:pt x="2702502" y="1664896"/>
                  </a:lnTo>
                  <a:lnTo>
                    <a:pt x="2675437" y="1697570"/>
                  </a:lnTo>
                  <a:lnTo>
                    <a:pt x="2646915" y="1729462"/>
                  </a:lnTo>
                  <a:lnTo>
                    <a:pt x="2616973" y="1760547"/>
                  </a:lnTo>
                  <a:lnTo>
                    <a:pt x="2585644" y="1790797"/>
                  </a:lnTo>
                  <a:lnTo>
                    <a:pt x="2552966" y="1820186"/>
                  </a:lnTo>
                  <a:lnTo>
                    <a:pt x="2518971" y="1848688"/>
                  </a:lnTo>
                  <a:lnTo>
                    <a:pt x="2483696" y="1876276"/>
                  </a:lnTo>
                  <a:lnTo>
                    <a:pt x="2447176" y="1902923"/>
                  </a:lnTo>
                  <a:lnTo>
                    <a:pt x="2409447" y="1928603"/>
                  </a:lnTo>
                  <a:lnTo>
                    <a:pt x="2370542" y="1953289"/>
                  </a:lnTo>
                  <a:lnTo>
                    <a:pt x="2330497" y="1976955"/>
                  </a:lnTo>
                  <a:lnTo>
                    <a:pt x="2289349" y="1999574"/>
                  </a:lnTo>
                  <a:lnTo>
                    <a:pt x="2247130" y="2021119"/>
                  </a:lnTo>
                  <a:lnTo>
                    <a:pt x="2203878" y="2041565"/>
                  </a:lnTo>
                  <a:lnTo>
                    <a:pt x="2159626" y="2060884"/>
                  </a:lnTo>
                  <a:lnTo>
                    <a:pt x="2114411" y="2079050"/>
                  </a:lnTo>
                  <a:lnTo>
                    <a:pt x="2068267" y="2096036"/>
                  </a:lnTo>
                  <a:lnTo>
                    <a:pt x="2021230" y="2111816"/>
                  </a:lnTo>
                  <a:lnTo>
                    <a:pt x="1973334" y="2126363"/>
                  </a:lnTo>
                  <a:lnTo>
                    <a:pt x="1924615" y="2139651"/>
                  </a:lnTo>
                  <a:lnTo>
                    <a:pt x="1875107" y="2151653"/>
                  </a:lnTo>
                  <a:lnTo>
                    <a:pt x="1824848" y="2162342"/>
                  </a:lnTo>
                  <a:lnTo>
                    <a:pt x="1773870" y="2171693"/>
                  </a:lnTo>
                  <a:lnTo>
                    <a:pt x="1722210" y="2179677"/>
                  </a:lnTo>
                  <a:lnTo>
                    <a:pt x="1669902" y="2186270"/>
                  </a:lnTo>
                  <a:lnTo>
                    <a:pt x="1616982" y="2191443"/>
                  </a:lnTo>
                  <a:lnTo>
                    <a:pt x="1563485" y="2195172"/>
                  </a:lnTo>
                  <a:lnTo>
                    <a:pt x="1509447" y="2197428"/>
                  </a:lnTo>
                  <a:lnTo>
                    <a:pt x="1455559" y="2198177"/>
                  </a:lnTo>
                  <a:close/>
                </a:path>
              </a:pathLst>
            </a:custGeom>
            <a:solidFill>
              <a:srgbClr val="FFD8A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BF6715-E936-165D-F370-7D79D0E79E25}"/>
                </a:ext>
              </a:extLst>
            </p:cNvPr>
            <p:cNvSpPr txBox="1"/>
            <p:nvPr/>
          </p:nvSpPr>
          <p:spPr>
            <a:xfrm>
              <a:off x="2313196" y="4668414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cupcake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1434331-0881-B890-5529-E33453111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920" y="2241294"/>
              <a:ext cx="2228866" cy="2538431"/>
            </a:xfrm>
            <a:prstGeom prst="rect">
              <a:avLst/>
            </a:prstGeom>
          </p:spPr>
        </p:pic>
      </p:grpSp>
      <p:pic>
        <p:nvPicPr>
          <p:cNvPr id="59" name="Ms Kate 0964869886 18 - 9Slide.vn">
            <a:extLst>
              <a:ext uri="{FF2B5EF4-FFF2-40B4-BE49-F238E27FC236}">
                <a16:creationId xmlns:a16="http://schemas.microsoft.com/office/drawing/2014/main" id="{29AE93E9-F91A-526D-7529-2DC27C12255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73" y="5408237"/>
            <a:ext cx="1244373" cy="137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re is an appl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ere ...banana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ere are cupcake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ull 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rot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u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ere ...banana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ere are cupcake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re is an appl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 Kate 0964869886 1 - 9Slide.vn">
            <a:extLst>
              <a:ext uri="{FF2B5EF4-FFF2-40B4-BE49-F238E27FC236}">
                <a16:creationId xmlns:a16="http://schemas.microsoft.com/office/drawing/2014/main" id="{08CF0307-263B-1A84-BE11-FE82CC17FE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Ms Kate 0964869886 2 - 9Slide.vn">
            <a:extLst>
              <a:ext uri="{FF2B5EF4-FFF2-40B4-BE49-F238E27FC236}">
                <a16:creationId xmlns:a16="http://schemas.microsoft.com/office/drawing/2014/main" id="{D6F7A26D-54D5-DC13-24F6-35CFBCEDC090}"/>
              </a:ext>
            </a:extLst>
          </p:cNvPr>
          <p:cNvSpPr/>
          <p:nvPr/>
        </p:nvSpPr>
        <p:spPr>
          <a:xfrm rot="19134536" flipH="1">
            <a:off x="9620687" y="5545405"/>
            <a:ext cx="415951" cy="1172463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Ms Kate 0964869886 3 - 9Slide.vn">
            <a:extLst>
              <a:ext uri="{FF2B5EF4-FFF2-40B4-BE49-F238E27FC236}">
                <a16:creationId xmlns:a16="http://schemas.microsoft.com/office/drawing/2014/main" id="{FF8B7174-56FF-876B-B69C-DF9C3940FDBA}"/>
              </a:ext>
            </a:extLst>
          </p:cNvPr>
          <p:cNvSpPr/>
          <p:nvPr/>
        </p:nvSpPr>
        <p:spPr>
          <a:xfrm rot="15789077" flipH="1">
            <a:off x="9221122" y="3451511"/>
            <a:ext cx="569720" cy="1341339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Ms Kate 0964869886 4 - 9Slide.vn">
            <a:extLst>
              <a:ext uri="{FF2B5EF4-FFF2-40B4-BE49-F238E27FC236}">
                <a16:creationId xmlns:a16="http://schemas.microsoft.com/office/drawing/2014/main" id="{AE07A705-F700-92C1-4DAB-3FF99E5AE287}"/>
              </a:ext>
            </a:extLst>
          </p:cNvPr>
          <p:cNvSpPr/>
          <p:nvPr/>
        </p:nvSpPr>
        <p:spPr>
          <a:xfrm rot="13488323" flipH="1">
            <a:off x="7601192" y="1946737"/>
            <a:ext cx="732027" cy="1785672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Ms Kate 0964869886 5 - 9Slide.vn">
            <a:extLst>
              <a:ext uri="{FF2B5EF4-FFF2-40B4-BE49-F238E27FC236}">
                <a16:creationId xmlns:a16="http://schemas.microsoft.com/office/drawing/2014/main" id="{301E671A-5846-68DD-047F-3C62C16F485F}"/>
              </a:ext>
            </a:extLst>
          </p:cNvPr>
          <p:cNvSpPr/>
          <p:nvPr/>
        </p:nvSpPr>
        <p:spPr>
          <a:xfrm rot="6092889">
            <a:off x="2046822" y="2861665"/>
            <a:ext cx="469842" cy="1013999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Ms Kate 0964869886 6 - 9Slide.vn">
            <a:extLst>
              <a:ext uri="{FF2B5EF4-FFF2-40B4-BE49-F238E27FC236}">
                <a16:creationId xmlns:a16="http://schemas.microsoft.com/office/drawing/2014/main" id="{64F9C1E9-0C6D-7F17-85D7-A44FE6F3477D}"/>
              </a:ext>
            </a:extLst>
          </p:cNvPr>
          <p:cNvSpPr/>
          <p:nvPr/>
        </p:nvSpPr>
        <p:spPr>
          <a:xfrm rot="8111677">
            <a:off x="4698238" y="1936652"/>
            <a:ext cx="732027" cy="1785672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8" name="Ms Kate 0964869886 7 - 9Slide.vn">
            <a:extLst>
              <a:ext uri="{FF2B5EF4-FFF2-40B4-BE49-F238E27FC236}">
                <a16:creationId xmlns:a16="http://schemas.microsoft.com/office/drawing/2014/main" id="{91A33E28-C414-22D4-416B-48D7CCDF357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52"/>
          <a:stretch/>
        </p:blipFill>
        <p:spPr>
          <a:xfrm>
            <a:off x="1084565" y="3161284"/>
            <a:ext cx="8458037" cy="3501949"/>
          </a:xfrm>
          <a:prstGeom prst="rect">
            <a:avLst/>
          </a:prstGeom>
        </p:spPr>
      </p:pic>
      <p:pic>
        <p:nvPicPr>
          <p:cNvPr id="2" name="Ms Kate 0964869886 8 - 9Slide.vn">
            <a:extLst>
              <a:ext uri="{FF2B5EF4-FFF2-40B4-BE49-F238E27FC236}">
                <a16:creationId xmlns:a16="http://schemas.microsoft.com/office/drawing/2014/main" id="{2C2B5125-307F-FBA2-1244-720EF85E7D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73" y="5408237"/>
            <a:ext cx="1244373" cy="1378218"/>
          </a:xfrm>
          <a:prstGeom prst="rect">
            <a:avLst/>
          </a:prstGeom>
        </p:spPr>
      </p:pic>
      <p:grpSp>
        <p:nvGrpSpPr>
          <p:cNvPr id="16" name="Ms Kate 0964869886 9 - 9Slide.vn">
            <a:extLst>
              <a:ext uri="{FF2B5EF4-FFF2-40B4-BE49-F238E27FC236}">
                <a16:creationId xmlns:a16="http://schemas.microsoft.com/office/drawing/2014/main" id="{BEDD056D-0B66-8893-21BB-6C9E386510CA}"/>
              </a:ext>
            </a:extLst>
          </p:cNvPr>
          <p:cNvGrpSpPr/>
          <p:nvPr/>
        </p:nvGrpSpPr>
        <p:grpSpPr>
          <a:xfrm>
            <a:off x="9905108" y="2010248"/>
            <a:ext cx="1940137" cy="1539423"/>
            <a:chOff x="14927897" y="3216267"/>
            <a:chExt cx="2910205" cy="2309135"/>
          </a:xfrm>
        </p:grpSpPr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8FDC2930-F4EE-7A3B-E59C-A3273BF3CD7D}"/>
                </a:ext>
              </a:extLst>
            </p:cNvPr>
            <p:cNvSpPr/>
            <p:nvPr/>
          </p:nvSpPr>
          <p:spPr>
            <a:xfrm>
              <a:off x="14927897" y="3236478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5" h="2198370">
                  <a:moveTo>
                    <a:pt x="1455590" y="2198177"/>
                  </a:moveTo>
                  <a:lnTo>
                    <a:pt x="1454274" y="2198177"/>
                  </a:lnTo>
                  <a:lnTo>
                    <a:pt x="1400386" y="2197428"/>
                  </a:lnTo>
                  <a:lnTo>
                    <a:pt x="1346347" y="2195172"/>
                  </a:lnTo>
                  <a:lnTo>
                    <a:pt x="1292851" y="2191443"/>
                  </a:lnTo>
                  <a:lnTo>
                    <a:pt x="1239931" y="2186269"/>
                  </a:lnTo>
                  <a:lnTo>
                    <a:pt x="1187623" y="2179676"/>
                  </a:lnTo>
                  <a:lnTo>
                    <a:pt x="1135963" y="2171691"/>
                  </a:lnTo>
                  <a:lnTo>
                    <a:pt x="1084985" y="2162340"/>
                  </a:lnTo>
                  <a:lnTo>
                    <a:pt x="1034725" y="2151650"/>
                  </a:lnTo>
                  <a:lnTo>
                    <a:pt x="985218" y="2139648"/>
                  </a:lnTo>
                  <a:lnTo>
                    <a:pt x="936499" y="2126359"/>
                  </a:lnTo>
                  <a:lnTo>
                    <a:pt x="888603" y="2111811"/>
                  </a:lnTo>
                  <a:lnTo>
                    <a:pt x="841566" y="2096031"/>
                  </a:lnTo>
                  <a:lnTo>
                    <a:pt x="795422" y="2079044"/>
                  </a:lnTo>
                  <a:lnTo>
                    <a:pt x="750206" y="2060877"/>
                  </a:lnTo>
                  <a:lnTo>
                    <a:pt x="705955" y="2041557"/>
                  </a:lnTo>
                  <a:lnTo>
                    <a:pt x="662703" y="2021110"/>
                  </a:lnTo>
                  <a:lnTo>
                    <a:pt x="620484" y="1999564"/>
                  </a:lnTo>
                  <a:lnTo>
                    <a:pt x="579335" y="1976944"/>
                  </a:lnTo>
                  <a:lnTo>
                    <a:pt x="539291" y="1953277"/>
                  </a:lnTo>
                  <a:lnTo>
                    <a:pt x="500386" y="1928590"/>
                  </a:lnTo>
                  <a:lnTo>
                    <a:pt x="462656" y="1902909"/>
                  </a:lnTo>
                  <a:lnTo>
                    <a:pt x="426136" y="1876261"/>
                  </a:lnTo>
                  <a:lnTo>
                    <a:pt x="390862" y="1848672"/>
                  </a:lnTo>
                  <a:lnTo>
                    <a:pt x="356867" y="1820169"/>
                  </a:lnTo>
                  <a:lnTo>
                    <a:pt x="324188" y="1790779"/>
                  </a:lnTo>
                  <a:lnTo>
                    <a:pt x="292860" y="1760528"/>
                  </a:lnTo>
                  <a:lnTo>
                    <a:pt x="262918" y="1729442"/>
                  </a:lnTo>
                  <a:lnTo>
                    <a:pt x="234396" y="1697549"/>
                  </a:lnTo>
                  <a:lnTo>
                    <a:pt x="207331" y="1664874"/>
                  </a:lnTo>
                  <a:lnTo>
                    <a:pt x="181757" y="1631445"/>
                  </a:lnTo>
                  <a:lnTo>
                    <a:pt x="157709" y="1597288"/>
                  </a:lnTo>
                  <a:lnTo>
                    <a:pt x="135223" y="1562429"/>
                  </a:lnTo>
                  <a:lnTo>
                    <a:pt x="114334" y="1526895"/>
                  </a:lnTo>
                  <a:lnTo>
                    <a:pt x="95077" y="1490713"/>
                  </a:lnTo>
                  <a:lnTo>
                    <a:pt x="77487" y="1453910"/>
                  </a:lnTo>
                  <a:lnTo>
                    <a:pt x="61599" y="1416511"/>
                  </a:lnTo>
                  <a:lnTo>
                    <a:pt x="47449" y="1378543"/>
                  </a:lnTo>
                  <a:lnTo>
                    <a:pt x="35071" y="1340033"/>
                  </a:lnTo>
                  <a:lnTo>
                    <a:pt x="24501" y="1301008"/>
                  </a:lnTo>
                  <a:lnTo>
                    <a:pt x="15774" y="1261493"/>
                  </a:lnTo>
                  <a:lnTo>
                    <a:pt x="8926" y="1221517"/>
                  </a:lnTo>
                  <a:lnTo>
                    <a:pt x="3990" y="1181104"/>
                  </a:lnTo>
                  <a:lnTo>
                    <a:pt x="1003" y="1140282"/>
                  </a:lnTo>
                  <a:lnTo>
                    <a:pt x="0" y="1099083"/>
                  </a:lnTo>
                  <a:lnTo>
                    <a:pt x="1003" y="1057873"/>
                  </a:lnTo>
                  <a:lnTo>
                    <a:pt x="3990" y="1017052"/>
                  </a:lnTo>
                  <a:lnTo>
                    <a:pt x="8926" y="976639"/>
                  </a:lnTo>
                  <a:lnTo>
                    <a:pt x="15774" y="936663"/>
                  </a:lnTo>
                  <a:lnTo>
                    <a:pt x="24501" y="897149"/>
                  </a:lnTo>
                  <a:lnTo>
                    <a:pt x="35071" y="858124"/>
                  </a:lnTo>
                  <a:lnTo>
                    <a:pt x="47449" y="819615"/>
                  </a:lnTo>
                  <a:lnTo>
                    <a:pt x="61599" y="781648"/>
                  </a:lnTo>
                  <a:lnTo>
                    <a:pt x="77487" y="744249"/>
                  </a:lnTo>
                  <a:lnTo>
                    <a:pt x="95077" y="707446"/>
                  </a:lnTo>
                  <a:lnTo>
                    <a:pt x="114334" y="671265"/>
                  </a:lnTo>
                  <a:lnTo>
                    <a:pt x="135223" y="635732"/>
                  </a:lnTo>
                  <a:lnTo>
                    <a:pt x="157709" y="600874"/>
                  </a:lnTo>
                  <a:lnTo>
                    <a:pt x="181757" y="566718"/>
                  </a:lnTo>
                  <a:lnTo>
                    <a:pt x="207331" y="533289"/>
                  </a:lnTo>
                  <a:lnTo>
                    <a:pt x="234396" y="500616"/>
                  </a:lnTo>
                  <a:lnTo>
                    <a:pt x="262918" y="468724"/>
                  </a:lnTo>
                  <a:lnTo>
                    <a:pt x="292860" y="437639"/>
                  </a:lnTo>
                  <a:lnTo>
                    <a:pt x="324188" y="407389"/>
                  </a:lnTo>
                  <a:lnTo>
                    <a:pt x="356867" y="378000"/>
                  </a:lnTo>
                  <a:lnTo>
                    <a:pt x="390862" y="349498"/>
                  </a:lnTo>
                  <a:lnTo>
                    <a:pt x="426136" y="321910"/>
                  </a:lnTo>
                  <a:lnTo>
                    <a:pt x="462656" y="295263"/>
                  </a:lnTo>
                  <a:lnTo>
                    <a:pt x="500386" y="269583"/>
                  </a:lnTo>
                  <a:lnTo>
                    <a:pt x="539291" y="244897"/>
                  </a:lnTo>
                  <a:lnTo>
                    <a:pt x="579335" y="221231"/>
                  </a:lnTo>
                  <a:lnTo>
                    <a:pt x="620484" y="198612"/>
                  </a:lnTo>
                  <a:lnTo>
                    <a:pt x="662703" y="177066"/>
                  </a:lnTo>
                  <a:lnTo>
                    <a:pt x="705955" y="156621"/>
                  </a:lnTo>
                  <a:lnTo>
                    <a:pt x="750206" y="137302"/>
                  </a:lnTo>
                  <a:lnTo>
                    <a:pt x="795422" y="119136"/>
                  </a:lnTo>
                  <a:lnTo>
                    <a:pt x="841566" y="102150"/>
                  </a:lnTo>
                  <a:lnTo>
                    <a:pt x="888603" y="86370"/>
                  </a:lnTo>
                  <a:lnTo>
                    <a:pt x="936499" y="71823"/>
                  </a:lnTo>
                  <a:lnTo>
                    <a:pt x="985218" y="58535"/>
                  </a:lnTo>
                  <a:lnTo>
                    <a:pt x="1034725" y="46533"/>
                  </a:lnTo>
                  <a:lnTo>
                    <a:pt x="1084985" y="35844"/>
                  </a:lnTo>
                  <a:lnTo>
                    <a:pt x="1135963" y="26493"/>
                  </a:lnTo>
                  <a:lnTo>
                    <a:pt x="1187623" y="18509"/>
                  </a:lnTo>
                  <a:lnTo>
                    <a:pt x="1239931" y="11916"/>
                  </a:lnTo>
                  <a:lnTo>
                    <a:pt x="1292851" y="6742"/>
                  </a:lnTo>
                  <a:lnTo>
                    <a:pt x="1346347" y="3014"/>
                  </a:lnTo>
                  <a:lnTo>
                    <a:pt x="1400386" y="757"/>
                  </a:lnTo>
                  <a:lnTo>
                    <a:pt x="1454926" y="0"/>
                  </a:lnTo>
                  <a:lnTo>
                    <a:pt x="1509475" y="757"/>
                  </a:lnTo>
                  <a:lnTo>
                    <a:pt x="1563512" y="3014"/>
                  </a:lnTo>
                  <a:lnTo>
                    <a:pt x="1617007" y="6742"/>
                  </a:lnTo>
                  <a:lnTo>
                    <a:pt x="1669925" y="11916"/>
                  </a:lnTo>
                  <a:lnTo>
                    <a:pt x="1722231" y="18509"/>
                  </a:lnTo>
                  <a:lnTo>
                    <a:pt x="1773890" y="26493"/>
                  </a:lnTo>
                  <a:lnTo>
                    <a:pt x="1824866" y="35844"/>
                  </a:lnTo>
                  <a:lnTo>
                    <a:pt x="1875124" y="46533"/>
                  </a:lnTo>
                  <a:lnTo>
                    <a:pt x="1924630" y="58535"/>
                  </a:lnTo>
                  <a:lnTo>
                    <a:pt x="1973348" y="71823"/>
                  </a:lnTo>
                  <a:lnTo>
                    <a:pt x="2021242" y="86370"/>
                  </a:lnTo>
                  <a:lnTo>
                    <a:pt x="2068279" y="102150"/>
                  </a:lnTo>
                  <a:lnTo>
                    <a:pt x="2114422" y="119136"/>
                  </a:lnTo>
                  <a:lnTo>
                    <a:pt x="2159636" y="137302"/>
                  </a:lnTo>
                  <a:lnTo>
                    <a:pt x="2203887" y="156621"/>
                  </a:lnTo>
                  <a:lnTo>
                    <a:pt x="2247138" y="177066"/>
                  </a:lnTo>
                  <a:lnTo>
                    <a:pt x="2289356" y="198612"/>
                  </a:lnTo>
                  <a:lnTo>
                    <a:pt x="2330504" y="221231"/>
                  </a:lnTo>
                  <a:lnTo>
                    <a:pt x="2370548" y="244897"/>
                  </a:lnTo>
                  <a:lnTo>
                    <a:pt x="2409452" y="269583"/>
                  </a:lnTo>
                  <a:lnTo>
                    <a:pt x="2447181" y="295263"/>
                  </a:lnTo>
                  <a:lnTo>
                    <a:pt x="2483700" y="321910"/>
                  </a:lnTo>
                  <a:lnTo>
                    <a:pt x="2518975" y="349498"/>
                  </a:lnTo>
                  <a:lnTo>
                    <a:pt x="2552969" y="378000"/>
                  </a:lnTo>
                  <a:lnTo>
                    <a:pt x="2585647" y="407389"/>
                  </a:lnTo>
                  <a:lnTo>
                    <a:pt x="2616975" y="437639"/>
                  </a:lnTo>
                  <a:lnTo>
                    <a:pt x="2646917" y="468724"/>
                  </a:lnTo>
                  <a:lnTo>
                    <a:pt x="2675438" y="500616"/>
                  </a:lnTo>
                  <a:lnTo>
                    <a:pt x="2702503" y="533289"/>
                  </a:lnTo>
                  <a:lnTo>
                    <a:pt x="2728077" y="566718"/>
                  </a:lnTo>
                  <a:lnTo>
                    <a:pt x="2752125" y="600874"/>
                  </a:lnTo>
                  <a:lnTo>
                    <a:pt x="2774610" y="635732"/>
                  </a:lnTo>
                  <a:lnTo>
                    <a:pt x="2795499" y="671265"/>
                  </a:lnTo>
                  <a:lnTo>
                    <a:pt x="2814756" y="707446"/>
                  </a:lnTo>
                  <a:lnTo>
                    <a:pt x="2832346" y="744249"/>
                  </a:lnTo>
                  <a:lnTo>
                    <a:pt x="2848234" y="781648"/>
                  </a:lnTo>
                  <a:lnTo>
                    <a:pt x="2862384" y="819615"/>
                  </a:lnTo>
                  <a:lnTo>
                    <a:pt x="2874762" y="858124"/>
                  </a:lnTo>
                  <a:lnTo>
                    <a:pt x="2885332" y="897149"/>
                  </a:lnTo>
                  <a:lnTo>
                    <a:pt x="2894059" y="936663"/>
                  </a:lnTo>
                  <a:lnTo>
                    <a:pt x="2900907" y="976639"/>
                  </a:lnTo>
                  <a:lnTo>
                    <a:pt x="2905843" y="1017052"/>
                  </a:lnTo>
                  <a:lnTo>
                    <a:pt x="2908830" y="1057873"/>
                  </a:lnTo>
                  <a:lnTo>
                    <a:pt x="2909833" y="1099073"/>
                  </a:lnTo>
                  <a:lnTo>
                    <a:pt x="2908830" y="1140282"/>
                  </a:lnTo>
                  <a:lnTo>
                    <a:pt x="2905843" y="1181104"/>
                  </a:lnTo>
                  <a:lnTo>
                    <a:pt x="2900907" y="1221517"/>
                  </a:lnTo>
                  <a:lnTo>
                    <a:pt x="2894059" y="1261493"/>
                  </a:lnTo>
                  <a:lnTo>
                    <a:pt x="2885332" y="1301008"/>
                  </a:lnTo>
                  <a:lnTo>
                    <a:pt x="2874762" y="1340033"/>
                  </a:lnTo>
                  <a:lnTo>
                    <a:pt x="2862384" y="1378543"/>
                  </a:lnTo>
                  <a:lnTo>
                    <a:pt x="2848234" y="1416511"/>
                  </a:lnTo>
                  <a:lnTo>
                    <a:pt x="2832346" y="1453910"/>
                  </a:lnTo>
                  <a:lnTo>
                    <a:pt x="2814756" y="1490713"/>
                  </a:lnTo>
                  <a:lnTo>
                    <a:pt x="2795499" y="1526895"/>
                  </a:lnTo>
                  <a:lnTo>
                    <a:pt x="2774610" y="1562429"/>
                  </a:lnTo>
                  <a:lnTo>
                    <a:pt x="2752125" y="1597288"/>
                  </a:lnTo>
                  <a:lnTo>
                    <a:pt x="2728077" y="1631445"/>
                  </a:lnTo>
                  <a:lnTo>
                    <a:pt x="2702503" y="1664874"/>
                  </a:lnTo>
                  <a:lnTo>
                    <a:pt x="2675438" y="1697549"/>
                  </a:lnTo>
                  <a:lnTo>
                    <a:pt x="2646917" y="1729442"/>
                  </a:lnTo>
                  <a:lnTo>
                    <a:pt x="2616975" y="1760528"/>
                  </a:lnTo>
                  <a:lnTo>
                    <a:pt x="2585647" y="1790779"/>
                  </a:lnTo>
                  <a:lnTo>
                    <a:pt x="2552969" y="1820169"/>
                  </a:lnTo>
                  <a:lnTo>
                    <a:pt x="2518975" y="1848672"/>
                  </a:lnTo>
                  <a:lnTo>
                    <a:pt x="2483700" y="1876261"/>
                  </a:lnTo>
                  <a:lnTo>
                    <a:pt x="2447181" y="1902909"/>
                  </a:lnTo>
                  <a:lnTo>
                    <a:pt x="2409452" y="1928590"/>
                  </a:lnTo>
                  <a:lnTo>
                    <a:pt x="2370548" y="1953277"/>
                  </a:lnTo>
                  <a:lnTo>
                    <a:pt x="2330504" y="1976944"/>
                  </a:lnTo>
                  <a:lnTo>
                    <a:pt x="2289356" y="1999564"/>
                  </a:lnTo>
                  <a:lnTo>
                    <a:pt x="2247138" y="2021110"/>
                  </a:lnTo>
                  <a:lnTo>
                    <a:pt x="2203887" y="2041557"/>
                  </a:lnTo>
                  <a:lnTo>
                    <a:pt x="2159636" y="2060877"/>
                  </a:lnTo>
                  <a:lnTo>
                    <a:pt x="2114422" y="2079044"/>
                  </a:lnTo>
                  <a:lnTo>
                    <a:pt x="2068279" y="2096031"/>
                  </a:lnTo>
                  <a:lnTo>
                    <a:pt x="2021242" y="2111811"/>
                  </a:lnTo>
                  <a:lnTo>
                    <a:pt x="1973348" y="2126359"/>
                  </a:lnTo>
                  <a:lnTo>
                    <a:pt x="1924630" y="2139648"/>
                  </a:lnTo>
                  <a:lnTo>
                    <a:pt x="1875124" y="2151650"/>
                  </a:lnTo>
                  <a:lnTo>
                    <a:pt x="1824866" y="2162340"/>
                  </a:lnTo>
                  <a:lnTo>
                    <a:pt x="1773890" y="2171691"/>
                  </a:lnTo>
                  <a:lnTo>
                    <a:pt x="1722231" y="2179676"/>
                  </a:lnTo>
                  <a:lnTo>
                    <a:pt x="1669925" y="2186269"/>
                  </a:lnTo>
                  <a:lnTo>
                    <a:pt x="1617007" y="2191443"/>
                  </a:lnTo>
                  <a:lnTo>
                    <a:pt x="1563512" y="2195172"/>
                  </a:lnTo>
                  <a:lnTo>
                    <a:pt x="1509475" y="2197428"/>
                  </a:lnTo>
                  <a:lnTo>
                    <a:pt x="1455590" y="21981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AC090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0403B2-A1C7-F93D-047C-B87CAEBD678B}"/>
                </a:ext>
              </a:extLst>
            </p:cNvPr>
            <p:cNvSpPr txBox="1"/>
            <p:nvPr/>
          </p:nvSpPr>
          <p:spPr>
            <a:xfrm>
              <a:off x="15235316" y="4832904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lime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78CEBA-5EF3-84BE-9E2F-CCABA5B2D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71108" y="3216267"/>
              <a:ext cx="2523349" cy="1885964"/>
            </a:xfrm>
            <a:prstGeom prst="rect">
              <a:avLst/>
            </a:prstGeom>
          </p:spPr>
        </p:pic>
      </p:grpSp>
      <p:grpSp>
        <p:nvGrpSpPr>
          <p:cNvPr id="20" name="Ms Kate 0964869886 10 - 9Slide.vn">
            <a:extLst>
              <a:ext uri="{FF2B5EF4-FFF2-40B4-BE49-F238E27FC236}">
                <a16:creationId xmlns:a16="http://schemas.microsoft.com/office/drawing/2014/main" id="{A76BDA3B-2BCF-5374-C543-C86F8E83B6A2}"/>
              </a:ext>
            </a:extLst>
          </p:cNvPr>
          <p:cNvGrpSpPr/>
          <p:nvPr/>
        </p:nvGrpSpPr>
        <p:grpSpPr>
          <a:xfrm>
            <a:off x="9985121" y="4322086"/>
            <a:ext cx="1940137" cy="1856177"/>
            <a:chOff x="14977681" y="6483129"/>
            <a:chExt cx="2910205" cy="2784266"/>
          </a:xfrm>
        </p:grpSpPr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B5C0CDAE-B7AC-12A6-7813-BF754E08E79B}"/>
                </a:ext>
              </a:extLst>
            </p:cNvPr>
            <p:cNvSpPr/>
            <p:nvPr/>
          </p:nvSpPr>
          <p:spPr>
            <a:xfrm>
              <a:off x="14977681" y="706902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5" h="2198370">
                  <a:moveTo>
                    <a:pt x="1455559" y="2198177"/>
                  </a:moveTo>
                  <a:lnTo>
                    <a:pt x="1454243" y="2198177"/>
                  </a:lnTo>
                  <a:lnTo>
                    <a:pt x="1400358" y="2197428"/>
                  </a:lnTo>
                  <a:lnTo>
                    <a:pt x="1346321" y="2195172"/>
                  </a:lnTo>
                  <a:lnTo>
                    <a:pt x="1292826" y="2191443"/>
                  </a:lnTo>
                  <a:lnTo>
                    <a:pt x="1239908" y="2186270"/>
                  </a:lnTo>
                  <a:lnTo>
                    <a:pt x="1187602" y="2179677"/>
                  </a:lnTo>
                  <a:lnTo>
                    <a:pt x="1135943" y="2171693"/>
                  </a:lnTo>
                  <a:lnTo>
                    <a:pt x="1084967" y="2162342"/>
                  </a:lnTo>
                  <a:lnTo>
                    <a:pt x="1034709" y="2151653"/>
                  </a:lnTo>
                  <a:lnTo>
                    <a:pt x="985203" y="2139651"/>
                  </a:lnTo>
                  <a:lnTo>
                    <a:pt x="936485" y="2126363"/>
                  </a:lnTo>
                  <a:lnTo>
                    <a:pt x="888591" y="2111816"/>
                  </a:lnTo>
                  <a:lnTo>
                    <a:pt x="841554" y="2096036"/>
                  </a:lnTo>
                  <a:lnTo>
                    <a:pt x="795411" y="2079050"/>
                  </a:lnTo>
                  <a:lnTo>
                    <a:pt x="750197" y="2060884"/>
                  </a:lnTo>
                  <a:lnTo>
                    <a:pt x="705946" y="2041565"/>
                  </a:lnTo>
                  <a:lnTo>
                    <a:pt x="662695" y="2021119"/>
                  </a:lnTo>
                  <a:lnTo>
                    <a:pt x="620477" y="1999574"/>
                  </a:lnTo>
                  <a:lnTo>
                    <a:pt x="579329" y="1976955"/>
                  </a:lnTo>
                  <a:lnTo>
                    <a:pt x="539286" y="1953289"/>
                  </a:lnTo>
                  <a:lnTo>
                    <a:pt x="500381" y="1928603"/>
                  </a:lnTo>
                  <a:lnTo>
                    <a:pt x="462652" y="1902923"/>
                  </a:lnTo>
                  <a:lnTo>
                    <a:pt x="426133" y="1876276"/>
                  </a:lnTo>
                  <a:lnTo>
                    <a:pt x="390859" y="1848688"/>
                  </a:lnTo>
                  <a:lnTo>
                    <a:pt x="356865" y="1820186"/>
                  </a:lnTo>
                  <a:lnTo>
                    <a:pt x="324186" y="1790797"/>
                  </a:lnTo>
                  <a:lnTo>
                    <a:pt x="292858" y="1760547"/>
                  </a:lnTo>
                  <a:lnTo>
                    <a:pt x="262916" y="1729462"/>
                  </a:lnTo>
                  <a:lnTo>
                    <a:pt x="234395" y="1697570"/>
                  </a:lnTo>
                  <a:lnTo>
                    <a:pt x="207330" y="1664896"/>
                  </a:lnTo>
                  <a:lnTo>
                    <a:pt x="181756" y="1631468"/>
                  </a:lnTo>
                  <a:lnTo>
                    <a:pt x="157709" y="1597312"/>
                  </a:lnTo>
                  <a:lnTo>
                    <a:pt x="135223" y="1562454"/>
                  </a:lnTo>
                  <a:lnTo>
                    <a:pt x="114334" y="1526921"/>
                  </a:lnTo>
                  <a:lnTo>
                    <a:pt x="95077" y="1490740"/>
                  </a:lnTo>
                  <a:lnTo>
                    <a:pt x="77487" y="1453937"/>
                  </a:lnTo>
                  <a:lnTo>
                    <a:pt x="61599" y="1416538"/>
                  </a:lnTo>
                  <a:lnTo>
                    <a:pt x="47449" y="1378571"/>
                  </a:lnTo>
                  <a:lnTo>
                    <a:pt x="35071" y="1340062"/>
                  </a:lnTo>
                  <a:lnTo>
                    <a:pt x="24501" y="1301037"/>
                  </a:lnTo>
                  <a:lnTo>
                    <a:pt x="15775" y="1261523"/>
                  </a:lnTo>
                  <a:lnTo>
                    <a:pt x="8926" y="1221547"/>
                  </a:lnTo>
                  <a:lnTo>
                    <a:pt x="3990" y="1181134"/>
                  </a:lnTo>
                  <a:lnTo>
                    <a:pt x="1003" y="1140313"/>
                  </a:lnTo>
                  <a:lnTo>
                    <a:pt x="0" y="1099108"/>
                  </a:lnTo>
                  <a:lnTo>
                    <a:pt x="1003" y="1057904"/>
                  </a:lnTo>
                  <a:lnTo>
                    <a:pt x="3990" y="1017082"/>
                  </a:lnTo>
                  <a:lnTo>
                    <a:pt x="8926" y="976669"/>
                  </a:lnTo>
                  <a:lnTo>
                    <a:pt x="15775" y="936692"/>
                  </a:lnTo>
                  <a:lnTo>
                    <a:pt x="24501" y="897178"/>
                  </a:lnTo>
                  <a:lnTo>
                    <a:pt x="35071" y="858153"/>
                  </a:lnTo>
                  <a:lnTo>
                    <a:pt x="47449" y="819643"/>
                  </a:lnTo>
                  <a:lnTo>
                    <a:pt x="61599" y="781675"/>
                  </a:lnTo>
                  <a:lnTo>
                    <a:pt x="77487" y="744276"/>
                  </a:lnTo>
                  <a:lnTo>
                    <a:pt x="95077" y="707472"/>
                  </a:lnTo>
                  <a:lnTo>
                    <a:pt x="114334" y="671290"/>
                  </a:lnTo>
                  <a:lnTo>
                    <a:pt x="135223" y="635757"/>
                  </a:lnTo>
                  <a:lnTo>
                    <a:pt x="157709" y="600898"/>
                  </a:lnTo>
                  <a:lnTo>
                    <a:pt x="181756" y="566741"/>
                  </a:lnTo>
                  <a:lnTo>
                    <a:pt x="207330" y="533312"/>
                  </a:lnTo>
                  <a:lnTo>
                    <a:pt x="234395" y="500637"/>
                  </a:lnTo>
                  <a:lnTo>
                    <a:pt x="262916" y="468744"/>
                  </a:lnTo>
                  <a:lnTo>
                    <a:pt x="292858" y="437658"/>
                  </a:lnTo>
                  <a:lnTo>
                    <a:pt x="324186" y="407407"/>
                  </a:lnTo>
                  <a:lnTo>
                    <a:pt x="356865" y="378017"/>
                  </a:lnTo>
                  <a:lnTo>
                    <a:pt x="390859" y="349514"/>
                  </a:lnTo>
                  <a:lnTo>
                    <a:pt x="426133" y="321925"/>
                  </a:lnTo>
                  <a:lnTo>
                    <a:pt x="462652" y="295277"/>
                  </a:lnTo>
                  <a:lnTo>
                    <a:pt x="500381" y="269596"/>
                  </a:lnTo>
                  <a:lnTo>
                    <a:pt x="539286" y="244909"/>
                  </a:lnTo>
                  <a:lnTo>
                    <a:pt x="579329" y="221242"/>
                  </a:lnTo>
                  <a:lnTo>
                    <a:pt x="620477" y="198622"/>
                  </a:lnTo>
                  <a:lnTo>
                    <a:pt x="662695" y="177075"/>
                  </a:lnTo>
                  <a:lnTo>
                    <a:pt x="705946" y="156629"/>
                  </a:lnTo>
                  <a:lnTo>
                    <a:pt x="750197" y="137309"/>
                  </a:lnTo>
                  <a:lnTo>
                    <a:pt x="795411" y="119142"/>
                  </a:lnTo>
                  <a:lnTo>
                    <a:pt x="841554" y="102155"/>
                  </a:lnTo>
                  <a:lnTo>
                    <a:pt x="888591" y="86374"/>
                  </a:lnTo>
                  <a:lnTo>
                    <a:pt x="936485" y="71826"/>
                  </a:lnTo>
                  <a:lnTo>
                    <a:pt x="985203" y="58538"/>
                  </a:lnTo>
                  <a:lnTo>
                    <a:pt x="1034709" y="46535"/>
                  </a:lnTo>
                  <a:lnTo>
                    <a:pt x="1084967" y="35845"/>
                  </a:lnTo>
                  <a:lnTo>
                    <a:pt x="1135943" y="26495"/>
                  </a:lnTo>
                  <a:lnTo>
                    <a:pt x="1187602" y="18510"/>
                  </a:lnTo>
                  <a:lnTo>
                    <a:pt x="1239908" y="11917"/>
                  </a:lnTo>
                  <a:lnTo>
                    <a:pt x="1292826" y="6743"/>
                  </a:lnTo>
                  <a:lnTo>
                    <a:pt x="1346321" y="3014"/>
                  </a:lnTo>
                  <a:lnTo>
                    <a:pt x="1400358" y="757"/>
                  </a:lnTo>
                  <a:lnTo>
                    <a:pt x="1454884" y="0"/>
                  </a:lnTo>
                  <a:lnTo>
                    <a:pt x="1509445" y="757"/>
                  </a:lnTo>
                  <a:lnTo>
                    <a:pt x="1563482" y="3014"/>
                  </a:lnTo>
                  <a:lnTo>
                    <a:pt x="1616977" y="6743"/>
                  </a:lnTo>
                  <a:lnTo>
                    <a:pt x="1669895" y="11917"/>
                  </a:lnTo>
                  <a:lnTo>
                    <a:pt x="1722201" y="18510"/>
                  </a:lnTo>
                  <a:lnTo>
                    <a:pt x="1773859" y="26495"/>
                  </a:lnTo>
                  <a:lnTo>
                    <a:pt x="1824835" y="35845"/>
                  </a:lnTo>
                  <a:lnTo>
                    <a:pt x="1875094" y="46535"/>
                  </a:lnTo>
                  <a:lnTo>
                    <a:pt x="1924600" y="58538"/>
                  </a:lnTo>
                  <a:lnTo>
                    <a:pt x="1973317" y="71826"/>
                  </a:lnTo>
                  <a:lnTo>
                    <a:pt x="2021212" y="86374"/>
                  </a:lnTo>
                  <a:lnTo>
                    <a:pt x="2068249" y="102155"/>
                  </a:lnTo>
                  <a:lnTo>
                    <a:pt x="2114391" y="119142"/>
                  </a:lnTo>
                  <a:lnTo>
                    <a:pt x="2159606" y="137309"/>
                  </a:lnTo>
                  <a:lnTo>
                    <a:pt x="2203856" y="156629"/>
                  </a:lnTo>
                  <a:lnTo>
                    <a:pt x="2247108" y="177075"/>
                  </a:lnTo>
                  <a:lnTo>
                    <a:pt x="2289325" y="198622"/>
                  </a:lnTo>
                  <a:lnTo>
                    <a:pt x="2330473" y="221242"/>
                  </a:lnTo>
                  <a:lnTo>
                    <a:pt x="2370517" y="244909"/>
                  </a:lnTo>
                  <a:lnTo>
                    <a:pt x="2409421" y="269596"/>
                  </a:lnTo>
                  <a:lnTo>
                    <a:pt x="2447151" y="295277"/>
                  </a:lnTo>
                  <a:lnTo>
                    <a:pt x="2483670" y="321925"/>
                  </a:lnTo>
                  <a:lnTo>
                    <a:pt x="2518944" y="349514"/>
                  </a:lnTo>
                  <a:lnTo>
                    <a:pt x="2552938" y="378017"/>
                  </a:lnTo>
                  <a:lnTo>
                    <a:pt x="2585617" y="407407"/>
                  </a:lnTo>
                  <a:lnTo>
                    <a:pt x="2616945" y="437658"/>
                  </a:lnTo>
                  <a:lnTo>
                    <a:pt x="2646887" y="468744"/>
                  </a:lnTo>
                  <a:lnTo>
                    <a:pt x="2675408" y="500637"/>
                  </a:lnTo>
                  <a:lnTo>
                    <a:pt x="2702473" y="533312"/>
                  </a:lnTo>
                  <a:lnTo>
                    <a:pt x="2728047" y="566741"/>
                  </a:lnTo>
                  <a:lnTo>
                    <a:pt x="2752094" y="600898"/>
                  </a:lnTo>
                  <a:lnTo>
                    <a:pt x="2774580" y="635757"/>
                  </a:lnTo>
                  <a:lnTo>
                    <a:pt x="2795469" y="671290"/>
                  </a:lnTo>
                  <a:lnTo>
                    <a:pt x="2814726" y="707472"/>
                  </a:lnTo>
                  <a:lnTo>
                    <a:pt x="2832316" y="744276"/>
                  </a:lnTo>
                  <a:lnTo>
                    <a:pt x="2848204" y="781675"/>
                  </a:lnTo>
                  <a:lnTo>
                    <a:pt x="2862354" y="819643"/>
                  </a:lnTo>
                  <a:lnTo>
                    <a:pt x="2874731" y="858153"/>
                  </a:lnTo>
                  <a:lnTo>
                    <a:pt x="2885301" y="897178"/>
                  </a:lnTo>
                  <a:lnTo>
                    <a:pt x="2894028" y="936692"/>
                  </a:lnTo>
                  <a:lnTo>
                    <a:pt x="2900877" y="976669"/>
                  </a:lnTo>
                  <a:lnTo>
                    <a:pt x="2905813" y="1017082"/>
                  </a:lnTo>
                  <a:lnTo>
                    <a:pt x="2908800" y="1057904"/>
                  </a:lnTo>
                  <a:lnTo>
                    <a:pt x="2909803" y="1099108"/>
                  </a:lnTo>
                  <a:lnTo>
                    <a:pt x="2908800" y="1140313"/>
                  </a:lnTo>
                  <a:lnTo>
                    <a:pt x="2905813" y="1181134"/>
                  </a:lnTo>
                  <a:lnTo>
                    <a:pt x="2900877" y="1221547"/>
                  </a:lnTo>
                  <a:lnTo>
                    <a:pt x="2894028" y="1261523"/>
                  </a:lnTo>
                  <a:lnTo>
                    <a:pt x="2885301" y="1301037"/>
                  </a:lnTo>
                  <a:lnTo>
                    <a:pt x="2874731" y="1340062"/>
                  </a:lnTo>
                  <a:lnTo>
                    <a:pt x="2862354" y="1378571"/>
                  </a:lnTo>
                  <a:lnTo>
                    <a:pt x="2848204" y="1416538"/>
                  </a:lnTo>
                  <a:lnTo>
                    <a:pt x="2832316" y="1453937"/>
                  </a:lnTo>
                  <a:lnTo>
                    <a:pt x="2814726" y="1490740"/>
                  </a:lnTo>
                  <a:lnTo>
                    <a:pt x="2795469" y="1526921"/>
                  </a:lnTo>
                  <a:lnTo>
                    <a:pt x="2774580" y="1562454"/>
                  </a:lnTo>
                  <a:lnTo>
                    <a:pt x="2752094" y="1597312"/>
                  </a:lnTo>
                  <a:lnTo>
                    <a:pt x="2728047" y="1631468"/>
                  </a:lnTo>
                  <a:lnTo>
                    <a:pt x="2702473" y="1664896"/>
                  </a:lnTo>
                  <a:lnTo>
                    <a:pt x="2675408" y="1697570"/>
                  </a:lnTo>
                  <a:lnTo>
                    <a:pt x="2646887" y="1729462"/>
                  </a:lnTo>
                  <a:lnTo>
                    <a:pt x="2616945" y="1760547"/>
                  </a:lnTo>
                  <a:lnTo>
                    <a:pt x="2585617" y="1790797"/>
                  </a:lnTo>
                  <a:lnTo>
                    <a:pt x="2552938" y="1820186"/>
                  </a:lnTo>
                  <a:lnTo>
                    <a:pt x="2518944" y="1848688"/>
                  </a:lnTo>
                  <a:lnTo>
                    <a:pt x="2483670" y="1876276"/>
                  </a:lnTo>
                  <a:lnTo>
                    <a:pt x="2447151" y="1902923"/>
                  </a:lnTo>
                  <a:lnTo>
                    <a:pt x="2409421" y="1928603"/>
                  </a:lnTo>
                  <a:lnTo>
                    <a:pt x="2370517" y="1953289"/>
                  </a:lnTo>
                  <a:lnTo>
                    <a:pt x="2330473" y="1976955"/>
                  </a:lnTo>
                  <a:lnTo>
                    <a:pt x="2289325" y="1999574"/>
                  </a:lnTo>
                  <a:lnTo>
                    <a:pt x="2247108" y="2021119"/>
                  </a:lnTo>
                  <a:lnTo>
                    <a:pt x="2203856" y="2041565"/>
                  </a:lnTo>
                  <a:lnTo>
                    <a:pt x="2159606" y="2060884"/>
                  </a:lnTo>
                  <a:lnTo>
                    <a:pt x="2114391" y="2079050"/>
                  </a:lnTo>
                  <a:lnTo>
                    <a:pt x="2068249" y="2096036"/>
                  </a:lnTo>
                  <a:lnTo>
                    <a:pt x="2021212" y="2111816"/>
                  </a:lnTo>
                  <a:lnTo>
                    <a:pt x="1973317" y="2126363"/>
                  </a:lnTo>
                  <a:lnTo>
                    <a:pt x="1924600" y="2139651"/>
                  </a:lnTo>
                  <a:lnTo>
                    <a:pt x="1875094" y="2151653"/>
                  </a:lnTo>
                  <a:lnTo>
                    <a:pt x="1824835" y="2162342"/>
                  </a:lnTo>
                  <a:lnTo>
                    <a:pt x="1773859" y="2171693"/>
                  </a:lnTo>
                  <a:lnTo>
                    <a:pt x="1722201" y="2179677"/>
                  </a:lnTo>
                  <a:lnTo>
                    <a:pt x="1669895" y="2186270"/>
                  </a:lnTo>
                  <a:lnTo>
                    <a:pt x="1616977" y="2191443"/>
                  </a:lnTo>
                  <a:lnTo>
                    <a:pt x="1563482" y="2195172"/>
                  </a:lnTo>
                  <a:lnTo>
                    <a:pt x="1509445" y="2197428"/>
                  </a:lnTo>
                  <a:lnTo>
                    <a:pt x="1455559" y="2198177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923A8C-1EB0-CA92-923D-D9AB3750716D}"/>
                </a:ext>
              </a:extLst>
            </p:cNvPr>
            <p:cNvSpPr txBox="1"/>
            <p:nvPr/>
          </p:nvSpPr>
          <p:spPr>
            <a:xfrm>
              <a:off x="15409462" y="8364105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potato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617B07D-5362-A792-4ED5-2033CDA2F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00873" y="6483129"/>
              <a:ext cx="2594555" cy="1798890"/>
            </a:xfrm>
            <a:prstGeom prst="rect">
              <a:avLst/>
            </a:prstGeom>
          </p:spPr>
        </p:pic>
      </p:grpSp>
      <p:grpSp>
        <p:nvGrpSpPr>
          <p:cNvPr id="24" name="Ms Kate 0964869886 11 - 9Slide.vn">
            <a:extLst>
              <a:ext uri="{FF2B5EF4-FFF2-40B4-BE49-F238E27FC236}">
                <a16:creationId xmlns:a16="http://schemas.microsoft.com/office/drawing/2014/main" id="{D977D66C-164A-C385-0C24-FC6DC9702A6B}"/>
              </a:ext>
            </a:extLst>
          </p:cNvPr>
          <p:cNvGrpSpPr/>
          <p:nvPr/>
        </p:nvGrpSpPr>
        <p:grpSpPr>
          <a:xfrm>
            <a:off x="7358632" y="210513"/>
            <a:ext cx="1940137" cy="1633811"/>
            <a:chOff x="11037948" y="315769"/>
            <a:chExt cx="2910205" cy="2450716"/>
          </a:xfrm>
        </p:grpSpPr>
        <p:sp>
          <p:nvSpPr>
            <p:cNvPr id="25" name="object 3">
              <a:extLst>
                <a:ext uri="{FF2B5EF4-FFF2-40B4-BE49-F238E27FC236}">
                  <a16:creationId xmlns:a16="http://schemas.microsoft.com/office/drawing/2014/main" id="{C9A437DF-2B6A-70A0-3007-0A4D4330485F}"/>
                </a:ext>
              </a:extLst>
            </p:cNvPr>
            <p:cNvSpPr/>
            <p:nvPr/>
          </p:nvSpPr>
          <p:spPr>
            <a:xfrm>
              <a:off x="11037948" y="50169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5" h="2198370">
                  <a:moveTo>
                    <a:pt x="1454901" y="2198174"/>
                  </a:moveTo>
                  <a:lnTo>
                    <a:pt x="1400358" y="2197416"/>
                  </a:lnTo>
                  <a:lnTo>
                    <a:pt x="1346321" y="2195160"/>
                  </a:lnTo>
                  <a:lnTo>
                    <a:pt x="1292826" y="2191431"/>
                  </a:lnTo>
                  <a:lnTo>
                    <a:pt x="1239908" y="2186258"/>
                  </a:lnTo>
                  <a:lnTo>
                    <a:pt x="1187602" y="2179665"/>
                  </a:lnTo>
                  <a:lnTo>
                    <a:pt x="1135943" y="2171680"/>
                  </a:lnTo>
                  <a:lnTo>
                    <a:pt x="1084967" y="2162330"/>
                  </a:lnTo>
                  <a:lnTo>
                    <a:pt x="1034709" y="2151640"/>
                  </a:lnTo>
                  <a:lnTo>
                    <a:pt x="985203" y="2139638"/>
                  </a:lnTo>
                  <a:lnTo>
                    <a:pt x="936485" y="2126350"/>
                  </a:lnTo>
                  <a:lnTo>
                    <a:pt x="888590" y="2111803"/>
                  </a:lnTo>
                  <a:lnTo>
                    <a:pt x="841554" y="2096022"/>
                  </a:lnTo>
                  <a:lnTo>
                    <a:pt x="795411" y="2079036"/>
                  </a:lnTo>
                  <a:lnTo>
                    <a:pt x="750197" y="2060870"/>
                  </a:lnTo>
                  <a:lnTo>
                    <a:pt x="705946" y="2041551"/>
                  </a:lnTo>
                  <a:lnTo>
                    <a:pt x="662695" y="2021105"/>
                  </a:lnTo>
                  <a:lnTo>
                    <a:pt x="620477" y="1999559"/>
                  </a:lnTo>
                  <a:lnTo>
                    <a:pt x="579329" y="1976939"/>
                  </a:lnTo>
                  <a:lnTo>
                    <a:pt x="539285" y="1953273"/>
                  </a:lnTo>
                  <a:lnTo>
                    <a:pt x="500381" y="1928587"/>
                  </a:lnTo>
                  <a:lnTo>
                    <a:pt x="462652" y="1902907"/>
                  </a:lnTo>
                  <a:lnTo>
                    <a:pt x="426133" y="1876259"/>
                  </a:lnTo>
                  <a:lnTo>
                    <a:pt x="390858" y="1848671"/>
                  </a:lnTo>
                  <a:lnTo>
                    <a:pt x="356864" y="1820169"/>
                  </a:lnTo>
                  <a:lnTo>
                    <a:pt x="324186" y="1790780"/>
                  </a:lnTo>
                  <a:lnTo>
                    <a:pt x="292858" y="1760529"/>
                  </a:lnTo>
                  <a:lnTo>
                    <a:pt x="262916" y="1729444"/>
                  </a:lnTo>
                  <a:lnTo>
                    <a:pt x="234395" y="1697552"/>
                  </a:lnTo>
                  <a:lnTo>
                    <a:pt x="207330" y="1664878"/>
                  </a:lnTo>
                  <a:lnTo>
                    <a:pt x="181756" y="1631449"/>
                  </a:lnTo>
                  <a:lnTo>
                    <a:pt x="157708" y="1597293"/>
                  </a:lnTo>
                  <a:lnTo>
                    <a:pt x="135223" y="1562434"/>
                  </a:lnTo>
                  <a:lnTo>
                    <a:pt x="114334" y="1526901"/>
                  </a:lnTo>
                  <a:lnTo>
                    <a:pt x="95077" y="1490720"/>
                  </a:lnTo>
                  <a:lnTo>
                    <a:pt x="77487" y="1453917"/>
                  </a:lnTo>
                  <a:lnTo>
                    <a:pt x="61599" y="1416518"/>
                  </a:lnTo>
                  <a:lnTo>
                    <a:pt x="47449" y="1378551"/>
                  </a:lnTo>
                  <a:lnTo>
                    <a:pt x="35071" y="1340041"/>
                  </a:lnTo>
                  <a:lnTo>
                    <a:pt x="24501" y="1301016"/>
                  </a:lnTo>
                  <a:lnTo>
                    <a:pt x="15774" y="1261502"/>
                  </a:lnTo>
                  <a:lnTo>
                    <a:pt x="8926" y="1221526"/>
                  </a:lnTo>
                  <a:lnTo>
                    <a:pt x="3990" y="1181113"/>
                  </a:lnTo>
                  <a:lnTo>
                    <a:pt x="1003" y="1140291"/>
                  </a:lnTo>
                  <a:lnTo>
                    <a:pt x="0" y="1099087"/>
                  </a:lnTo>
                  <a:lnTo>
                    <a:pt x="1003" y="1057882"/>
                  </a:lnTo>
                  <a:lnTo>
                    <a:pt x="3990" y="1017061"/>
                  </a:lnTo>
                  <a:lnTo>
                    <a:pt x="8926" y="976648"/>
                  </a:lnTo>
                  <a:lnTo>
                    <a:pt x="15774" y="936672"/>
                  </a:lnTo>
                  <a:lnTo>
                    <a:pt x="24501" y="897158"/>
                  </a:lnTo>
                  <a:lnTo>
                    <a:pt x="35071" y="858133"/>
                  </a:lnTo>
                  <a:lnTo>
                    <a:pt x="47449" y="819623"/>
                  </a:lnTo>
                  <a:lnTo>
                    <a:pt x="61599" y="781656"/>
                  </a:lnTo>
                  <a:lnTo>
                    <a:pt x="77487" y="744257"/>
                  </a:lnTo>
                  <a:lnTo>
                    <a:pt x="95077" y="707454"/>
                  </a:lnTo>
                  <a:lnTo>
                    <a:pt x="114334" y="671273"/>
                  </a:lnTo>
                  <a:lnTo>
                    <a:pt x="135223" y="635739"/>
                  </a:lnTo>
                  <a:lnTo>
                    <a:pt x="157708" y="600881"/>
                  </a:lnTo>
                  <a:lnTo>
                    <a:pt x="181756" y="566725"/>
                  </a:lnTo>
                  <a:lnTo>
                    <a:pt x="207330" y="533296"/>
                  </a:lnTo>
                  <a:lnTo>
                    <a:pt x="234395" y="500622"/>
                  </a:lnTo>
                  <a:lnTo>
                    <a:pt x="262916" y="468730"/>
                  </a:lnTo>
                  <a:lnTo>
                    <a:pt x="292858" y="437645"/>
                  </a:lnTo>
                  <a:lnTo>
                    <a:pt x="324186" y="407394"/>
                  </a:lnTo>
                  <a:lnTo>
                    <a:pt x="356864" y="378005"/>
                  </a:lnTo>
                  <a:lnTo>
                    <a:pt x="390858" y="349503"/>
                  </a:lnTo>
                  <a:lnTo>
                    <a:pt x="426133" y="321915"/>
                  </a:lnTo>
                  <a:lnTo>
                    <a:pt x="462652" y="295267"/>
                  </a:lnTo>
                  <a:lnTo>
                    <a:pt x="500381" y="269587"/>
                  </a:lnTo>
                  <a:lnTo>
                    <a:pt x="539285" y="244901"/>
                  </a:lnTo>
                  <a:lnTo>
                    <a:pt x="579329" y="221234"/>
                  </a:lnTo>
                  <a:lnTo>
                    <a:pt x="620477" y="198615"/>
                  </a:lnTo>
                  <a:lnTo>
                    <a:pt x="662695" y="177069"/>
                  </a:lnTo>
                  <a:lnTo>
                    <a:pt x="705946" y="156623"/>
                  </a:lnTo>
                  <a:lnTo>
                    <a:pt x="750197" y="137304"/>
                  </a:lnTo>
                  <a:lnTo>
                    <a:pt x="795411" y="119138"/>
                  </a:lnTo>
                  <a:lnTo>
                    <a:pt x="841554" y="102151"/>
                  </a:lnTo>
                  <a:lnTo>
                    <a:pt x="888590" y="86371"/>
                  </a:lnTo>
                  <a:lnTo>
                    <a:pt x="936485" y="71824"/>
                  </a:lnTo>
                  <a:lnTo>
                    <a:pt x="985203" y="58536"/>
                  </a:lnTo>
                  <a:lnTo>
                    <a:pt x="1034709" y="46534"/>
                  </a:lnTo>
                  <a:lnTo>
                    <a:pt x="1084967" y="35844"/>
                  </a:lnTo>
                  <a:lnTo>
                    <a:pt x="1135943" y="26494"/>
                  </a:lnTo>
                  <a:lnTo>
                    <a:pt x="1187602" y="18509"/>
                  </a:lnTo>
                  <a:lnTo>
                    <a:pt x="1239908" y="11916"/>
                  </a:lnTo>
                  <a:lnTo>
                    <a:pt x="1292826" y="6743"/>
                  </a:lnTo>
                  <a:lnTo>
                    <a:pt x="1346321" y="3014"/>
                  </a:lnTo>
                  <a:lnTo>
                    <a:pt x="1400358" y="758"/>
                  </a:lnTo>
                  <a:lnTo>
                    <a:pt x="1454901" y="0"/>
                  </a:lnTo>
                  <a:lnTo>
                    <a:pt x="1509447" y="758"/>
                  </a:lnTo>
                  <a:lnTo>
                    <a:pt x="1563485" y="3014"/>
                  </a:lnTo>
                  <a:lnTo>
                    <a:pt x="1616982" y="6743"/>
                  </a:lnTo>
                  <a:lnTo>
                    <a:pt x="1669901" y="11916"/>
                  </a:lnTo>
                  <a:lnTo>
                    <a:pt x="1722209" y="18509"/>
                  </a:lnTo>
                  <a:lnTo>
                    <a:pt x="1773868" y="26494"/>
                  </a:lnTo>
                  <a:lnTo>
                    <a:pt x="1824845" y="35844"/>
                  </a:lnTo>
                  <a:lnTo>
                    <a:pt x="1875105" y="46534"/>
                  </a:lnTo>
                  <a:lnTo>
                    <a:pt x="1924611" y="58536"/>
                  </a:lnTo>
                  <a:lnTo>
                    <a:pt x="1973330" y="71824"/>
                  </a:lnTo>
                  <a:lnTo>
                    <a:pt x="2021225" y="86371"/>
                  </a:lnTo>
                  <a:lnTo>
                    <a:pt x="2068262" y="102151"/>
                  </a:lnTo>
                  <a:lnTo>
                    <a:pt x="2114405" y="119138"/>
                  </a:lnTo>
                  <a:lnTo>
                    <a:pt x="2159619" y="137304"/>
                  </a:lnTo>
                  <a:lnTo>
                    <a:pt x="2203870" y="156623"/>
                  </a:lnTo>
                  <a:lnTo>
                    <a:pt x="2247121" y="177069"/>
                  </a:lnTo>
                  <a:lnTo>
                    <a:pt x="2289338" y="198615"/>
                  </a:lnTo>
                  <a:lnTo>
                    <a:pt x="2330486" y="221234"/>
                  </a:lnTo>
                  <a:lnTo>
                    <a:pt x="2370530" y="244901"/>
                  </a:lnTo>
                  <a:lnTo>
                    <a:pt x="2409433" y="269587"/>
                  </a:lnTo>
                  <a:lnTo>
                    <a:pt x="2447162" y="295267"/>
                  </a:lnTo>
                  <a:lnTo>
                    <a:pt x="2483681" y="321915"/>
                  </a:lnTo>
                  <a:lnTo>
                    <a:pt x="2518955" y="349503"/>
                  </a:lnTo>
                  <a:lnTo>
                    <a:pt x="2552948" y="378005"/>
                  </a:lnTo>
                  <a:lnTo>
                    <a:pt x="2585626" y="407394"/>
                  </a:lnTo>
                  <a:lnTo>
                    <a:pt x="2616953" y="437645"/>
                  </a:lnTo>
                  <a:lnTo>
                    <a:pt x="2646895" y="468730"/>
                  </a:lnTo>
                  <a:lnTo>
                    <a:pt x="2675415" y="500622"/>
                  </a:lnTo>
                  <a:lnTo>
                    <a:pt x="2702480" y="533296"/>
                  </a:lnTo>
                  <a:lnTo>
                    <a:pt x="2728053" y="566725"/>
                  </a:lnTo>
                  <a:lnTo>
                    <a:pt x="2752100" y="600881"/>
                  </a:lnTo>
                  <a:lnTo>
                    <a:pt x="2774585" y="635739"/>
                  </a:lnTo>
                  <a:lnTo>
                    <a:pt x="2795473" y="671273"/>
                  </a:lnTo>
                  <a:lnTo>
                    <a:pt x="2814729" y="707454"/>
                  </a:lnTo>
                  <a:lnTo>
                    <a:pt x="2832319" y="744257"/>
                  </a:lnTo>
                  <a:lnTo>
                    <a:pt x="2848206" y="781656"/>
                  </a:lnTo>
                  <a:lnTo>
                    <a:pt x="2862356" y="819623"/>
                  </a:lnTo>
                  <a:lnTo>
                    <a:pt x="2874733" y="858133"/>
                  </a:lnTo>
                  <a:lnTo>
                    <a:pt x="2885302" y="897158"/>
                  </a:lnTo>
                  <a:lnTo>
                    <a:pt x="2894029" y="936672"/>
                  </a:lnTo>
                  <a:lnTo>
                    <a:pt x="2900877" y="976648"/>
                  </a:lnTo>
                  <a:lnTo>
                    <a:pt x="2905813" y="1017061"/>
                  </a:lnTo>
                  <a:lnTo>
                    <a:pt x="2908800" y="1057882"/>
                  </a:lnTo>
                  <a:lnTo>
                    <a:pt x="2909803" y="1099091"/>
                  </a:lnTo>
                  <a:lnTo>
                    <a:pt x="2908800" y="1140291"/>
                  </a:lnTo>
                  <a:lnTo>
                    <a:pt x="2905813" y="1181113"/>
                  </a:lnTo>
                  <a:lnTo>
                    <a:pt x="2900877" y="1221526"/>
                  </a:lnTo>
                  <a:lnTo>
                    <a:pt x="2894029" y="1261502"/>
                  </a:lnTo>
                  <a:lnTo>
                    <a:pt x="2885302" y="1301016"/>
                  </a:lnTo>
                  <a:lnTo>
                    <a:pt x="2874733" y="1340041"/>
                  </a:lnTo>
                  <a:lnTo>
                    <a:pt x="2862356" y="1378551"/>
                  </a:lnTo>
                  <a:lnTo>
                    <a:pt x="2848206" y="1416518"/>
                  </a:lnTo>
                  <a:lnTo>
                    <a:pt x="2832319" y="1453917"/>
                  </a:lnTo>
                  <a:lnTo>
                    <a:pt x="2814729" y="1490720"/>
                  </a:lnTo>
                  <a:lnTo>
                    <a:pt x="2795473" y="1526901"/>
                  </a:lnTo>
                  <a:lnTo>
                    <a:pt x="2774585" y="1562434"/>
                  </a:lnTo>
                  <a:lnTo>
                    <a:pt x="2752100" y="1597293"/>
                  </a:lnTo>
                  <a:lnTo>
                    <a:pt x="2728053" y="1631449"/>
                  </a:lnTo>
                  <a:lnTo>
                    <a:pt x="2702480" y="1664878"/>
                  </a:lnTo>
                  <a:lnTo>
                    <a:pt x="2675415" y="1697552"/>
                  </a:lnTo>
                  <a:lnTo>
                    <a:pt x="2646895" y="1729444"/>
                  </a:lnTo>
                  <a:lnTo>
                    <a:pt x="2616953" y="1760529"/>
                  </a:lnTo>
                  <a:lnTo>
                    <a:pt x="2585626" y="1790780"/>
                  </a:lnTo>
                  <a:lnTo>
                    <a:pt x="2552948" y="1820169"/>
                  </a:lnTo>
                  <a:lnTo>
                    <a:pt x="2518955" y="1848671"/>
                  </a:lnTo>
                  <a:lnTo>
                    <a:pt x="2483681" y="1876259"/>
                  </a:lnTo>
                  <a:lnTo>
                    <a:pt x="2447162" y="1902907"/>
                  </a:lnTo>
                  <a:lnTo>
                    <a:pt x="2409433" y="1928587"/>
                  </a:lnTo>
                  <a:lnTo>
                    <a:pt x="2370530" y="1953273"/>
                  </a:lnTo>
                  <a:lnTo>
                    <a:pt x="2330486" y="1976939"/>
                  </a:lnTo>
                  <a:lnTo>
                    <a:pt x="2289338" y="1999559"/>
                  </a:lnTo>
                  <a:lnTo>
                    <a:pt x="2247121" y="2021105"/>
                  </a:lnTo>
                  <a:lnTo>
                    <a:pt x="2203870" y="2041551"/>
                  </a:lnTo>
                  <a:lnTo>
                    <a:pt x="2159619" y="2060870"/>
                  </a:lnTo>
                  <a:lnTo>
                    <a:pt x="2114405" y="2079036"/>
                  </a:lnTo>
                  <a:lnTo>
                    <a:pt x="2068262" y="2096022"/>
                  </a:lnTo>
                  <a:lnTo>
                    <a:pt x="2021225" y="2111803"/>
                  </a:lnTo>
                  <a:lnTo>
                    <a:pt x="1973330" y="2126350"/>
                  </a:lnTo>
                  <a:lnTo>
                    <a:pt x="1924611" y="2139638"/>
                  </a:lnTo>
                  <a:lnTo>
                    <a:pt x="1875105" y="2151640"/>
                  </a:lnTo>
                  <a:lnTo>
                    <a:pt x="1824845" y="2162330"/>
                  </a:lnTo>
                  <a:lnTo>
                    <a:pt x="1773868" y="2171680"/>
                  </a:lnTo>
                  <a:lnTo>
                    <a:pt x="1722209" y="2179665"/>
                  </a:lnTo>
                  <a:lnTo>
                    <a:pt x="1669901" y="2186258"/>
                  </a:lnTo>
                  <a:lnTo>
                    <a:pt x="1616982" y="2191431"/>
                  </a:lnTo>
                  <a:lnTo>
                    <a:pt x="1563485" y="2195160"/>
                  </a:lnTo>
                  <a:lnTo>
                    <a:pt x="1509447" y="2197416"/>
                  </a:lnTo>
                  <a:lnTo>
                    <a:pt x="1454901" y="2198174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FEF80D-2A7C-C8A6-572C-BAEC39299775}"/>
                </a:ext>
              </a:extLst>
            </p:cNvPr>
            <p:cNvSpPr txBox="1"/>
            <p:nvPr/>
          </p:nvSpPr>
          <p:spPr>
            <a:xfrm>
              <a:off x="11346334" y="2073988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egg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7A1A32A-BF4F-FA5B-49E3-0885433AB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29580" y="315769"/>
              <a:ext cx="2236182" cy="1871676"/>
            </a:xfrm>
            <a:prstGeom prst="rect">
              <a:avLst/>
            </a:prstGeom>
          </p:spPr>
        </p:pic>
      </p:grpSp>
      <p:grpSp>
        <p:nvGrpSpPr>
          <p:cNvPr id="28" name="Ms Kate 0964869886 12 - 9Slide.vn">
            <a:extLst>
              <a:ext uri="{FF2B5EF4-FFF2-40B4-BE49-F238E27FC236}">
                <a16:creationId xmlns:a16="http://schemas.microsoft.com/office/drawing/2014/main" id="{3DF2008F-D10A-AD7B-2DFC-7F35CD85551F}"/>
              </a:ext>
            </a:extLst>
          </p:cNvPr>
          <p:cNvGrpSpPr/>
          <p:nvPr/>
        </p:nvGrpSpPr>
        <p:grpSpPr>
          <a:xfrm>
            <a:off x="3689779" y="14018"/>
            <a:ext cx="1940137" cy="1814181"/>
            <a:chOff x="5534668" y="21026"/>
            <a:chExt cx="2910205" cy="2721271"/>
          </a:xfrm>
        </p:grpSpPr>
        <p:sp>
          <p:nvSpPr>
            <p:cNvPr id="29" name="object 2">
              <a:extLst>
                <a:ext uri="{FF2B5EF4-FFF2-40B4-BE49-F238E27FC236}">
                  <a16:creationId xmlns:a16="http://schemas.microsoft.com/office/drawing/2014/main" id="{1083319D-BEDE-C707-D47C-1946CAE31015}"/>
                </a:ext>
              </a:extLst>
            </p:cNvPr>
            <p:cNvSpPr/>
            <p:nvPr/>
          </p:nvSpPr>
          <p:spPr>
            <a:xfrm>
              <a:off x="5534668" y="50169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4" h="2198370">
                  <a:moveTo>
                    <a:pt x="1454901" y="2198177"/>
                  </a:moveTo>
                  <a:lnTo>
                    <a:pt x="1400358" y="2197419"/>
                  </a:lnTo>
                  <a:lnTo>
                    <a:pt x="1346321" y="2195162"/>
                  </a:lnTo>
                  <a:lnTo>
                    <a:pt x="1292826" y="2191434"/>
                  </a:lnTo>
                  <a:lnTo>
                    <a:pt x="1239908" y="2186260"/>
                  </a:lnTo>
                  <a:lnTo>
                    <a:pt x="1187602" y="2179667"/>
                  </a:lnTo>
                  <a:lnTo>
                    <a:pt x="1135944" y="2171682"/>
                  </a:lnTo>
                  <a:lnTo>
                    <a:pt x="1084967" y="2162332"/>
                  </a:lnTo>
                  <a:lnTo>
                    <a:pt x="1034709" y="2151643"/>
                  </a:lnTo>
                  <a:lnTo>
                    <a:pt x="985203" y="2139640"/>
                  </a:lnTo>
                  <a:lnTo>
                    <a:pt x="936485" y="2126352"/>
                  </a:lnTo>
                  <a:lnTo>
                    <a:pt x="888591" y="2111805"/>
                  </a:lnTo>
                  <a:lnTo>
                    <a:pt x="841554" y="2096025"/>
                  </a:lnTo>
                  <a:lnTo>
                    <a:pt x="795411" y="2079038"/>
                  </a:lnTo>
                  <a:lnTo>
                    <a:pt x="750197" y="2060872"/>
                  </a:lnTo>
                  <a:lnTo>
                    <a:pt x="705946" y="2041553"/>
                  </a:lnTo>
                  <a:lnTo>
                    <a:pt x="662695" y="2021107"/>
                  </a:lnTo>
                  <a:lnTo>
                    <a:pt x="620477" y="1999561"/>
                  </a:lnTo>
                  <a:lnTo>
                    <a:pt x="579329" y="1976942"/>
                  </a:lnTo>
                  <a:lnTo>
                    <a:pt x="539286" y="1953276"/>
                  </a:lnTo>
                  <a:lnTo>
                    <a:pt x="500381" y="1928589"/>
                  </a:lnTo>
                  <a:lnTo>
                    <a:pt x="462652" y="1902909"/>
                  </a:lnTo>
                  <a:lnTo>
                    <a:pt x="426133" y="1876262"/>
                  </a:lnTo>
                  <a:lnTo>
                    <a:pt x="390859" y="1848673"/>
                  </a:lnTo>
                  <a:lnTo>
                    <a:pt x="356865" y="1820171"/>
                  </a:lnTo>
                  <a:lnTo>
                    <a:pt x="324186" y="1790782"/>
                  </a:lnTo>
                  <a:lnTo>
                    <a:pt x="292858" y="1760531"/>
                  </a:lnTo>
                  <a:lnTo>
                    <a:pt x="262916" y="1729447"/>
                  </a:lnTo>
                  <a:lnTo>
                    <a:pt x="234395" y="1697554"/>
                  </a:lnTo>
                  <a:lnTo>
                    <a:pt x="207330" y="1664880"/>
                  </a:lnTo>
                  <a:lnTo>
                    <a:pt x="181756" y="1631452"/>
                  </a:lnTo>
                  <a:lnTo>
                    <a:pt x="157709" y="1597295"/>
                  </a:lnTo>
                  <a:lnTo>
                    <a:pt x="135223" y="1562437"/>
                  </a:lnTo>
                  <a:lnTo>
                    <a:pt x="114334" y="1526904"/>
                  </a:lnTo>
                  <a:lnTo>
                    <a:pt x="95077" y="1490722"/>
                  </a:lnTo>
                  <a:lnTo>
                    <a:pt x="77487" y="1453919"/>
                  </a:lnTo>
                  <a:lnTo>
                    <a:pt x="61599" y="1416520"/>
                  </a:lnTo>
                  <a:lnTo>
                    <a:pt x="47449" y="1378553"/>
                  </a:lnTo>
                  <a:lnTo>
                    <a:pt x="35071" y="1340044"/>
                  </a:lnTo>
                  <a:lnTo>
                    <a:pt x="24501" y="1301018"/>
                  </a:lnTo>
                  <a:lnTo>
                    <a:pt x="15775" y="1261504"/>
                  </a:lnTo>
                  <a:lnTo>
                    <a:pt x="8926" y="1221528"/>
                  </a:lnTo>
                  <a:lnTo>
                    <a:pt x="3990" y="1181115"/>
                  </a:lnTo>
                  <a:lnTo>
                    <a:pt x="1003" y="1140294"/>
                  </a:lnTo>
                  <a:lnTo>
                    <a:pt x="0" y="1099089"/>
                  </a:lnTo>
                  <a:lnTo>
                    <a:pt x="1003" y="1057885"/>
                  </a:lnTo>
                  <a:lnTo>
                    <a:pt x="3990" y="1017063"/>
                  </a:lnTo>
                  <a:lnTo>
                    <a:pt x="8926" y="976651"/>
                  </a:lnTo>
                  <a:lnTo>
                    <a:pt x="15775" y="936674"/>
                  </a:lnTo>
                  <a:lnTo>
                    <a:pt x="24501" y="897160"/>
                  </a:lnTo>
                  <a:lnTo>
                    <a:pt x="35071" y="858135"/>
                  </a:lnTo>
                  <a:lnTo>
                    <a:pt x="47449" y="819625"/>
                  </a:lnTo>
                  <a:lnTo>
                    <a:pt x="61599" y="781658"/>
                  </a:lnTo>
                  <a:lnTo>
                    <a:pt x="77487" y="744259"/>
                  </a:lnTo>
                  <a:lnTo>
                    <a:pt x="95077" y="707456"/>
                  </a:lnTo>
                  <a:lnTo>
                    <a:pt x="114334" y="671274"/>
                  </a:lnTo>
                  <a:lnTo>
                    <a:pt x="135223" y="635741"/>
                  </a:lnTo>
                  <a:lnTo>
                    <a:pt x="157709" y="600883"/>
                  </a:lnTo>
                  <a:lnTo>
                    <a:pt x="181756" y="566726"/>
                  </a:lnTo>
                  <a:lnTo>
                    <a:pt x="207330" y="533298"/>
                  </a:lnTo>
                  <a:lnTo>
                    <a:pt x="234395" y="500624"/>
                  </a:lnTo>
                  <a:lnTo>
                    <a:pt x="262916" y="468731"/>
                  </a:lnTo>
                  <a:lnTo>
                    <a:pt x="292858" y="437646"/>
                  </a:lnTo>
                  <a:lnTo>
                    <a:pt x="324186" y="407396"/>
                  </a:lnTo>
                  <a:lnTo>
                    <a:pt x="356865" y="378006"/>
                  </a:lnTo>
                  <a:lnTo>
                    <a:pt x="390859" y="349504"/>
                  </a:lnTo>
                  <a:lnTo>
                    <a:pt x="426133" y="321916"/>
                  </a:lnTo>
                  <a:lnTo>
                    <a:pt x="462652" y="295268"/>
                  </a:lnTo>
                  <a:lnTo>
                    <a:pt x="500381" y="269588"/>
                  </a:lnTo>
                  <a:lnTo>
                    <a:pt x="539286" y="244901"/>
                  </a:lnTo>
                  <a:lnTo>
                    <a:pt x="579329" y="221235"/>
                  </a:lnTo>
                  <a:lnTo>
                    <a:pt x="620477" y="198615"/>
                  </a:lnTo>
                  <a:lnTo>
                    <a:pt x="662695" y="177069"/>
                  </a:lnTo>
                  <a:lnTo>
                    <a:pt x="705946" y="156624"/>
                  </a:lnTo>
                  <a:lnTo>
                    <a:pt x="750197" y="137304"/>
                  </a:lnTo>
                  <a:lnTo>
                    <a:pt x="795411" y="119138"/>
                  </a:lnTo>
                  <a:lnTo>
                    <a:pt x="841554" y="102151"/>
                  </a:lnTo>
                  <a:lnTo>
                    <a:pt x="888591" y="86371"/>
                  </a:lnTo>
                  <a:lnTo>
                    <a:pt x="936485" y="71824"/>
                  </a:lnTo>
                  <a:lnTo>
                    <a:pt x="985203" y="58535"/>
                  </a:lnTo>
                  <a:lnTo>
                    <a:pt x="1034709" y="46533"/>
                  </a:lnTo>
                  <a:lnTo>
                    <a:pt x="1084967" y="35844"/>
                  </a:lnTo>
                  <a:lnTo>
                    <a:pt x="1135944" y="26493"/>
                  </a:lnTo>
                  <a:lnTo>
                    <a:pt x="1187602" y="18508"/>
                  </a:lnTo>
                  <a:lnTo>
                    <a:pt x="1239908" y="11916"/>
                  </a:lnTo>
                  <a:lnTo>
                    <a:pt x="1292826" y="6742"/>
                  </a:lnTo>
                  <a:lnTo>
                    <a:pt x="1346321" y="3013"/>
                  </a:lnTo>
                  <a:lnTo>
                    <a:pt x="1400358" y="757"/>
                  </a:lnTo>
                  <a:lnTo>
                    <a:pt x="1454954" y="0"/>
                  </a:lnTo>
                  <a:lnTo>
                    <a:pt x="1509445" y="757"/>
                  </a:lnTo>
                  <a:lnTo>
                    <a:pt x="1563482" y="3013"/>
                  </a:lnTo>
                  <a:lnTo>
                    <a:pt x="1616977" y="6742"/>
                  </a:lnTo>
                  <a:lnTo>
                    <a:pt x="1669895" y="11916"/>
                  </a:lnTo>
                  <a:lnTo>
                    <a:pt x="1722201" y="18508"/>
                  </a:lnTo>
                  <a:lnTo>
                    <a:pt x="1773859" y="26493"/>
                  </a:lnTo>
                  <a:lnTo>
                    <a:pt x="1824835" y="35844"/>
                  </a:lnTo>
                  <a:lnTo>
                    <a:pt x="1875094" y="46533"/>
                  </a:lnTo>
                  <a:lnTo>
                    <a:pt x="1924600" y="58535"/>
                  </a:lnTo>
                  <a:lnTo>
                    <a:pt x="1973318" y="71824"/>
                  </a:lnTo>
                  <a:lnTo>
                    <a:pt x="2021212" y="86371"/>
                  </a:lnTo>
                  <a:lnTo>
                    <a:pt x="2068249" y="102151"/>
                  </a:lnTo>
                  <a:lnTo>
                    <a:pt x="2114391" y="119138"/>
                  </a:lnTo>
                  <a:lnTo>
                    <a:pt x="2159606" y="137304"/>
                  </a:lnTo>
                  <a:lnTo>
                    <a:pt x="2203856" y="156624"/>
                  </a:lnTo>
                  <a:lnTo>
                    <a:pt x="2247108" y="177069"/>
                  </a:lnTo>
                  <a:lnTo>
                    <a:pt x="2289325" y="198615"/>
                  </a:lnTo>
                  <a:lnTo>
                    <a:pt x="2330474" y="221235"/>
                  </a:lnTo>
                  <a:lnTo>
                    <a:pt x="2370517" y="244901"/>
                  </a:lnTo>
                  <a:lnTo>
                    <a:pt x="2409421" y="269588"/>
                  </a:lnTo>
                  <a:lnTo>
                    <a:pt x="2447151" y="295268"/>
                  </a:lnTo>
                  <a:lnTo>
                    <a:pt x="2483670" y="321916"/>
                  </a:lnTo>
                  <a:lnTo>
                    <a:pt x="2518944" y="349504"/>
                  </a:lnTo>
                  <a:lnTo>
                    <a:pt x="2552938" y="378006"/>
                  </a:lnTo>
                  <a:lnTo>
                    <a:pt x="2585617" y="407396"/>
                  </a:lnTo>
                  <a:lnTo>
                    <a:pt x="2616945" y="437646"/>
                  </a:lnTo>
                  <a:lnTo>
                    <a:pt x="2646887" y="468731"/>
                  </a:lnTo>
                  <a:lnTo>
                    <a:pt x="2675408" y="500624"/>
                  </a:lnTo>
                  <a:lnTo>
                    <a:pt x="2702473" y="533298"/>
                  </a:lnTo>
                  <a:lnTo>
                    <a:pt x="2728047" y="566726"/>
                  </a:lnTo>
                  <a:lnTo>
                    <a:pt x="2752094" y="600883"/>
                  </a:lnTo>
                  <a:lnTo>
                    <a:pt x="2774580" y="635741"/>
                  </a:lnTo>
                  <a:lnTo>
                    <a:pt x="2795469" y="671274"/>
                  </a:lnTo>
                  <a:lnTo>
                    <a:pt x="2814726" y="707456"/>
                  </a:lnTo>
                  <a:lnTo>
                    <a:pt x="2832316" y="744259"/>
                  </a:lnTo>
                  <a:lnTo>
                    <a:pt x="2848204" y="781658"/>
                  </a:lnTo>
                  <a:lnTo>
                    <a:pt x="2862354" y="819625"/>
                  </a:lnTo>
                  <a:lnTo>
                    <a:pt x="2874731" y="858135"/>
                  </a:lnTo>
                  <a:lnTo>
                    <a:pt x="2885301" y="897160"/>
                  </a:lnTo>
                  <a:lnTo>
                    <a:pt x="2894028" y="936674"/>
                  </a:lnTo>
                  <a:lnTo>
                    <a:pt x="2900877" y="976651"/>
                  </a:lnTo>
                  <a:lnTo>
                    <a:pt x="2905813" y="1017063"/>
                  </a:lnTo>
                  <a:lnTo>
                    <a:pt x="2908800" y="1057885"/>
                  </a:lnTo>
                  <a:lnTo>
                    <a:pt x="2909803" y="1099089"/>
                  </a:lnTo>
                  <a:lnTo>
                    <a:pt x="2908800" y="1140294"/>
                  </a:lnTo>
                  <a:lnTo>
                    <a:pt x="2905813" y="1181115"/>
                  </a:lnTo>
                  <a:lnTo>
                    <a:pt x="2900877" y="1221528"/>
                  </a:lnTo>
                  <a:lnTo>
                    <a:pt x="2894028" y="1261504"/>
                  </a:lnTo>
                  <a:lnTo>
                    <a:pt x="2885301" y="1301018"/>
                  </a:lnTo>
                  <a:lnTo>
                    <a:pt x="2874731" y="1340044"/>
                  </a:lnTo>
                  <a:lnTo>
                    <a:pt x="2862354" y="1378553"/>
                  </a:lnTo>
                  <a:lnTo>
                    <a:pt x="2848204" y="1416520"/>
                  </a:lnTo>
                  <a:lnTo>
                    <a:pt x="2832316" y="1453919"/>
                  </a:lnTo>
                  <a:lnTo>
                    <a:pt x="2814726" y="1490722"/>
                  </a:lnTo>
                  <a:lnTo>
                    <a:pt x="2795469" y="1526904"/>
                  </a:lnTo>
                  <a:lnTo>
                    <a:pt x="2774580" y="1562437"/>
                  </a:lnTo>
                  <a:lnTo>
                    <a:pt x="2752094" y="1597295"/>
                  </a:lnTo>
                  <a:lnTo>
                    <a:pt x="2728047" y="1631452"/>
                  </a:lnTo>
                  <a:lnTo>
                    <a:pt x="2702473" y="1664880"/>
                  </a:lnTo>
                  <a:lnTo>
                    <a:pt x="2675408" y="1697554"/>
                  </a:lnTo>
                  <a:lnTo>
                    <a:pt x="2646887" y="1729447"/>
                  </a:lnTo>
                  <a:lnTo>
                    <a:pt x="2616945" y="1760531"/>
                  </a:lnTo>
                  <a:lnTo>
                    <a:pt x="2585617" y="1790782"/>
                  </a:lnTo>
                  <a:lnTo>
                    <a:pt x="2552938" y="1820171"/>
                  </a:lnTo>
                  <a:lnTo>
                    <a:pt x="2518944" y="1848673"/>
                  </a:lnTo>
                  <a:lnTo>
                    <a:pt x="2483670" y="1876262"/>
                  </a:lnTo>
                  <a:lnTo>
                    <a:pt x="2447151" y="1902909"/>
                  </a:lnTo>
                  <a:lnTo>
                    <a:pt x="2409421" y="1928589"/>
                  </a:lnTo>
                  <a:lnTo>
                    <a:pt x="2370517" y="1953276"/>
                  </a:lnTo>
                  <a:lnTo>
                    <a:pt x="2330474" y="1976942"/>
                  </a:lnTo>
                  <a:lnTo>
                    <a:pt x="2289325" y="1999561"/>
                  </a:lnTo>
                  <a:lnTo>
                    <a:pt x="2247108" y="2021107"/>
                  </a:lnTo>
                  <a:lnTo>
                    <a:pt x="2203856" y="2041553"/>
                  </a:lnTo>
                  <a:lnTo>
                    <a:pt x="2159606" y="2060872"/>
                  </a:lnTo>
                  <a:lnTo>
                    <a:pt x="2114391" y="2079038"/>
                  </a:lnTo>
                  <a:lnTo>
                    <a:pt x="2068249" y="2096025"/>
                  </a:lnTo>
                  <a:lnTo>
                    <a:pt x="2021212" y="2111805"/>
                  </a:lnTo>
                  <a:lnTo>
                    <a:pt x="1973318" y="2126352"/>
                  </a:lnTo>
                  <a:lnTo>
                    <a:pt x="1924600" y="2139640"/>
                  </a:lnTo>
                  <a:lnTo>
                    <a:pt x="1875094" y="2151643"/>
                  </a:lnTo>
                  <a:lnTo>
                    <a:pt x="1824835" y="2162332"/>
                  </a:lnTo>
                  <a:lnTo>
                    <a:pt x="1773859" y="2171682"/>
                  </a:lnTo>
                  <a:lnTo>
                    <a:pt x="1722201" y="2179667"/>
                  </a:lnTo>
                  <a:lnTo>
                    <a:pt x="1669895" y="2186260"/>
                  </a:lnTo>
                  <a:lnTo>
                    <a:pt x="1616977" y="2191434"/>
                  </a:lnTo>
                  <a:lnTo>
                    <a:pt x="1563482" y="2195162"/>
                  </a:lnTo>
                  <a:lnTo>
                    <a:pt x="1509445" y="2197419"/>
                  </a:lnTo>
                  <a:lnTo>
                    <a:pt x="1454901" y="2198177"/>
                  </a:lnTo>
                  <a:close/>
                </a:path>
              </a:pathLst>
            </a:custGeom>
            <a:solidFill>
              <a:srgbClr val="ECA2A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5263A60-93F3-4CB7-6F12-6B24DE466D64}"/>
                </a:ext>
              </a:extLst>
            </p:cNvPr>
            <p:cNvSpPr txBox="1"/>
            <p:nvPr/>
          </p:nvSpPr>
          <p:spPr>
            <a:xfrm>
              <a:off x="5965633" y="2049799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tomato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ACEE211-AAF3-D640-67F9-5D67A0A32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23002" y="21026"/>
              <a:ext cx="2552719" cy="2033058"/>
            </a:xfrm>
            <a:prstGeom prst="rect">
              <a:avLst/>
            </a:prstGeom>
          </p:spPr>
        </p:pic>
      </p:grpSp>
      <p:grpSp>
        <p:nvGrpSpPr>
          <p:cNvPr id="32" name="Ms Kate 0964869886 13 - 9Slide.vn">
            <a:extLst>
              <a:ext uri="{FF2B5EF4-FFF2-40B4-BE49-F238E27FC236}">
                <a16:creationId xmlns:a16="http://schemas.microsoft.com/office/drawing/2014/main" id="{60EA7E83-838F-4B7A-AD99-D6EE80F5571C}"/>
              </a:ext>
            </a:extLst>
          </p:cNvPr>
          <p:cNvGrpSpPr/>
          <p:nvPr/>
        </p:nvGrpSpPr>
        <p:grpSpPr>
          <a:xfrm>
            <a:off x="1026533" y="862549"/>
            <a:ext cx="1940137" cy="2028535"/>
            <a:chOff x="1905000" y="2433370"/>
            <a:chExt cx="2910205" cy="3042802"/>
          </a:xfrm>
        </p:grpSpPr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38567780-077E-67D5-0FD7-04D3CE6E2FB0}"/>
                </a:ext>
              </a:extLst>
            </p:cNvPr>
            <p:cNvSpPr/>
            <p:nvPr/>
          </p:nvSpPr>
          <p:spPr>
            <a:xfrm>
              <a:off x="1905000" y="3227686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4" h="2198370">
                  <a:moveTo>
                    <a:pt x="1455559" y="2198177"/>
                  </a:moveTo>
                  <a:lnTo>
                    <a:pt x="1454243" y="2198177"/>
                  </a:lnTo>
                  <a:lnTo>
                    <a:pt x="1400358" y="2197428"/>
                  </a:lnTo>
                  <a:lnTo>
                    <a:pt x="1346321" y="2195172"/>
                  </a:lnTo>
                  <a:lnTo>
                    <a:pt x="1292826" y="2191443"/>
                  </a:lnTo>
                  <a:lnTo>
                    <a:pt x="1239908" y="2186270"/>
                  </a:lnTo>
                  <a:lnTo>
                    <a:pt x="1187602" y="2179677"/>
                  </a:lnTo>
                  <a:lnTo>
                    <a:pt x="1135943" y="2171693"/>
                  </a:lnTo>
                  <a:lnTo>
                    <a:pt x="1084967" y="2162342"/>
                  </a:lnTo>
                  <a:lnTo>
                    <a:pt x="1034709" y="2151653"/>
                  </a:lnTo>
                  <a:lnTo>
                    <a:pt x="985203" y="2139651"/>
                  </a:lnTo>
                  <a:lnTo>
                    <a:pt x="936485" y="2126363"/>
                  </a:lnTo>
                  <a:lnTo>
                    <a:pt x="888590" y="2111816"/>
                  </a:lnTo>
                  <a:lnTo>
                    <a:pt x="841554" y="2096036"/>
                  </a:lnTo>
                  <a:lnTo>
                    <a:pt x="795411" y="2079050"/>
                  </a:lnTo>
                  <a:lnTo>
                    <a:pt x="750197" y="2060884"/>
                  </a:lnTo>
                  <a:lnTo>
                    <a:pt x="705946" y="2041565"/>
                  </a:lnTo>
                  <a:lnTo>
                    <a:pt x="662695" y="2021119"/>
                  </a:lnTo>
                  <a:lnTo>
                    <a:pt x="620477" y="1999574"/>
                  </a:lnTo>
                  <a:lnTo>
                    <a:pt x="579329" y="1976955"/>
                  </a:lnTo>
                  <a:lnTo>
                    <a:pt x="539285" y="1953289"/>
                  </a:lnTo>
                  <a:lnTo>
                    <a:pt x="500381" y="1928603"/>
                  </a:lnTo>
                  <a:lnTo>
                    <a:pt x="462652" y="1902923"/>
                  </a:lnTo>
                  <a:lnTo>
                    <a:pt x="426133" y="1876276"/>
                  </a:lnTo>
                  <a:lnTo>
                    <a:pt x="390858" y="1848688"/>
                  </a:lnTo>
                  <a:lnTo>
                    <a:pt x="356864" y="1820186"/>
                  </a:lnTo>
                  <a:lnTo>
                    <a:pt x="324186" y="1790797"/>
                  </a:lnTo>
                  <a:lnTo>
                    <a:pt x="292858" y="1760547"/>
                  </a:lnTo>
                  <a:lnTo>
                    <a:pt x="262916" y="1729462"/>
                  </a:lnTo>
                  <a:lnTo>
                    <a:pt x="234395" y="1697570"/>
                  </a:lnTo>
                  <a:lnTo>
                    <a:pt x="207329" y="1664896"/>
                  </a:lnTo>
                  <a:lnTo>
                    <a:pt x="181756" y="1631468"/>
                  </a:lnTo>
                  <a:lnTo>
                    <a:pt x="157708" y="1597312"/>
                  </a:lnTo>
                  <a:lnTo>
                    <a:pt x="135223" y="1562454"/>
                  </a:lnTo>
                  <a:lnTo>
                    <a:pt x="114334" y="1526921"/>
                  </a:lnTo>
                  <a:lnTo>
                    <a:pt x="95077" y="1490740"/>
                  </a:lnTo>
                  <a:lnTo>
                    <a:pt x="77487" y="1453937"/>
                  </a:lnTo>
                  <a:lnTo>
                    <a:pt x="61599" y="1416538"/>
                  </a:lnTo>
                  <a:lnTo>
                    <a:pt x="47449" y="1378571"/>
                  </a:lnTo>
                  <a:lnTo>
                    <a:pt x="35071" y="1340062"/>
                  </a:lnTo>
                  <a:lnTo>
                    <a:pt x="24501" y="1301037"/>
                  </a:lnTo>
                  <a:lnTo>
                    <a:pt x="15774" y="1261523"/>
                  </a:lnTo>
                  <a:lnTo>
                    <a:pt x="8925" y="1221547"/>
                  </a:lnTo>
                  <a:lnTo>
                    <a:pt x="3990" y="1181134"/>
                  </a:lnTo>
                  <a:lnTo>
                    <a:pt x="1003" y="1140313"/>
                  </a:lnTo>
                  <a:lnTo>
                    <a:pt x="0" y="1099116"/>
                  </a:lnTo>
                  <a:lnTo>
                    <a:pt x="1003" y="1057904"/>
                  </a:lnTo>
                  <a:lnTo>
                    <a:pt x="3990" y="1017082"/>
                  </a:lnTo>
                  <a:lnTo>
                    <a:pt x="8925" y="976669"/>
                  </a:lnTo>
                  <a:lnTo>
                    <a:pt x="15774" y="936693"/>
                  </a:lnTo>
                  <a:lnTo>
                    <a:pt x="24501" y="897178"/>
                  </a:lnTo>
                  <a:lnTo>
                    <a:pt x="35071" y="858153"/>
                  </a:lnTo>
                  <a:lnTo>
                    <a:pt x="47449" y="819643"/>
                  </a:lnTo>
                  <a:lnTo>
                    <a:pt x="61599" y="781675"/>
                  </a:lnTo>
                  <a:lnTo>
                    <a:pt x="77487" y="744276"/>
                  </a:lnTo>
                  <a:lnTo>
                    <a:pt x="95077" y="707472"/>
                  </a:lnTo>
                  <a:lnTo>
                    <a:pt x="114334" y="671290"/>
                  </a:lnTo>
                  <a:lnTo>
                    <a:pt x="135223" y="635757"/>
                  </a:lnTo>
                  <a:lnTo>
                    <a:pt x="157708" y="600898"/>
                  </a:lnTo>
                  <a:lnTo>
                    <a:pt x="181756" y="566741"/>
                  </a:lnTo>
                  <a:lnTo>
                    <a:pt x="207329" y="533312"/>
                  </a:lnTo>
                  <a:lnTo>
                    <a:pt x="234395" y="500637"/>
                  </a:lnTo>
                  <a:lnTo>
                    <a:pt x="262916" y="468744"/>
                  </a:lnTo>
                  <a:lnTo>
                    <a:pt x="292858" y="437658"/>
                  </a:lnTo>
                  <a:lnTo>
                    <a:pt x="324186" y="407407"/>
                  </a:lnTo>
                  <a:lnTo>
                    <a:pt x="356864" y="378017"/>
                  </a:lnTo>
                  <a:lnTo>
                    <a:pt x="390858" y="349514"/>
                  </a:lnTo>
                  <a:lnTo>
                    <a:pt x="426133" y="321925"/>
                  </a:lnTo>
                  <a:lnTo>
                    <a:pt x="462652" y="295277"/>
                  </a:lnTo>
                  <a:lnTo>
                    <a:pt x="500381" y="269596"/>
                  </a:lnTo>
                  <a:lnTo>
                    <a:pt x="539285" y="244909"/>
                  </a:lnTo>
                  <a:lnTo>
                    <a:pt x="579329" y="221242"/>
                  </a:lnTo>
                  <a:lnTo>
                    <a:pt x="620477" y="198622"/>
                  </a:lnTo>
                  <a:lnTo>
                    <a:pt x="662695" y="177076"/>
                  </a:lnTo>
                  <a:lnTo>
                    <a:pt x="705946" y="156629"/>
                  </a:lnTo>
                  <a:lnTo>
                    <a:pt x="750197" y="137309"/>
                  </a:lnTo>
                  <a:lnTo>
                    <a:pt x="795411" y="119142"/>
                  </a:lnTo>
                  <a:lnTo>
                    <a:pt x="841554" y="102155"/>
                  </a:lnTo>
                  <a:lnTo>
                    <a:pt x="888590" y="86374"/>
                  </a:lnTo>
                  <a:lnTo>
                    <a:pt x="936485" y="71827"/>
                  </a:lnTo>
                  <a:lnTo>
                    <a:pt x="985203" y="58538"/>
                  </a:lnTo>
                  <a:lnTo>
                    <a:pt x="1034709" y="46536"/>
                  </a:lnTo>
                  <a:lnTo>
                    <a:pt x="1084967" y="35846"/>
                  </a:lnTo>
                  <a:lnTo>
                    <a:pt x="1135943" y="26495"/>
                  </a:lnTo>
                  <a:lnTo>
                    <a:pt x="1187602" y="18510"/>
                  </a:lnTo>
                  <a:lnTo>
                    <a:pt x="1239908" y="11917"/>
                  </a:lnTo>
                  <a:lnTo>
                    <a:pt x="1292826" y="6743"/>
                  </a:lnTo>
                  <a:lnTo>
                    <a:pt x="1346321" y="3014"/>
                  </a:lnTo>
                  <a:lnTo>
                    <a:pt x="1400358" y="757"/>
                  </a:lnTo>
                  <a:lnTo>
                    <a:pt x="1454890" y="0"/>
                  </a:lnTo>
                  <a:lnTo>
                    <a:pt x="1509447" y="757"/>
                  </a:lnTo>
                  <a:lnTo>
                    <a:pt x="1563485" y="3014"/>
                  </a:lnTo>
                  <a:lnTo>
                    <a:pt x="1616982" y="6743"/>
                  </a:lnTo>
                  <a:lnTo>
                    <a:pt x="1669902" y="11917"/>
                  </a:lnTo>
                  <a:lnTo>
                    <a:pt x="1722210" y="18510"/>
                  </a:lnTo>
                  <a:lnTo>
                    <a:pt x="1773870" y="26495"/>
                  </a:lnTo>
                  <a:lnTo>
                    <a:pt x="1824848" y="35846"/>
                  </a:lnTo>
                  <a:lnTo>
                    <a:pt x="1875107" y="46536"/>
                  </a:lnTo>
                  <a:lnTo>
                    <a:pt x="1924615" y="58538"/>
                  </a:lnTo>
                  <a:lnTo>
                    <a:pt x="1973334" y="71827"/>
                  </a:lnTo>
                  <a:lnTo>
                    <a:pt x="2021230" y="86374"/>
                  </a:lnTo>
                  <a:lnTo>
                    <a:pt x="2068267" y="102155"/>
                  </a:lnTo>
                  <a:lnTo>
                    <a:pt x="2114411" y="119142"/>
                  </a:lnTo>
                  <a:lnTo>
                    <a:pt x="2159626" y="137309"/>
                  </a:lnTo>
                  <a:lnTo>
                    <a:pt x="2203878" y="156629"/>
                  </a:lnTo>
                  <a:lnTo>
                    <a:pt x="2247130" y="177076"/>
                  </a:lnTo>
                  <a:lnTo>
                    <a:pt x="2289349" y="198622"/>
                  </a:lnTo>
                  <a:lnTo>
                    <a:pt x="2330497" y="221242"/>
                  </a:lnTo>
                  <a:lnTo>
                    <a:pt x="2370542" y="244909"/>
                  </a:lnTo>
                  <a:lnTo>
                    <a:pt x="2409447" y="269596"/>
                  </a:lnTo>
                  <a:lnTo>
                    <a:pt x="2447176" y="295277"/>
                  </a:lnTo>
                  <a:lnTo>
                    <a:pt x="2483696" y="321925"/>
                  </a:lnTo>
                  <a:lnTo>
                    <a:pt x="2518971" y="349514"/>
                  </a:lnTo>
                  <a:lnTo>
                    <a:pt x="2552966" y="378017"/>
                  </a:lnTo>
                  <a:lnTo>
                    <a:pt x="2585644" y="407407"/>
                  </a:lnTo>
                  <a:lnTo>
                    <a:pt x="2616973" y="437658"/>
                  </a:lnTo>
                  <a:lnTo>
                    <a:pt x="2646915" y="468744"/>
                  </a:lnTo>
                  <a:lnTo>
                    <a:pt x="2675437" y="500637"/>
                  </a:lnTo>
                  <a:lnTo>
                    <a:pt x="2702502" y="533312"/>
                  </a:lnTo>
                  <a:lnTo>
                    <a:pt x="2728076" y="566741"/>
                  </a:lnTo>
                  <a:lnTo>
                    <a:pt x="2752124" y="600898"/>
                  </a:lnTo>
                  <a:lnTo>
                    <a:pt x="2774610" y="635757"/>
                  </a:lnTo>
                  <a:lnTo>
                    <a:pt x="2795499" y="671290"/>
                  </a:lnTo>
                  <a:lnTo>
                    <a:pt x="2814756" y="707472"/>
                  </a:lnTo>
                  <a:lnTo>
                    <a:pt x="2832346" y="744276"/>
                  </a:lnTo>
                  <a:lnTo>
                    <a:pt x="2848234" y="781675"/>
                  </a:lnTo>
                  <a:lnTo>
                    <a:pt x="2862384" y="819643"/>
                  </a:lnTo>
                  <a:lnTo>
                    <a:pt x="2874762" y="858153"/>
                  </a:lnTo>
                  <a:lnTo>
                    <a:pt x="2885331" y="897178"/>
                  </a:lnTo>
                  <a:lnTo>
                    <a:pt x="2894058" y="936693"/>
                  </a:lnTo>
                  <a:lnTo>
                    <a:pt x="2900907" y="976669"/>
                  </a:lnTo>
                  <a:lnTo>
                    <a:pt x="2905843" y="1017082"/>
                  </a:lnTo>
                  <a:lnTo>
                    <a:pt x="2908830" y="1057904"/>
                  </a:lnTo>
                  <a:lnTo>
                    <a:pt x="2909833" y="1099100"/>
                  </a:lnTo>
                  <a:lnTo>
                    <a:pt x="2908830" y="1140313"/>
                  </a:lnTo>
                  <a:lnTo>
                    <a:pt x="2905843" y="1181134"/>
                  </a:lnTo>
                  <a:lnTo>
                    <a:pt x="2900907" y="1221547"/>
                  </a:lnTo>
                  <a:lnTo>
                    <a:pt x="2894058" y="1261523"/>
                  </a:lnTo>
                  <a:lnTo>
                    <a:pt x="2885331" y="1301037"/>
                  </a:lnTo>
                  <a:lnTo>
                    <a:pt x="2874762" y="1340062"/>
                  </a:lnTo>
                  <a:lnTo>
                    <a:pt x="2862384" y="1378571"/>
                  </a:lnTo>
                  <a:lnTo>
                    <a:pt x="2848234" y="1416538"/>
                  </a:lnTo>
                  <a:lnTo>
                    <a:pt x="2832346" y="1453937"/>
                  </a:lnTo>
                  <a:lnTo>
                    <a:pt x="2814756" y="1490740"/>
                  </a:lnTo>
                  <a:lnTo>
                    <a:pt x="2795499" y="1526921"/>
                  </a:lnTo>
                  <a:lnTo>
                    <a:pt x="2774610" y="1562454"/>
                  </a:lnTo>
                  <a:lnTo>
                    <a:pt x="2752124" y="1597312"/>
                  </a:lnTo>
                  <a:lnTo>
                    <a:pt x="2728076" y="1631468"/>
                  </a:lnTo>
                  <a:lnTo>
                    <a:pt x="2702502" y="1664896"/>
                  </a:lnTo>
                  <a:lnTo>
                    <a:pt x="2675437" y="1697570"/>
                  </a:lnTo>
                  <a:lnTo>
                    <a:pt x="2646915" y="1729462"/>
                  </a:lnTo>
                  <a:lnTo>
                    <a:pt x="2616973" y="1760547"/>
                  </a:lnTo>
                  <a:lnTo>
                    <a:pt x="2585644" y="1790797"/>
                  </a:lnTo>
                  <a:lnTo>
                    <a:pt x="2552966" y="1820186"/>
                  </a:lnTo>
                  <a:lnTo>
                    <a:pt x="2518971" y="1848688"/>
                  </a:lnTo>
                  <a:lnTo>
                    <a:pt x="2483696" y="1876276"/>
                  </a:lnTo>
                  <a:lnTo>
                    <a:pt x="2447176" y="1902923"/>
                  </a:lnTo>
                  <a:lnTo>
                    <a:pt x="2409447" y="1928603"/>
                  </a:lnTo>
                  <a:lnTo>
                    <a:pt x="2370542" y="1953289"/>
                  </a:lnTo>
                  <a:lnTo>
                    <a:pt x="2330497" y="1976955"/>
                  </a:lnTo>
                  <a:lnTo>
                    <a:pt x="2289349" y="1999574"/>
                  </a:lnTo>
                  <a:lnTo>
                    <a:pt x="2247130" y="2021119"/>
                  </a:lnTo>
                  <a:lnTo>
                    <a:pt x="2203878" y="2041565"/>
                  </a:lnTo>
                  <a:lnTo>
                    <a:pt x="2159626" y="2060884"/>
                  </a:lnTo>
                  <a:lnTo>
                    <a:pt x="2114411" y="2079050"/>
                  </a:lnTo>
                  <a:lnTo>
                    <a:pt x="2068267" y="2096036"/>
                  </a:lnTo>
                  <a:lnTo>
                    <a:pt x="2021230" y="2111816"/>
                  </a:lnTo>
                  <a:lnTo>
                    <a:pt x="1973334" y="2126363"/>
                  </a:lnTo>
                  <a:lnTo>
                    <a:pt x="1924615" y="2139651"/>
                  </a:lnTo>
                  <a:lnTo>
                    <a:pt x="1875107" y="2151653"/>
                  </a:lnTo>
                  <a:lnTo>
                    <a:pt x="1824848" y="2162342"/>
                  </a:lnTo>
                  <a:lnTo>
                    <a:pt x="1773870" y="2171693"/>
                  </a:lnTo>
                  <a:lnTo>
                    <a:pt x="1722210" y="2179677"/>
                  </a:lnTo>
                  <a:lnTo>
                    <a:pt x="1669902" y="2186270"/>
                  </a:lnTo>
                  <a:lnTo>
                    <a:pt x="1616982" y="2191443"/>
                  </a:lnTo>
                  <a:lnTo>
                    <a:pt x="1563485" y="2195172"/>
                  </a:lnTo>
                  <a:lnTo>
                    <a:pt x="1509447" y="2197428"/>
                  </a:lnTo>
                  <a:lnTo>
                    <a:pt x="1455559" y="2198177"/>
                  </a:lnTo>
                  <a:close/>
                </a:path>
              </a:pathLst>
            </a:custGeom>
            <a:solidFill>
              <a:srgbClr val="FFD8A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F14A15C-4F07-8BE5-E5ED-04244744F36F}"/>
                </a:ext>
              </a:extLst>
            </p:cNvPr>
            <p:cNvSpPr txBox="1"/>
            <p:nvPr/>
          </p:nvSpPr>
          <p:spPr>
            <a:xfrm>
              <a:off x="2397256" y="4783674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onion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3083576-36E7-5E10-C32C-7DD7C6830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78920" y="2433370"/>
              <a:ext cx="2228866" cy="2154278"/>
            </a:xfrm>
            <a:prstGeom prst="rect">
              <a:avLst/>
            </a:prstGeom>
          </p:spPr>
        </p:pic>
      </p:grpSp>
      <p:pic>
        <p:nvPicPr>
          <p:cNvPr id="41" name="Ms Kate 0964869886 14 - 9Slide.vn">
            <a:extLst>
              <a:ext uri="{FF2B5EF4-FFF2-40B4-BE49-F238E27FC236}">
                <a16:creationId xmlns:a16="http://schemas.microsoft.com/office/drawing/2014/main" id="{A720E9F8-7DE3-79A0-2A42-E89955D218C3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595" y="3908970"/>
            <a:ext cx="815365" cy="837402"/>
          </a:xfrm>
          <a:prstGeom prst="rect">
            <a:avLst/>
          </a:prstGeom>
        </p:spPr>
      </p:pic>
      <p:sp>
        <p:nvSpPr>
          <p:cNvPr id="42" name="Ms Kate 0964869886 15 - 9Slide.vn">
            <a:extLst>
              <a:ext uri="{FF2B5EF4-FFF2-40B4-BE49-F238E27FC236}">
                <a16:creationId xmlns:a16="http://schemas.microsoft.com/office/drawing/2014/main" id="{28F83EE1-59D6-4BA5-F028-FBE79C6320EE}"/>
              </a:ext>
            </a:extLst>
          </p:cNvPr>
          <p:cNvSpPr txBox="1"/>
          <p:nvPr/>
        </p:nvSpPr>
        <p:spPr>
          <a:xfrm>
            <a:off x="2259022" y="3865701"/>
            <a:ext cx="496478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prstClr val="black"/>
                </a:solidFill>
                <a:latin typeface="Calibri"/>
              </a:rPr>
              <a:t>Are there </a:t>
            </a:r>
            <a:r>
              <a:rPr lang="en-US" sz="2933" dirty="0">
                <a:solidFill>
                  <a:srgbClr val="00B0F0"/>
                </a:solidFill>
                <a:latin typeface="Calibri"/>
              </a:rPr>
              <a:t>any tomatoes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3" name="Ms Kate 0964869886 16 - 9Slide.vn">
            <a:extLst>
              <a:ext uri="{FF2B5EF4-FFF2-40B4-BE49-F238E27FC236}">
                <a16:creationId xmlns:a16="http://schemas.microsoft.com/office/drawing/2014/main" id="{FFAD7DD3-1D23-7274-1C34-283AB5693300}"/>
              </a:ext>
            </a:extLst>
          </p:cNvPr>
          <p:cNvSpPr txBox="1"/>
          <p:nvPr/>
        </p:nvSpPr>
        <p:spPr>
          <a:xfrm>
            <a:off x="3739384" y="5098236"/>
            <a:ext cx="30495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prstClr val="black"/>
                </a:solidFill>
                <a:latin typeface="Calibri"/>
              </a:rPr>
              <a:t>Is there </a:t>
            </a:r>
            <a:r>
              <a:rPr lang="en-US" sz="2933" dirty="0">
                <a:solidFill>
                  <a:srgbClr val="00B0F0"/>
                </a:solidFill>
                <a:latin typeface="Calibri"/>
              </a:rPr>
              <a:t>an onion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4" name="Ms Kate 0964869886 17 - 9Slide.vn">
            <a:extLst>
              <a:ext uri="{FF2B5EF4-FFF2-40B4-BE49-F238E27FC236}">
                <a16:creationId xmlns:a16="http://schemas.microsoft.com/office/drawing/2014/main" id="{672B05A0-6621-8096-D90D-A370E58B08FA}"/>
              </a:ext>
            </a:extLst>
          </p:cNvPr>
          <p:cNvSpPr txBox="1"/>
          <p:nvPr/>
        </p:nvSpPr>
        <p:spPr>
          <a:xfrm>
            <a:off x="2966670" y="4329976"/>
            <a:ext cx="258689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prstClr val="black"/>
                </a:solidFill>
                <a:latin typeface="Calibri"/>
              </a:rPr>
              <a:t>- Yes, </a:t>
            </a:r>
            <a:r>
              <a:rPr lang="en-US" sz="2933">
                <a:solidFill>
                  <a:prstClr val="black"/>
                </a:solidFill>
                <a:latin typeface="Calibri"/>
              </a:rPr>
              <a:t>there are.</a:t>
            </a:r>
          </a:p>
        </p:txBody>
      </p:sp>
      <p:sp>
        <p:nvSpPr>
          <p:cNvPr id="45" name="Ms Kate 0964869886 18 - 9Slide.vn">
            <a:extLst>
              <a:ext uri="{FF2B5EF4-FFF2-40B4-BE49-F238E27FC236}">
                <a16:creationId xmlns:a16="http://schemas.microsoft.com/office/drawing/2014/main" id="{857326BF-D6F1-DE32-08A6-60D8E8A08748}"/>
              </a:ext>
            </a:extLst>
          </p:cNvPr>
          <p:cNvSpPr txBox="1"/>
          <p:nvPr/>
        </p:nvSpPr>
        <p:spPr>
          <a:xfrm>
            <a:off x="2194825" y="5593160"/>
            <a:ext cx="2321687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prstClr val="black"/>
                </a:solidFill>
                <a:latin typeface="Calibri"/>
              </a:rPr>
              <a:t>- Yes, </a:t>
            </a:r>
            <a:r>
              <a:rPr lang="en-US" sz="2933">
                <a:solidFill>
                  <a:prstClr val="black"/>
                </a:solidFill>
                <a:latin typeface="Calibri"/>
              </a:rPr>
              <a:t>there is.</a:t>
            </a:r>
            <a:endParaRPr lang="en-US" sz="29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Ms Kate 0964869886 19 - 9Slide.vn">
            <a:extLst>
              <a:ext uri="{FF2B5EF4-FFF2-40B4-BE49-F238E27FC236}">
                <a16:creationId xmlns:a16="http://schemas.microsoft.com/office/drawing/2014/main" id="{B4F4DD01-AAC8-1607-FF7B-7486FE3FCF64}"/>
              </a:ext>
            </a:extLst>
          </p:cNvPr>
          <p:cNvSpPr txBox="1"/>
          <p:nvPr/>
        </p:nvSpPr>
        <p:spPr>
          <a:xfrm>
            <a:off x="5553565" y="4617104"/>
            <a:ext cx="30495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>
                <a:solidFill>
                  <a:prstClr val="black"/>
                </a:solidFill>
                <a:latin typeface="Calibri"/>
              </a:rPr>
              <a:t>- 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No, there aren’t.</a:t>
            </a:r>
          </a:p>
        </p:txBody>
      </p:sp>
      <p:sp>
        <p:nvSpPr>
          <p:cNvPr id="47" name="Ms Kate 0964869886 20 - 9Slide.vn">
            <a:extLst>
              <a:ext uri="{FF2B5EF4-FFF2-40B4-BE49-F238E27FC236}">
                <a16:creationId xmlns:a16="http://schemas.microsoft.com/office/drawing/2014/main" id="{59A3EFDD-232C-7A07-69C1-A58F177582F5}"/>
              </a:ext>
            </a:extLst>
          </p:cNvPr>
          <p:cNvSpPr txBox="1"/>
          <p:nvPr/>
        </p:nvSpPr>
        <p:spPr>
          <a:xfrm>
            <a:off x="5746903" y="5759062"/>
            <a:ext cx="275100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>
                <a:solidFill>
                  <a:prstClr val="black"/>
                </a:solidFill>
                <a:latin typeface="Calibri"/>
              </a:rPr>
              <a:t>- </a:t>
            </a:r>
            <a:r>
              <a:rPr lang="en-US" sz="2933" dirty="0">
                <a:solidFill>
                  <a:prstClr val="black"/>
                </a:solidFill>
                <a:latin typeface="Calibri"/>
              </a:rPr>
              <a:t>No, there isn’t.</a:t>
            </a:r>
          </a:p>
        </p:txBody>
      </p:sp>
    </p:spTree>
    <p:extLst>
      <p:ext uri="{BB962C8B-B14F-4D97-AF65-F5344CB8AC3E}">
        <p14:creationId xmlns:p14="http://schemas.microsoft.com/office/powerpoint/2010/main" val="347206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gg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im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otatoe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e there...toma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s, there 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o, there aren'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s there an onion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s there 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, there isn'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e there...toma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s there an onion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 Kate 0964869886 1 - 9Slide.vn">
            <a:extLst>
              <a:ext uri="{FF2B5EF4-FFF2-40B4-BE49-F238E27FC236}">
                <a16:creationId xmlns:a16="http://schemas.microsoft.com/office/drawing/2014/main" id="{423F144F-ADA5-3371-F5EC-D95FFE344F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Ms Kate 0964869886 2 - 9Slide.vn">
            <a:extLst>
              <a:ext uri="{FF2B5EF4-FFF2-40B4-BE49-F238E27FC236}">
                <a16:creationId xmlns:a16="http://schemas.microsoft.com/office/drawing/2014/main" id="{19B9C9B0-0DFF-CA9B-35A1-A41D7786ECFC}"/>
              </a:ext>
            </a:extLst>
          </p:cNvPr>
          <p:cNvSpPr/>
          <p:nvPr/>
        </p:nvSpPr>
        <p:spPr>
          <a:xfrm rot="13488323" flipH="1">
            <a:off x="7844751" y="2418288"/>
            <a:ext cx="732027" cy="1785672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Ms Kate 0964869886 3 - 9Slide.vn">
            <a:extLst>
              <a:ext uri="{FF2B5EF4-FFF2-40B4-BE49-F238E27FC236}">
                <a16:creationId xmlns:a16="http://schemas.microsoft.com/office/drawing/2014/main" id="{2E9AD80E-04FB-ABEF-45BC-490A1ACE0BA9}"/>
              </a:ext>
            </a:extLst>
          </p:cNvPr>
          <p:cNvSpPr/>
          <p:nvPr/>
        </p:nvSpPr>
        <p:spPr>
          <a:xfrm rot="15789077" flipH="1">
            <a:off x="9433519" y="3702130"/>
            <a:ext cx="569720" cy="1341339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Ms Kate 0964869886 4 - 9Slide.vn">
            <a:extLst>
              <a:ext uri="{FF2B5EF4-FFF2-40B4-BE49-F238E27FC236}">
                <a16:creationId xmlns:a16="http://schemas.microsoft.com/office/drawing/2014/main" id="{CACC510C-50C5-4A4C-5219-0C5F355D252B}"/>
              </a:ext>
            </a:extLst>
          </p:cNvPr>
          <p:cNvSpPr/>
          <p:nvPr/>
        </p:nvSpPr>
        <p:spPr>
          <a:xfrm rot="6092889">
            <a:off x="2328441" y="3293666"/>
            <a:ext cx="587009" cy="1057497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Ms Kate 0964869886 5 - 9Slide.vn">
            <a:extLst>
              <a:ext uri="{FF2B5EF4-FFF2-40B4-BE49-F238E27FC236}">
                <a16:creationId xmlns:a16="http://schemas.microsoft.com/office/drawing/2014/main" id="{4179166F-346C-DDB6-C74D-362D6812E0FB}"/>
              </a:ext>
            </a:extLst>
          </p:cNvPr>
          <p:cNvSpPr/>
          <p:nvPr/>
        </p:nvSpPr>
        <p:spPr>
          <a:xfrm rot="8111677">
            <a:off x="3902683" y="2466688"/>
            <a:ext cx="732027" cy="1785672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Ms Kate 0964869886 6 - 9Slide.vn">
            <a:extLst>
              <a:ext uri="{FF2B5EF4-FFF2-40B4-BE49-F238E27FC236}">
                <a16:creationId xmlns:a16="http://schemas.microsoft.com/office/drawing/2014/main" id="{254170CB-E83B-AE21-3D9F-98A94717001D}"/>
              </a:ext>
            </a:extLst>
          </p:cNvPr>
          <p:cNvSpPr/>
          <p:nvPr/>
        </p:nvSpPr>
        <p:spPr>
          <a:xfrm rot="8111677">
            <a:off x="5816733" y="2184585"/>
            <a:ext cx="732027" cy="1785672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0" name="Ms Kate 0964869886 7 - 9Slide.vn">
            <a:extLst>
              <a:ext uri="{FF2B5EF4-FFF2-40B4-BE49-F238E27FC236}">
                <a16:creationId xmlns:a16="http://schemas.microsoft.com/office/drawing/2014/main" id="{826BC90F-920B-62A8-8E8E-62D3A11320A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52"/>
          <a:stretch/>
        </p:blipFill>
        <p:spPr>
          <a:xfrm>
            <a:off x="1720504" y="3640766"/>
            <a:ext cx="8120690" cy="3066336"/>
          </a:xfrm>
          <a:prstGeom prst="rect">
            <a:avLst/>
          </a:prstGeom>
        </p:spPr>
      </p:pic>
      <p:pic>
        <p:nvPicPr>
          <p:cNvPr id="2" name="Ms Kate 0964869886 8 - 9Slide.vn">
            <a:extLst>
              <a:ext uri="{FF2B5EF4-FFF2-40B4-BE49-F238E27FC236}">
                <a16:creationId xmlns:a16="http://schemas.microsoft.com/office/drawing/2014/main" id="{B8444529-7C3C-87EC-7F5B-30D79008057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73" y="5408237"/>
            <a:ext cx="1244373" cy="1378218"/>
          </a:xfrm>
          <a:prstGeom prst="rect">
            <a:avLst/>
          </a:prstGeom>
        </p:spPr>
      </p:pic>
      <p:grpSp>
        <p:nvGrpSpPr>
          <p:cNvPr id="55" name="Ms Kate 0964869886 9 - 9Slide.vn">
            <a:extLst>
              <a:ext uri="{FF2B5EF4-FFF2-40B4-BE49-F238E27FC236}">
                <a16:creationId xmlns:a16="http://schemas.microsoft.com/office/drawing/2014/main" id="{8514F989-121E-05E4-90BB-932A3B2FAA3E}"/>
              </a:ext>
            </a:extLst>
          </p:cNvPr>
          <p:cNvGrpSpPr/>
          <p:nvPr/>
        </p:nvGrpSpPr>
        <p:grpSpPr>
          <a:xfrm>
            <a:off x="9905108" y="2010248"/>
            <a:ext cx="1940137" cy="1539423"/>
            <a:chOff x="14927897" y="3216267"/>
            <a:chExt cx="2910205" cy="2309135"/>
          </a:xfrm>
        </p:grpSpPr>
        <p:sp>
          <p:nvSpPr>
            <p:cNvPr id="56" name="object 7">
              <a:extLst>
                <a:ext uri="{FF2B5EF4-FFF2-40B4-BE49-F238E27FC236}">
                  <a16:creationId xmlns:a16="http://schemas.microsoft.com/office/drawing/2014/main" id="{6A7D6F85-23CB-29A6-237A-17C644130448}"/>
                </a:ext>
              </a:extLst>
            </p:cNvPr>
            <p:cNvSpPr/>
            <p:nvPr/>
          </p:nvSpPr>
          <p:spPr>
            <a:xfrm>
              <a:off x="14927897" y="3236478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5" h="2198370">
                  <a:moveTo>
                    <a:pt x="1455590" y="2198177"/>
                  </a:moveTo>
                  <a:lnTo>
                    <a:pt x="1454274" y="2198177"/>
                  </a:lnTo>
                  <a:lnTo>
                    <a:pt x="1400386" y="2197428"/>
                  </a:lnTo>
                  <a:lnTo>
                    <a:pt x="1346347" y="2195172"/>
                  </a:lnTo>
                  <a:lnTo>
                    <a:pt x="1292851" y="2191443"/>
                  </a:lnTo>
                  <a:lnTo>
                    <a:pt x="1239931" y="2186269"/>
                  </a:lnTo>
                  <a:lnTo>
                    <a:pt x="1187623" y="2179676"/>
                  </a:lnTo>
                  <a:lnTo>
                    <a:pt x="1135963" y="2171691"/>
                  </a:lnTo>
                  <a:lnTo>
                    <a:pt x="1084985" y="2162340"/>
                  </a:lnTo>
                  <a:lnTo>
                    <a:pt x="1034725" y="2151650"/>
                  </a:lnTo>
                  <a:lnTo>
                    <a:pt x="985218" y="2139648"/>
                  </a:lnTo>
                  <a:lnTo>
                    <a:pt x="936499" y="2126359"/>
                  </a:lnTo>
                  <a:lnTo>
                    <a:pt x="888603" y="2111811"/>
                  </a:lnTo>
                  <a:lnTo>
                    <a:pt x="841566" y="2096031"/>
                  </a:lnTo>
                  <a:lnTo>
                    <a:pt x="795422" y="2079044"/>
                  </a:lnTo>
                  <a:lnTo>
                    <a:pt x="750206" y="2060877"/>
                  </a:lnTo>
                  <a:lnTo>
                    <a:pt x="705955" y="2041557"/>
                  </a:lnTo>
                  <a:lnTo>
                    <a:pt x="662703" y="2021110"/>
                  </a:lnTo>
                  <a:lnTo>
                    <a:pt x="620484" y="1999564"/>
                  </a:lnTo>
                  <a:lnTo>
                    <a:pt x="579335" y="1976944"/>
                  </a:lnTo>
                  <a:lnTo>
                    <a:pt x="539291" y="1953277"/>
                  </a:lnTo>
                  <a:lnTo>
                    <a:pt x="500386" y="1928590"/>
                  </a:lnTo>
                  <a:lnTo>
                    <a:pt x="462656" y="1902909"/>
                  </a:lnTo>
                  <a:lnTo>
                    <a:pt x="426136" y="1876261"/>
                  </a:lnTo>
                  <a:lnTo>
                    <a:pt x="390862" y="1848672"/>
                  </a:lnTo>
                  <a:lnTo>
                    <a:pt x="356867" y="1820169"/>
                  </a:lnTo>
                  <a:lnTo>
                    <a:pt x="324188" y="1790779"/>
                  </a:lnTo>
                  <a:lnTo>
                    <a:pt x="292860" y="1760528"/>
                  </a:lnTo>
                  <a:lnTo>
                    <a:pt x="262918" y="1729442"/>
                  </a:lnTo>
                  <a:lnTo>
                    <a:pt x="234396" y="1697549"/>
                  </a:lnTo>
                  <a:lnTo>
                    <a:pt x="207331" y="1664874"/>
                  </a:lnTo>
                  <a:lnTo>
                    <a:pt x="181757" y="1631445"/>
                  </a:lnTo>
                  <a:lnTo>
                    <a:pt x="157709" y="1597288"/>
                  </a:lnTo>
                  <a:lnTo>
                    <a:pt x="135223" y="1562429"/>
                  </a:lnTo>
                  <a:lnTo>
                    <a:pt x="114334" y="1526895"/>
                  </a:lnTo>
                  <a:lnTo>
                    <a:pt x="95077" y="1490713"/>
                  </a:lnTo>
                  <a:lnTo>
                    <a:pt x="77487" y="1453910"/>
                  </a:lnTo>
                  <a:lnTo>
                    <a:pt x="61599" y="1416511"/>
                  </a:lnTo>
                  <a:lnTo>
                    <a:pt x="47449" y="1378543"/>
                  </a:lnTo>
                  <a:lnTo>
                    <a:pt x="35071" y="1340033"/>
                  </a:lnTo>
                  <a:lnTo>
                    <a:pt x="24501" y="1301008"/>
                  </a:lnTo>
                  <a:lnTo>
                    <a:pt x="15774" y="1261493"/>
                  </a:lnTo>
                  <a:lnTo>
                    <a:pt x="8926" y="1221517"/>
                  </a:lnTo>
                  <a:lnTo>
                    <a:pt x="3990" y="1181104"/>
                  </a:lnTo>
                  <a:lnTo>
                    <a:pt x="1003" y="1140282"/>
                  </a:lnTo>
                  <a:lnTo>
                    <a:pt x="0" y="1099083"/>
                  </a:lnTo>
                  <a:lnTo>
                    <a:pt x="1003" y="1057873"/>
                  </a:lnTo>
                  <a:lnTo>
                    <a:pt x="3990" y="1017052"/>
                  </a:lnTo>
                  <a:lnTo>
                    <a:pt x="8926" y="976639"/>
                  </a:lnTo>
                  <a:lnTo>
                    <a:pt x="15774" y="936663"/>
                  </a:lnTo>
                  <a:lnTo>
                    <a:pt x="24501" y="897149"/>
                  </a:lnTo>
                  <a:lnTo>
                    <a:pt x="35071" y="858124"/>
                  </a:lnTo>
                  <a:lnTo>
                    <a:pt x="47449" y="819615"/>
                  </a:lnTo>
                  <a:lnTo>
                    <a:pt x="61599" y="781648"/>
                  </a:lnTo>
                  <a:lnTo>
                    <a:pt x="77487" y="744249"/>
                  </a:lnTo>
                  <a:lnTo>
                    <a:pt x="95077" y="707446"/>
                  </a:lnTo>
                  <a:lnTo>
                    <a:pt x="114334" y="671265"/>
                  </a:lnTo>
                  <a:lnTo>
                    <a:pt x="135223" y="635732"/>
                  </a:lnTo>
                  <a:lnTo>
                    <a:pt x="157709" y="600874"/>
                  </a:lnTo>
                  <a:lnTo>
                    <a:pt x="181757" y="566718"/>
                  </a:lnTo>
                  <a:lnTo>
                    <a:pt x="207331" y="533289"/>
                  </a:lnTo>
                  <a:lnTo>
                    <a:pt x="234396" y="500616"/>
                  </a:lnTo>
                  <a:lnTo>
                    <a:pt x="262918" y="468724"/>
                  </a:lnTo>
                  <a:lnTo>
                    <a:pt x="292860" y="437639"/>
                  </a:lnTo>
                  <a:lnTo>
                    <a:pt x="324188" y="407389"/>
                  </a:lnTo>
                  <a:lnTo>
                    <a:pt x="356867" y="378000"/>
                  </a:lnTo>
                  <a:lnTo>
                    <a:pt x="390862" y="349498"/>
                  </a:lnTo>
                  <a:lnTo>
                    <a:pt x="426136" y="321910"/>
                  </a:lnTo>
                  <a:lnTo>
                    <a:pt x="462656" y="295263"/>
                  </a:lnTo>
                  <a:lnTo>
                    <a:pt x="500386" y="269583"/>
                  </a:lnTo>
                  <a:lnTo>
                    <a:pt x="539291" y="244897"/>
                  </a:lnTo>
                  <a:lnTo>
                    <a:pt x="579335" y="221231"/>
                  </a:lnTo>
                  <a:lnTo>
                    <a:pt x="620484" y="198612"/>
                  </a:lnTo>
                  <a:lnTo>
                    <a:pt x="662703" y="177066"/>
                  </a:lnTo>
                  <a:lnTo>
                    <a:pt x="705955" y="156621"/>
                  </a:lnTo>
                  <a:lnTo>
                    <a:pt x="750206" y="137302"/>
                  </a:lnTo>
                  <a:lnTo>
                    <a:pt x="795422" y="119136"/>
                  </a:lnTo>
                  <a:lnTo>
                    <a:pt x="841566" y="102150"/>
                  </a:lnTo>
                  <a:lnTo>
                    <a:pt x="888603" y="86370"/>
                  </a:lnTo>
                  <a:lnTo>
                    <a:pt x="936499" y="71823"/>
                  </a:lnTo>
                  <a:lnTo>
                    <a:pt x="985218" y="58535"/>
                  </a:lnTo>
                  <a:lnTo>
                    <a:pt x="1034725" y="46533"/>
                  </a:lnTo>
                  <a:lnTo>
                    <a:pt x="1084985" y="35844"/>
                  </a:lnTo>
                  <a:lnTo>
                    <a:pt x="1135963" y="26493"/>
                  </a:lnTo>
                  <a:lnTo>
                    <a:pt x="1187623" y="18509"/>
                  </a:lnTo>
                  <a:lnTo>
                    <a:pt x="1239931" y="11916"/>
                  </a:lnTo>
                  <a:lnTo>
                    <a:pt x="1292851" y="6742"/>
                  </a:lnTo>
                  <a:lnTo>
                    <a:pt x="1346347" y="3014"/>
                  </a:lnTo>
                  <a:lnTo>
                    <a:pt x="1400386" y="757"/>
                  </a:lnTo>
                  <a:lnTo>
                    <a:pt x="1454926" y="0"/>
                  </a:lnTo>
                  <a:lnTo>
                    <a:pt x="1509475" y="757"/>
                  </a:lnTo>
                  <a:lnTo>
                    <a:pt x="1563512" y="3014"/>
                  </a:lnTo>
                  <a:lnTo>
                    <a:pt x="1617007" y="6742"/>
                  </a:lnTo>
                  <a:lnTo>
                    <a:pt x="1669925" y="11916"/>
                  </a:lnTo>
                  <a:lnTo>
                    <a:pt x="1722231" y="18509"/>
                  </a:lnTo>
                  <a:lnTo>
                    <a:pt x="1773890" y="26493"/>
                  </a:lnTo>
                  <a:lnTo>
                    <a:pt x="1824866" y="35844"/>
                  </a:lnTo>
                  <a:lnTo>
                    <a:pt x="1875124" y="46533"/>
                  </a:lnTo>
                  <a:lnTo>
                    <a:pt x="1924630" y="58535"/>
                  </a:lnTo>
                  <a:lnTo>
                    <a:pt x="1973348" y="71823"/>
                  </a:lnTo>
                  <a:lnTo>
                    <a:pt x="2021242" y="86370"/>
                  </a:lnTo>
                  <a:lnTo>
                    <a:pt x="2068279" y="102150"/>
                  </a:lnTo>
                  <a:lnTo>
                    <a:pt x="2114422" y="119136"/>
                  </a:lnTo>
                  <a:lnTo>
                    <a:pt x="2159636" y="137302"/>
                  </a:lnTo>
                  <a:lnTo>
                    <a:pt x="2203887" y="156621"/>
                  </a:lnTo>
                  <a:lnTo>
                    <a:pt x="2247138" y="177066"/>
                  </a:lnTo>
                  <a:lnTo>
                    <a:pt x="2289356" y="198612"/>
                  </a:lnTo>
                  <a:lnTo>
                    <a:pt x="2330504" y="221231"/>
                  </a:lnTo>
                  <a:lnTo>
                    <a:pt x="2370548" y="244897"/>
                  </a:lnTo>
                  <a:lnTo>
                    <a:pt x="2409452" y="269583"/>
                  </a:lnTo>
                  <a:lnTo>
                    <a:pt x="2447181" y="295263"/>
                  </a:lnTo>
                  <a:lnTo>
                    <a:pt x="2483700" y="321910"/>
                  </a:lnTo>
                  <a:lnTo>
                    <a:pt x="2518975" y="349498"/>
                  </a:lnTo>
                  <a:lnTo>
                    <a:pt x="2552969" y="378000"/>
                  </a:lnTo>
                  <a:lnTo>
                    <a:pt x="2585647" y="407389"/>
                  </a:lnTo>
                  <a:lnTo>
                    <a:pt x="2616975" y="437639"/>
                  </a:lnTo>
                  <a:lnTo>
                    <a:pt x="2646917" y="468724"/>
                  </a:lnTo>
                  <a:lnTo>
                    <a:pt x="2675438" y="500616"/>
                  </a:lnTo>
                  <a:lnTo>
                    <a:pt x="2702503" y="533289"/>
                  </a:lnTo>
                  <a:lnTo>
                    <a:pt x="2728077" y="566718"/>
                  </a:lnTo>
                  <a:lnTo>
                    <a:pt x="2752125" y="600874"/>
                  </a:lnTo>
                  <a:lnTo>
                    <a:pt x="2774610" y="635732"/>
                  </a:lnTo>
                  <a:lnTo>
                    <a:pt x="2795499" y="671265"/>
                  </a:lnTo>
                  <a:lnTo>
                    <a:pt x="2814756" y="707446"/>
                  </a:lnTo>
                  <a:lnTo>
                    <a:pt x="2832346" y="744249"/>
                  </a:lnTo>
                  <a:lnTo>
                    <a:pt x="2848234" y="781648"/>
                  </a:lnTo>
                  <a:lnTo>
                    <a:pt x="2862384" y="819615"/>
                  </a:lnTo>
                  <a:lnTo>
                    <a:pt x="2874762" y="858124"/>
                  </a:lnTo>
                  <a:lnTo>
                    <a:pt x="2885332" y="897149"/>
                  </a:lnTo>
                  <a:lnTo>
                    <a:pt x="2894059" y="936663"/>
                  </a:lnTo>
                  <a:lnTo>
                    <a:pt x="2900907" y="976639"/>
                  </a:lnTo>
                  <a:lnTo>
                    <a:pt x="2905843" y="1017052"/>
                  </a:lnTo>
                  <a:lnTo>
                    <a:pt x="2908830" y="1057873"/>
                  </a:lnTo>
                  <a:lnTo>
                    <a:pt x="2909833" y="1099073"/>
                  </a:lnTo>
                  <a:lnTo>
                    <a:pt x="2908830" y="1140282"/>
                  </a:lnTo>
                  <a:lnTo>
                    <a:pt x="2905843" y="1181104"/>
                  </a:lnTo>
                  <a:lnTo>
                    <a:pt x="2900907" y="1221517"/>
                  </a:lnTo>
                  <a:lnTo>
                    <a:pt x="2894059" y="1261493"/>
                  </a:lnTo>
                  <a:lnTo>
                    <a:pt x="2885332" y="1301008"/>
                  </a:lnTo>
                  <a:lnTo>
                    <a:pt x="2874762" y="1340033"/>
                  </a:lnTo>
                  <a:lnTo>
                    <a:pt x="2862384" y="1378543"/>
                  </a:lnTo>
                  <a:lnTo>
                    <a:pt x="2848234" y="1416511"/>
                  </a:lnTo>
                  <a:lnTo>
                    <a:pt x="2832346" y="1453910"/>
                  </a:lnTo>
                  <a:lnTo>
                    <a:pt x="2814756" y="1490713"/>
                  </a:lnTo>
                  <a:lnTo>
                    <a:pt x="2795499" y="1526895"/>
                  </a:lnTo>
                  <a:lnTo>
                    <a:pt x="2774610" y="1562429"/>
                  </a:lnTo>
                  <a:lnTo>
                    <a:pt x="2752125" y="1597288"/>
                  </a:lnTo>
                  <a:lnTo>
                    <a:pt x="2728077" y="1631445"/>
                  </a:lnTo>
                  <a:lnTo>
                    <a:pt x="2702503" y="1664874"/>
                  </a:lnTo>
                  <a:lnTo>
                    <a:pt x="2675438" y="1697549"/>
                  </a:lnTo>
                  <a:lnTo>
                    <a:pt x="2646917" y="1729442"/>
                  </a:lnTo>
                  <a:lnTo>
                    <a:pt x="2616975" y="1760528"/>
                  </a:lnTo>
                  <a:lnTo>
                    <a:pt x="2585647" y="1790779"/>
                  </a:lnTo>
                  <a:lnTo>
                    <a:pt x="2552969" y="1820169"/>
                  </a:lnTo>
                  <a:lnTo>
                    <a:pt x="2518975" y="1848672"/>
                  </a:lnTo>
                  <a:lnTo>
                    <a:pt x="2483700" y="1876261"/>
                  </a:lnTo>
                  <a:lnTo>
                    <a:pt x="2447181" y="1902909"/>
                  </a:lnTo>
                  <a:lnTo>
                    <a:pt x="2409452" y="1928590"/>
                  </a:lnTo>
                  <a:lnTo>
                    <a:pt x="2370548" y="1953277"/>
                  </a:lnTo>
                  <a:lnTo>
                    <a:pt x="2330504" y="1976944"/>
                  </a:lnTo>
                  <a:lnTo>
                    <a:pt x="2289356" y="1999564"/>
                  </a:lnTo>
                  <a:lnTo>
                    <a:pt x="2247138" y="2021110"/>
                  </a:lnTo>
                  <a:lnTo>
                    <a:pt x="2203887" y="2041557"/>
                  </a:lnTo>
                  <a:lnTo>
                    <a:pt x="2159636" y="2060877"/>
                  </a:lnTo>
                  <a:lnTo>
                    <a:pt x="2114422" y="2079044"/>
                  </a:lnTo>
                  <a:lnTo>
                    <a:pt x="2068279" y="2096031"/>
                  </a:lnTo>
                  <a:lnTo>
                    <a:pt x="2021242" y="2111811"/>
                  </a:lnTo>
                  <a:lnTo>
                    <a:pt x="1973348" y="2126359"/>
                  </a:lnTo>
                  <a:lnTo>
                    <a:pt x="1924630" y="2139648"/>
                  </a:lnTo>
                  <a:lnTo>
                    <a:pt x="1875124" y="2151650"/>
                  </a:lnTo>
                  <a:lnTo>
                    <a:pt x="1824866" y="2162340"/>
                  </a:lnTo>
                  <a:lnTo>
                    <a:pt x="1773890" y="2171691"/>
                  </a:lnTo>
                  <a:lnTo>
                    <a:pt x="1722231" y="2179676"/>
                  </a:lnTo>
                  <a:lnTo>
                    <a:pt x="1669925" y="2186269"/>
                  </a:lnTo>
                  <a:lnTo>
                    <a:pt x="1617007" y="2191443"/>
                  </a:lnTo>
                  <a:lnTo>
                    <a:pt x="1563512" y="2195172"/>
                  </a:lnTo>
                  <a:lnTo>
                    <a:pt x="1509475" y="2197428"/>
                  </a:lnTo>
                  <a:lnTo>
                    <a:pt x="1455590" y="21981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AC090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6B1CAF0-1DD7-051C-37A5-577DEBCA51FF}"/>
                </a:ext>
              </a:extLst>
            </p:cNvPr>
            <p:cNvSpPr txBox="1"/>
            <p:nvPr/>
          </p:nvSpPr>
          <p:spPr>
            <a:xfrm>
              <a:off x="15235316" y="4832904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chicken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779D221-32F6-B970-BD52-868348E66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43989" y="3216267"/>
              <a:ext cx="2377586" cy="1885964"/>
            </a:xfrm>
            <a:prstGeom prst="rect">
              <a:avLst/>
            </a:prstGeom>
          </p:spPr>
        </p:pic>
      </p:grpSp>
      <p:grpSp>
        <p:nvGrpSpPr>
          <p:cNvPr id="59" name="Ms Kate 0964869886 10 - 9Slide.vn">
            <a:extLst>
              <a:ext uri="{FF2B5EF4-FFF2-40B4-BE49-F238E27FC236}">
                <a16:creationId xmlns:a16="http://schemas.microsoft.com/office/drawing/2014/main" id="{B5AFE4D4-A1B6-5A50-1E57-C5F7036E74EA}"/>
              </a:ext>
            </a:extLst>
          </p:cNvPr>
          <p:cNvGrpSpPr/>
          <p:nvPr/>
        </p:nvGrpSpPr>
        <p:grpSpPr>
          <a:xfrm>
            <a:off x="9985121" y="4603851"/>
            <a:ext cx="1940137" cy="1574412"/>
            <a:chOff x="14977681" y="6905777"/>
            <a:chExt cx="2910205" cy="2361618"/>
          </a:xfrm>
        </p:grpSpPr>
        <p:sp>
          <p:nvSpPr>
            <p:cNvPr id="60" name="object 6">
              <a:extLst>
                <a:ext uri="{FF2B5EF4-FFF2-40B4-BE49-F238E27FC236}">
                  <a16:creationId xmlns:a16="http://schemas.microsoft.com/office/drawing/2014/main" id="{7E902B26-495C-236F-595B-C9DF7EBBBE74}"/>
                </a:ext>
              </a:extLst>
            </p:cNvPr>
            <p:cNvSpPr/>
            <p:nvPr/>
          </p:nvSpPr>
          <p:spPr>
            <a:xfrm>
              <a:off x="14977681" y="706902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5" h="2198370">
                  <a:moveTo>
                    <a:pt x="1455559" y="2198177"/>
                  </a:moveTo>
                  <a:lnTo>
                    <a:pt x="1454243" y="2198177"/>
                  </a:lnTo>
                  <a:lnTo>
                    <a:pt x="1400358" y="2197428"/>
                  </a:lnTo>
                  <a:lnTo>
                    <a:pt x="1346321" y="2195172"/>
                  </a:lnTo>
                  <a:lnTo>
                    <a:pt x="1292826" y="2191443"/>
                  </a:lnTo>
                  <a:lnTo>
                    <a:pt x="1239908" y="2186270"/>
                  </a:lnTo>
                  <a:lnTo>
                    <a:pt x="1187602" y="2179677"/>
                  </a:lnTo>
                  <a:lnTo>
                    <a:pt x="1135943" y="2171693"/>
                  </a:lnTo>
                  <a:lnTo>
                    <a:pt x="1084967" y="2162342"/>
                  </a:lnTo>
                  <a:lnTo>
                    <a:pt x="1034709" y="2151653"/>
                  </a:lnTo>
                  <a:lnTo>
                    <a:pt x="985203" y="2139651"/>
                  </a:lnTo>
                  <a:lnTo>
                    <a:pt x="936485" y="2126363"/>
                  </a:lnTo>
                  <a:lnTo>
                    <a:pt x="888591" y="2111816"/>
                  </a:lnTo>
                  <a:lnTo>
                    <a:pt x="841554" y="2096036"/>
                  </a:lnTo>
                  <a:lnTo>
                    <a:pt x="795411" y="2079050"/>
                  </a:lnTo>
                  <a:lnTo>
                    <a:pt x="750197" y="2060884"/>
                  </a:lnTo>
                  <a:lnTo>
                    <a:pt x="705946" y="2041565"/>
                  </a:lnTo>
                  <a:lnTo>
                    <a:pt x="662695" y="2021119"/>
                  </a:lnTo>
                  <a:lnTo>
                    <a:pt x="620477" y="1999574"/>
                  </a:lnTo>
                  <a:lnTo>
                    <a:pt x="579329" y="1976955"/>
                  </a:lnTo>
                  <a:lnTo>
                    <a:pt x="539286" y="1953289"/>
                  </a:lnTo>
                  <a:lnTo>
                    <a:pt x="500381" y="1928603"/>
                  </a:lnTo>
                  <a:lnTo>
                    <a:pt x="462652" y="1902923"/>
                  </a:lnTo>
                  <a:lnTo>
                    <a:pt x="426133" y="1876276"/>
                  </a:lnTo>
                  <a:lnTo>
                    <a:pt x="390859" y="1848688"/>
                  </a:lnTo>
                  <a:lnTo>
                    <a:pt x="356865" y="1820186"/>
                  </a:lnTo>
                  <a:lnTo>
                    <a:pt x="324186" y="1790797"/>
                  </a:lnTo>
                  <a:lnTo>
                    <a:pt x="292858" y="1760547"/>
                  </a:lnTo>
                  <a:lnTo>
                    <a:pt x="262916" y="1729462"/>
                  </a:lnTo>
                  <a:lnTo>
                    <a:pt x="234395" y="1697570"/>
                  </a:lnTo>
                  <a:lnTo>
                    <a:pt x="207330" y="1664896"/>
                  </a:lnTo>
                  <a:lnTo>
                    <a:pt x="181756" y="1631468"/>
                  </a:lnTo>
                  <a:lnTo>
                    <a:pt x="157709" y="1597312"/>
                  </a:lnTo>
                  <a:lnTo>
                    <a:pt x="135223" y="1562454"/>
                  </a:lnTo>
                  <a:lnTo>
                    <a:pt x="114334" y="1526921"/>
                  </a:lnTo>
                  <a:lnTo>
                    <a:pt x="95077" y="1490740"/>
                  </a:lnTo>
                  <a:lnTo>
                    <a:pt x="77487" y="1453937"/>
                  </a:lnTo>
                  <a:lnTo>
                    <a:pt x="61599" y="1416538"/>
                  </a:lnTo>
                  <a:lnTo>
                    <a:pt x="47449" y="1378571"/>
                  </a:lnTo>
                  <a:lnTo>
                    <a:pt x="35071" y="1340062"/>
                  </a:lnTo>
                  <a:lnTo>
                    <a:pt x="24501" y="1301037"/>
                  </a:lnTo>
                  <a:lnTo>
                    <a:pt x="15775" y="1261523"/>
                  </a:lnTo>
                  <a:lnTo>
                    <a:pt x="8926" y="1221547"/>
                  </a:lnTo>
                  <a:lnTo>
                    <a:pt x="3990" y="1181134"/>
                  </a:lnTo>
                  <a:lnTo>
                    <a:pt x="1003" y="1140313"/>
                  </a:lnTo>
                  <a:lnTo>
                    <a:pt x="0" y="1099108"/>
                  </a:lnTo>
                  <a:lnTo>
                    <a:pt x="1003" y="1057904"/>
                  </a:lnTo>
                  <a:lnTo>
                    <a:pt x="3990" y="1017082"/>
                  </a:lnTo>
                  <a:lnTo>
                    <a:pt x="8926" y="976669"/>
                  </a:lnTo>
                  <a:lnTo>
                    <a:pt x="15775" y="936692"/>
                  </a:lnTo>
                  <a:lnTo>
                    <a:pt x="24501" y="897178"/>
                  </a:lnTo>
                  <a:lnTo>
                    <a:pt x="35071" y="858153"/>
                  </a:lnTo>
                  <a:lnTo>
                    <a:pt x="47449" y="819643"/>
                  </a:lnTo>
                  <a:lnTo>
                    <a:pt x="61599" y="781675"/>
                  </a:lnTo>
                  <a:lnTo>
                    <a:pt x="77487" y="744276"/>
                  </a:lnTo>
                  <a:lnTo>
                    <a:pt x="95077" y="707472"/>
                  </a:lnTo>
                  <a:lnTo>
                    <a:pt x="114334" y="671290"/>
                  </a:lnTo>
                  <a:lnTo>
                    <a:pt x="135223" y="635757"/>
                  </a:lnTo>
                  <a:lnTo>
                    <a:pt x="157709" y="600898"/>
                  </a:lnTo>
                  <a:lnTo>
                    <a:pt x="181756" y="566741"/>
                  </a:lnTo>
                  <a:lnTo>
                    <a:pt x="207330" y="533312"/>
                  </a:lnTo>
                  <a:lnTo>
                    <a:pt x="234395" y="500637"/>
                  </a:lnTo>
                  <a:lnTo>
                    <a:pt x="262916" y="468744"/>
                  </a:lnTo>
                  <a:lnTo>
                    <a:pt x="292858" y="437658"/>
                  </a:lnTo>
                  <a:lnTo>
                    <a:pt x="324186" y="407407"/>
                  </a:lnTo>
                  <a:lnTo>
                    <a:pt x="356865" y="378017"/>
                  </a:lnTo>
                  <a:lnTo>
                    <a:pt x="390859" y="349514"/>
                  </a:lnTo>
                  <a:lnTo>
                    <a:pt x="426133" y="321925"/>
                  </a:lnTo>
                  <a:lnTo>
                    <a:pt x="462652" y="295277"/>
                  </a:lnTo>
                  <a:lnTo>
                    <a:pt x="500381" y="269596"/>
                  </a:lnTo>
                  <a:lnTo>
                    <a:pt x="539286" y="244909"/>
                  </a:lnTo>
                  <a:lnTo>
                    <a:pt x="579329" y="221242"/>
                  </a:lnTo>
                  <a:lnTo>
                    <a:pt x="620477" y="198622"/>
                  </a:lnTo>
                  <a:lnTo>
                    <a:pt x="662695" y="177075"/>
                  </a:lnTo>
                  <a:lnTo>
                    <a:pt x="705946" y="156629"/>
                  </a:lnTo>
                  <a:lnTo>
                    <a:pt x="750197" y="137309"/>
                  </a:lnTo>
                  <a:lnTo>
                    <a:pt x="795411" y="119142"/>
                  </a:lnTo>
                  <a:lnTo>
                    <a:pt x="841554" y="102155"/>
                  </a:lnTo>
                  <a:lnTo>
                    <a:pt x="888591" y="86374"/>
                  </a:lnTo>
                  <a:lnTo>
                    <a:pt x="936485" y="71826"/>
                  </a:lnTo>
                  <a:lnTo>
                    <a:pt x="985203" y="58538"/>
                  </a:lnTo>
                  <a:lnTo>
                    <a:pt x="1034709" y="46535"/>
                  </a:lnTo>
                  <a:lnTo>
                    <a:pt x="1084967" y="35845"/>
                  </a:lnTo>
                  <a:lnTo>
                    <a:pt x="1135943" y="26495"/>
                  </a:lnTo>
                  <a:lnTo>
                    <a:pt x="1187602" y="18510"/>
                  </a:lnTo>
                  <a:lnTo>
                    <a:pt x="1239908" y="11917"/>
                  </a:lnTo>
                  <a:lnTo>
                    <a:pt x="1292826" y="6743"/>
                  </a:lnTo>
                  <a:lnTo>
                    <a:pt x="1346321" y="3014"/>
                  </a:lnTo>
                  <a:lnTo>
                    <a:pt x="1400358" y="757"/>
                  </a:lnTo>
                  <a:lnTo>
                    <a:pt x="1454884" y="0"/>
                  </a:lnTo>
                  <a:lnTo>
                    <a:pt x="1509445" y="757"/>
                  </a:lnTo>
                  <a:lnTo>
                    <a:pt x="1563482" y="3014"/>
                  </a:lnTo>
                  <a:lnTo>
                    <a:pt x="1616977" y="6743"/>
                  </a:lnTo>
                  <a:lnTo>
                    <a:pt x="1669895" y="11917"/>
                  </a:lnTo>
                  <a:lnTo>
                    <a:pt x="1722201" y="18510"/>
                  </a:lnTo>
                  <a:lnTo>
                    <a:pt x="1773859" y="26495"/>
                  </a:lnTo>
                  <a:lnTo>
                    <a:pt x="1824835" y="35845"/>
                  </a:lnTo>
                  <a:lnTo>
                    <a:pt x="1875094" y="46535"/>
                  </a:lnTo>
                  <a:lnTo>
                    <a:pt x="1924600" y="58538"/>
                  </a:lnTo>
                  <a:lnTo>
                    <a:pt x="1973317" y="71826"/>
                  </a:lnTo>
                  <a:lnTo>
                    <a:pt x="2021212" y="86374"/>
                  </a:lnTo>
                  <a:lnTo>
                    <a:pt x="2068249" y="102155"/>
                  </a:lnTo>
                  <a:lnTo>
                    <a:pt x="2114391" y="119142"/>
                  </a:lnTo>
                  <a:lnTo>
                    <a:pt x="2159606" y="137309"/>
                  </a:lnTo>
                  <a:lnTo>
                    <a:pt x="2203856" y="156629"/>
                  </a:lnTo>
                  <a:lnTo>
                    <a:pt x="2247108" y="177075"/>
                  </a:lnTo>
                  <a:lnTo>
                    <a:pt x="2289325" y="198622"/>
                  </a:lnTo>
                  <a:lnTo>
                    <a:pt x="2330473" y="221242"/>
                  </a:lnTo>
                  <a:lnTo>
                    <a:pt x="2370517" y="244909"/>
                  </a:lnTo>
                  <a:lnTo>
                    <a:pt x="2409421" y="269596"/>
                  </a:lnTo>
                  <a:lnTo>
                    <a:pt x="2447151" y="295277"/>
                  </a:lnTo>
                  <a:lnTo>
                    <a:pt x="2483670" y="321925"/>
                  </a:lnTo>
                  <a:lnTo>
                    <a:pt x="2518944" y="349514"/>
                  </a:lnTo>
                  <a:lnTo>
                    <a:pt x="2552938" y="378017"/>
                  </a:lnTo>
                  <a:lnTo>
                    <a:pt x="2585617" y="407407"/>
                  </a:lnTo>
                  <a:lnTo>
                    <a:pt x="2616945" y="437658"/>
                  </a:lnTo>
                  <a:lnTo>
                    <a:pt x="2646887" y="468744"/>
                  </a:lnTo>
                  <a:lnTo>
                    <a:pt x="2675408" y="500637"/>
                  </a:lnTo>
                  <a:lnTo>
                    <a:pt x="2702473" y="533312"/>
                  </a:lnTo>
                  <a:lnTo>
                    <a:pt x="2728047" y="566741"/>
                  </a:lnTo>
                  <a:lnTo>
                    <a:pt x="2752094" y="600898"/>
                  </a:lnTo>
                  <a:lnTo>
                    <a:pt x="2774580" y="635757"/>
                  </a:lnTo>
                  <a:lnTo>
                    <a:pt x="2795469" y="671290"/>
                  </a:lnTo>
                  <a:lnTo>
                    <a:pt x="2814726" y="707472"/>
                  </a:lnTo>
                  <a:lnTo>
                    <a:pt x="2832316" y="744276"/>
                  </a:lnTo>
                  <a:lnTo>
                    <a:pt x="2848204" y="781675"/>
                  </a:lnTo>
                  <a:lnTo>
                    <a:pt x="2862354" y="819643"/>
                  </a:lnTo>
                  <a:lnTo>
                    <a:pt x="2874731" y="858153"/>
                  </a:lnTo>
                  <a:lnTo>
                    <a:pt x="2885301" y="897178"/>
                  </a:lnTo>
                  <a:lnTo>
                    <a:pt x="2894028" y="936692"/>
                  </a:lnTo>
                  <a:lnTo>
                    <a:pt x="2900877" y="976669"/>
                  </a:lnTo>
                  <a:lnTo>
                    <a:pt x="2905813" y="1017082"/>
                  </a:lnTo>
                  <a:lnTo>
                    <a:pt x="2908800" y="1057904"/>
                  </a:lnTo>
                  <a:lnTo>
                    <a:pt x="2909803" y="1099108"/>
                  </a:lnTo>
                  <a:lnTo>
                    <a:pt x="2908800" y="1140313"/>
                  </a:lnTo>
                  <a:lnTo>
                    <a:pt x="2905813" y="1181134"/>
                  </a:lnTo>
                  <a:lnTo>
                    <a:pt x="2900877" y="1221547"/>
                  </a:lnTo>
                  <a:lnTo>
                    <a:pt x="2894028" y="1261523"/>
                  </a:lnTo>
                  <a:lnTo>
                    <a:pt x="2885301" y="1301037"/>
                  </a:lnTo>
                  <a:lnTo>
                    <a:pt x="2874731" y="1340062"/>
                  </a:lnTo>
                  <a:lnTo>
                    <a:pt x="2862354" y="1378571"/>
                  </a:lnTo>
                  <a:lnTo>
                    <a:pt x="2848204" y="1416538"/>
                  </a:lnTo>
                  <a:lnTo>
                    <a:pt x="2832316" y="1453937"/>
                  </a:lnTo>
                  <a:lnTo>
                    <a:pt x="2814726" y="1490740"/>
                  </a:lnTo>
                  <a:lnTo>
                    <a:pt x="2795469" y="1526921"/>
                  </a:lnTo>
                  <a:lnTo>
                    <a:pt x="2774580" y="1562454"/>
                  </a:lnTo>
                  <a:lnTo>
                    <a:pt x="2752094" y="1597312"/>
                  </a:lnTo>
                  <a:lnTo>
                    <a:pt x="2728047" y="1631468"/>
                  </a:lnTo>
                  <a:lnTo>
                    <a:pt x="2702473" y="1664896"/>
                  </a:lnTo>
                  <a:lnTo>
                    <a:pt x="2675408" y="1697570"/>
                  </a:lnTo>
                  <a:lnTo>
                    <a:pt x="2646887" y="1729462"/>
                  </a:lnTo>
                  <a:lnTo>
                    <a:pt x="2616945" y="1760547"/>
                  </a:lnTo>
                  <a:lnTo>
                    <a:pt x="2585617" y="1790797"/>
                  </a:lnTo>
                  <a:lnTo>
                    <a:pt x="2552938" y="1820186"/>
                  </a:lnTo>
                  <a:lnTo>
                    <a:pt x="2518944" y="1848688"/>
                  </a:lnTo>
                  <a:lnTo>
                    <a:pt x="2483670" y="1876276"/>
                  </a:lnTo>
                  <a:lnTo>
                    <a:pt x="2447151" y="1902923"/>
                  </a:lnTo>
                  <a:lnTo>
                    <a:pt x="2409421" y="1928603"/>
                  </a:lnTo>
                  <a:lnTo>
                    <a:pt x="2370517" y="1953289"/>
                  </a:lnTo>
                  <a:lnTo>
                    <a:pt x="2330473" y="1976955"/>
                  </a:lnTo>
                  <a:lnTo>
                    <a:pt x="2289325" y="1999574"/>
                  </a:lnTo>
                  <a:lnTo>
                    <a:pt x="2247108" y="2021119"/>
                  </a:lnTo>
                  <a:lnTo>
                    <a:pt x="2203856" y="2041565"/>
                  </a:lnTo>
                  <a:lnTo>
                    <a:pt x="2159606" y="2060884"/>
                  </a:lnTo>
                  <a:lnTo>
                    <a:pt x="2114391" y="2079050"/>
                  </a:lnTo>
                  <a:lnTo>
                    <a:pt x="2068249" y="2096036"/>
                  </a:lnTo>
                  <a:lnTo>
                    <a:pt x="2021212" y="2111816"/>
                  </a:lnTo>
                  <a:lnTo>
                    <a:pt x="1973317" y="2126363"/>
                  </a:lnTo>
                  <a:lnTo>
                    <a:pt x="1924600" y="2139651"/>
                  </a:lnTo>
                  <a:lnTo>
                    <a:pt x="1875094" y="2151653"/>
                  </a:lnTo>
                  <a:lnTo>
                    <a:pt x="1824835" y="2162342"/>
                  </a:lnTo>
                  <a:lnTo>
                    <a:pt x="1773859" y="2171693"/>
                  </a:lnTo>
                  <a:lnTo>
                    <a:pt x="1722201" y="2179677"/>
                  </a:lnTo>
                  <a:lnTo>
                    <a:pt x="1669895" y="2186270"/>
                  </a:lnTo>
                  <a:lnTo>
                    <a:pt x="1616977" y="2191443"/>
                  </a:lnTo>
                  <a:lnTo>
                    <a:pt x="1563482" y="2195172"/>
                  </a:lnTo>
                  <a:lnTo>
                    <a:pt x="1509445" y="2197428"/>
                  </a:lnTo>
                  <a:lnTo>
                    <a:pt x="1455559" y="2198177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E0B3DA9-6E7E-6326-339A-07F8905BC504}"/>
                </a:ext>
              </a:extLst>
            </p:cNvPr>
            <p:cNvSpPr txBox="1"/>
            <p:nvPr/>
          </p:nvSpPr>
          <p:spPr>
            <a:xfrm>
              <a:off x="15409462" y="8364106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fish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D15A677-00B6-C905-BD23-E9D545879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08280" y="6905777"/>
              <a:ext cx="2594555" cy="1502943"/>
            </a:xfrm>
            <a:prstGeom prst="rect">
              <a:avLst/>
            </a:prstGeom>
          </p:spPr>
        </p:pic>
      </p:grpSp>
      <p:grpSp>
        <p:nvGrpSpPr>
          <p:cNvPr id="63" name="Ms Kate 0964869886 11 - 9Slide.vn">
            <a:extLst>
              <a:ext uri="{FF2B5EF4-FFF2-40B4-BE49-F238E27FC236}">
                <a16:creationId xmlns:a16="http://schemas.microsoft.com/office/drawing/2014/main" id="{0BE329F2-7B90-5981-867D-C2A3B6A0DD50}"/>
              </a:ext>
            </a:extLst>
          </p:cNvPr>
          <p:cNvGrpSpPr/>
          <p:nvPr/>
        </p:nvGrpSpPr>
        <p:grpSpPr>
          <a:xfrm>
            <a:off x="7857480" y="571654"/>
            <a:ext cx="1940137" cy="1938233"/>
            <a:chOff x="11037948" y="315769"/>
            <a:chExt cx="2910205" cy="2907349"/>
          </a:xfrm>
        </p:grpSpPr>
        <p:sp>
          <p:nvSpPr>
            <p:cNvPr id="64" name="object 3">
              <a:extLst>
                <a:ext uri="{FF2B5EF4-FFF2-40B4-BE49-F238E27FC236}">
                  <a16:creationId xmlns:a16="http://schemas.microsoft.com/office/drawing/2014/main" id="{8B53A6EF-33BB-ECFA-3300-9579B9A6FDAD}"/>
                </a:ext>
              </a:extLst>
            </p:cNvPr>
            <p:cNvSpPr/>
            <p:nvPr/>
          </p:nvSpPr>
          <p:spPr>
            <a:xfrm>
              <a:off x="11037948" y="50169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5" h="2198370">
                  <a:moveTo>
                    <a:pt x="1454901" y="2198174"/>
                  </a:moveTo>
                  <a:lnTo>
                    <a:pt x="1400358" y="2197416"/>
                  </a:lnTo>
                  <a:lnTo>
                    <a:pt x="1346321" y="2195160"/>
                  </a:lnTo>
                  <a:lnTo>
                    <a:pt x="1292826" y="2191431"/>
                  </a:lnTo>
                  <a:lnTo>
                    <a:pt x="1239908" y="2186258"/>
                  </a:lnTo>
                  <a:lnTo>
                    <a:pt x="1187602" y="2179665"/>
                  </a:lnTo>
                  <a:lnTo>
                    <a:pt x="1135943" y="2171680"/>
                  </a:lnTo>
                  <a:lnTo>
                    <a:pt x="1084967" y="2162330"/>
                  </a:lnTo>
                  <a:lnTo>
                    <a:pt x="1034709" y="2151640"/>
                  </a:lnTo>
                  <a:lnTo>
                    <a:pt x="985203" y="2139638"/>
                  </a:lnTo>
                  <a:lnTo>
                    <a:pt x="936485" y="2126350"/>
                  </a:lnTo>
                  <a:lnTo>
                    <a:pt x="888590" y="2111803"/>
                  </a:lnTo>
                  <a:lnTo>
                    <a:pt x="841554" y="2096022"/>
                  </a:lnTo>
                  <a:lnTo>
                    <a:pt x="795411" y="2079036"/>
                  </a:lnTo>
                  <a:lnTo>
                    <a:pt x="750197" y="2060870"/>
                  </a:lnTo>
                  <a:lnTo>
                    <a:pt x="705946" y="2041551"/>
                  </a:lnTo>
                  <a:lnTo>
                    <a:pt x="662695" y="2021105"/>
                  </a:lnTo>
                  <a:lnTo>
                    <a:pt x="620477" y="1999559"/>
                  </a:lnTo>
                  <a:lnTo>
                    <a:pt x="579329" y="1976939"/>
                  </a:lnTo>
                  <a:lnTo>
                    <a:pt x="539285" y="1953273"/>
                  </a:lnTo>
                  <a:lnTo>
                    <a:pt x="500381" y="1928587"/>
                  </a:lnTo>
                  <a:lnTo>
                    <a:pt x="462652" y="1902907"/>
                  </a:lnTo>
                  <a:lnTo>
                    <a:pt x="426133" y="1876259"/>
                  </a:lnTo>
                  <a:lnTo>
                    <a:pt x="390858" y="1848671"/>
                  </a:lnTo>
                  <a:lnTo>
                    <a:pt x="356864" y="1820169"/>
                  </a:lnTo>
                  <a:lnTo>
                    <a:pt x="324186" y="1790780"/>
                  </a:lnTo>
                  <a:lnTo>
                    <a:pt x="292858" y="1760529"/>
                  </a:lnTo>
                  <a:lnTo>
                    <a:pt x="262916" y="1729444"/>
                  </a:lnTo>
                  <a:lnTo>
                    <a:pt x="234395" y="1697552"/>
                  </a:lnTo>
                  <a:lnTo>
                    <a:pt x="207330" y="1664878"/>
                  </a:lnTo>
                  <a:lnTo>
                    <a:pt x="181756" y="1631449"/>
                  </a:lnTo>
                  <a:lnTo>
                    <a:pt x="157708" y="1597293"/>
                  </a:lnTo>
                  <a:lnTo>
                    <a:pt x="135223" y="1562434"/>
                  </a:lnTo>
                  <a:lnTo>
                    <a:pt x="114334" y="1526901"/>
                  </a:lnTo>
                  <a:lnTo>
                    <a:pt x="95077" y="1490720"/>
                  </a:lnTo>
                  <a:lnTo>
                    <a:pt x="77487" y="1453917"/>
                  </a:lnTo>
                  <a:lnTo>
                    <a:pt x="61599" y="1416518"/>
                  </a:lnTo>
                  <a:lnTo>
                    <a:pt x="47449" y="1378551"/>
                  </a:lnTo>
                  <a:lnTo>
                    <a:pt x="35071" y="1340041"/>
                  </a:lnTo>
                  <a:lnTo>
                    <a:pt x="24501" y="1301016"/>
                  </a:lnTo>
                  <a:lnTo>
                    <a:pt x="15774" y="1261502"/>
                  </a:lnTo>
                  <a:lnTo>
                    <a:pt x="8926" y="1221526"/>
                  </a:lnTo>
                  <a:lnTo>
                    <a:pt x="3990" y="1181113"/>
                  </a:lnTo>
                  <a:lnTo>
                    <a:pt x="1003" y="1140291"/>
                  </a:lnTo>
                  <a:lnTo>
                    <a:pt x="0" y="1099087"/>
                  </a:lnTo>
                  <a:lnTo>
                    <a:pt x="1003" y="1057882"/>
                  </a:lnTo>
                  <a:lnTo>
                    <a:pt x="3990" y="1017061"/>
                  </a:lnTo>
                  <a:lnTo>
                    <a:pt x="8926" y="976648"/>
                  </a:lnTo>
                  <a:lnTo>
                    <a:pt x="15774" y="936672"/>
                  </a:lnTo>
                  <a:lnTo>
                    <a:pt x="24501" y="897158"/>
                  </a:lnTo>
                  <a:lnTo>
                    <a:pt x="35071" y="858133"/>
                  </a:lnTo>
                  <a:lnTo>
                    <a:pt x="47449" y="819623"/>
                  </a:lnTo>
                  <a:lnTo>
                    <a:pt x="61599" y="781656"/>
                  </a:lnTo>
                  <a:lnTo>
                    <a:pt x="77487" y="744257"/>
                  </a:lnTo>
                  <a:lnTo>
                    <a:pt x="95077" y="707454"/>
                  </a:lnTo>
                  <a:lnTo>
                    <a:pt x="114334" y="671273"/>
                  </a:lnTo>
                  <a:lnTo>
                    <a:pt x="135223" y="635739"/>
                  </a:lnTo>
                  <a:lnTo>
                    <a:pt x="157708" y="600881"/>
                  </a:lnTo>
                  <a:lnTo>
                    <a:pt x="181756" y="566725"/>
                  </a:lnTo>
                  <a:lnTo>
                    <a:pt x="207330" y="533296"/>
                  </a:lnTo>
                  <a:lnTo>
                    <a:pt x="234395" y="500622"/>
                  </a:lnTo>
                  <a:lnTo>
                    <a:pt x="262916" y="468730"/>
                  </a:lnTo>
                  <a:lnTo>
                    <a:pt x="292858" y="437645"/>
                  </a:lnTo>
                  <a:lnTo>
                    <a:pt x="324186" y="407394"/>
                  </a:lnTo>
                  <a:lnTo>
                    <a:pt x="356864" y="378005"/>
                  </a:lnTo>
                  <a:lnTo>
                    <a:pt x="390858" y="349503"/>
                  </a:lnTo>
                  <a:lnTo>
                    <a:pt x="426133" y="321915"/>
                  </a:lnTo>
                  <a:lnTo>
                    <a:pt x="462652" y="295267"/>
                  </a:lnTo>
                  <a:lnTo>
                    <a:pt x="500381" y="269587"/>
                  </a:lnTo>
                  <a:lnTo>
                    <a:pt x="539285" y="244901"/>
                  </a:lnTo>
                  <a:lnTo>
                    <a:pt x="579329" y="221234"/>
                  </a:lnTo>
                  <a:lnTo>
                    <a:pt x="620477" y="198615"/>
                  </a:lnTo>
                  <a:lnTo>
                    <a:pt x="662695" y="177069"/>
                  </a:lnTo>
                  <a:lnTo>
                    <a:pt x="705946" y="156623"/>
                  </a:lnTo>
                  <a:lnTo>
                    <a:pt x="750197" y="137304"/>
                  </a:lnTo>
                  <a:lnTo>
                    <a:pt x="795411" y="119138"/>
                  </a:lnTo>
                  <a:lnTo>
                    <a:pt x="841554" y="102151"/>
                  </a:lnTo>
                  <a:lnTo>
                    <a:pt x="888590" y="86371"/>
                  </a:lnTo>
                  <a:lnTo>
                    <a:pt x="936485" y="71824"/>
                  </a:lnTo>
                  <a:lnTo>
                    <a:pt x="985203" y="58536"/>
                  </a:lnTo>
                  <a:lnTo>
                    <a:pt x="1034709" y="46534"/>
                  </a:lnTo>
                  <a:lnTo>
                    <a:pt x="1084967" y="35844"/>
                  </a:lnTo>
                  <a:lnTo>
                    <a:pt x="1135943" y="26494"/>
                  </a:lnTo>
                  <a:lnTo>
                    <a:pt x="1187602" y="18509"/>
                  </a:lnTo>
                  <a:lnTo>
                    <a:pt x="1239908" y="11916"/>
                  </a:lnTo>
                  <a:lnTo>
                    <a:pt x="1292826" y="6743"/>
                  </a:lnTo>
                  <a:lnTo>
                    <a:pt x="1346321" y="3014"/>
                  </a:lnTo>
                  <a:lnTo>
                    <a:pt x="1400358" y="758"/>
                  </a:lnTo>
                  <a:lnTo>
                    <a:pt x="1454901" y="0"/>
                  </a:lnTo>
                  <a:lnTo>
                    <a:pt x="1509447" y="758"/>
                  </a:lnTo>
                  <a:lnTo>
                    <a:pt x="1563485" y="3014"/>
                  </a:lnTo>
                  <a:lnTo>
                    <a:pt x="1616982" y="6743"/>
                  </a:lnTo>
                  <a:lnTo>
                    <a:pt x="1669901" y="11916"/>
                  </a:lnTo>
                  <a:lnTo>
                    <a:pt x="1722209" y="18509"/>
                  </a:lnTo>
                  <a:lnTo>
                    <a:pt x="1773868" y="26494"/>
                  </a:lnTo>
                  <a:lnTo>
                    <a:pt x="1824845" y="35844"/>
                  </a:lnTo>
                  <a:lnTo>
                    <a:pt x="1875105" y="46534"/>
                  </a:lnTo>
                  <a:lnTo>
                    <a:pt x="1924611" y="58536"/>
                  </a:lnTo>
                  <a:lnTo>
                    <a:pt x="1973330" y="71824"/>
                  </a:lnTo>
                  <a:lnTo>
                    <a:pt x="2021225" y="86371"/>
                  </a:lnTo>
                  <a:lnTo>
                    <a:pt x="2068262" y="102151"/>
                  </a:lnTo>
                  <a:lnTo>
                    <a:pt x="2114405" y="119138"/>
                  </a:lnTo>
                  <a:lnTo>
                    <a:pt x="2159619" y="137304"/>
                  </a:lnTo>
                  <a:lnTo>
                    <a:pt x="2203870" y="156623"/>
                  </a:lnTo>
                  <a:lnTo>
                    <a:pt x="2247121" y="177069"/>
                  </a:lnTo>
                  <a:lnTo>
                    <a:pt x="2289338" y="198615"/>
                  </a:lnTo>
                  <a:lnTo>
                    <a:pt x="2330486" y="221234"/>
                  </a:lnTo>
                  <a:lnTo>
                    <a:pt x="2370530" y="244901"/>
                  </a:lnTo>
                  <a:lnTo>
                    <a:pt x="2409433" y="269587"/>
                  </a:lnTo>
                  <a:lnTo>
                    <a:pt x="2447162" y="295267"/>
                  </a:lnTo>
                  <a:lnTo>
                    <a:pt x="2483681" y="321915"/>
                  </a:lnTo>
                  <a:lnTo>
                    <a:pt x="2518955" y="349503"/>
                  </a:lnTo>
                  <a:lnTo>
                    <a:pt x="2552948" y="378005"/>
                  </a:lnTo>
                  <a:lnTo>
                    <a:pt x="2585626" y="407394"/>
                  </a:lnTo>
                  <a:lnTo>
                    <a:pt x="2616953" y="437645"/>
                  </a:lnTo>
                  <a:lnTo>
                    <a:pt x="2646895" y="468730"/>
                  </a:lnTo>
                  <a:lnTo>
                    <a:pt x="2675415" y="500622"/>
                  </a:lnTo>
                  <a:lnTo>
                    <a:pt x="2702480" y="533296"/>
                  </a:lnTo>
                  <a:lnTo>
                    <a:pt x="2728053" y="566725"/>
                  </a:lnTo>
                  <a:lnTo>
                    <a:pt x="2752100" y="600881"/>
                  </a:lnTo>
                  <a:lnTo>
                    <a:pt x="2774585" y="635739"/>
                  </a:lnTo>
                  <a:lnTo>
                    <a:pt x="2795473" y="671273"/>
                  </a:lnTo>
                  <a:lnTo>
                    <a:pt x="2814729" y="707454"/>
                  </a:lnTo>
                  <a:lnTo>
                    <a:pt x="2832319" y="744257"/>
                  </a:lnTo>
                  <a:lnTo>
                    <a:pt x="2848206" y="781656"/>
                  </a:lnTo>
                  <a:lnTo>
                    <a:pt x="2862356" y="819623"/>
                  </a:lnTo>
                  <a:lnTo>
                    <a:pt x="2874733" y="858133"/>
                  </a:lnTo>
                  <a:lnTo>
                    <a:pt x="2885302" y="897158"/>
                  </a:lnTo>
                  <a:lnTo>
                    <a:pt x="2894029" y="936672"/>
                  </a:lnTo>
                  <a:lnTo>
                    <a:pt x="2900877" y="976648"/>
                  </a:lnTo>
                  <a:lnTo>
                    <a:pt x="2905813" y="1017061"/>
                  </a:lnTo>
                  <a:lnTo>
                    <a:pt x="2908800" y="1057882"/>
                  </a:lnTo>
                  <a:lnTo>
                    <a:pt x="2909803" y="1099091"/>
                  </a:lnTo>
                  <a:lnTo>
                    <a:pt x="2908800" y="1140291"/>
                  </a:lnTo>
                  <a:lnTo>
                    <a:pt x="2905813" y="1181113"/>
                  </a:lnTo>
                  <a:lnTo>
                    <a:pt x="2900877" y="1221526"/>
                  </a:lnTo>
                  <a:lnTo>
                    <a:pt x="2894029" y="1261502"/>
                  </a:lnTo>
                  <a:lnTo>
                    <a:pt x="2885302" y="1301016"/>
                  </a:lnTo>
                  <a:lnTo>
                    <a:pt x="2874733" y="1340041"/>
                  </a:lnTo>
                  <a:lnTo>
                    <a:pt x="2862356" y="1378551"/>
                  </a:lnTo>
                  <a:lnTo>
                    <a:pt x="2848206" y="1416518"/>
                  </a:lnTo>
                  <a:lnTo>
                    <a:pt x="2832319" y="1453917"/>
                  </a:lnTo>
                  <a:lnTo>
                    <a:pt x="2814729" y="1490720"/>
                  </a:lnTo>
                  <a:lnTo>
                    <a:pt x="2795473" y="1526901"/>
                  </a:lnTo>
                  <a:lnTo>
                    <a:pt x="2774585" y="1562434"/>
                  </a:lnTo>
                  <a:lnTo>
                    <a:pt x="2752100" y="1597293"/>
                  </a:lnTo>
                  <a:lnTo>
                    <a:pt x="2728053" y="1631449"/>
                  </a:lnTo>
                  <a:lnTo>
                    <a:pt x="2702480" y="1664878"/>
                  </a:lnTo>
                  <a:lnTo>
                    <a:pt x="2675415" y="1697552"/>
                  </a:lnTo>
                  <a:lnTo>
                    <a:pt x="2646895" y="1729444"/>
                  </a:lnTo>
                  <a:lnTo>
                    <a:pt x="2616953" y="1760529"/>
                  </a:lnTo>
                  <a:lnTo>
                    <a:pt x="2585626" y="1790780"/>
                  </a:lnTo>
                  <a:lnTo>
                    <a:pt x="2552948" y="1820169"/>
                  </a:lnTo>
                  <a:lnTo>
                    <a:pt x="2518955" y="1848671"/>
                  </a:lnTo>
                  <a:lnTo>
                    <a:pt x="2483681" y="1876259"/>
                  </a:lnTo>
                  <a:lnTo>
                    <a:pt x="2447162" y="1902907"/>
                  </a:lnTo>
                  <a:lnTo>
                    <a:pt x="2409433" y="1928587"/>
                  </a:lnTo>
                  <a:lnTo>
                    <a:pt x="2370530" y="1953273"/>
                  </a:lnTo>
                  <a:lnTo>
                    <a:pt x="2330486" y="1976939"/>
                  </a:lnTo>
                  <a:lnTo>
                    <a:pt x="2289338" y="1999559"/>
                  </a:lnTo>
                  <a:lnTo>
                    <a:pt x="2247121" y="2021105"/>
                  </a:lnTo>
                  <a:lnTo>
                    <a:pt x="2203870" y="2041551"/>
                  </a:lnTo>
                  <a:lnTo>
                    <a:pt x="2159619" y="2060870"/>
                  </a:lnTo>
                  <a:lnTo>
                    <a:pt x="2114405" y="2079036"/>
                  </a:lnTo>
                  <a:lnTo>
                    <a:pt x="2068262" y="2096022"/>
                  </a:lnTo>
                  <a:lnTo>
                    <a:pt x="2021225" y="2111803"/>
                  </a:lnTo>
                  <a:lnTo>
                    <a:pt x="1973330" y="2126350"/>
                  </a:lnTo>
                  <a:lnTo>
                    <a:pt x="1924611" y="2139638"/>
                  </a:lnTo>
                  <a:lnTo>
                    <a:pt x="1875105" y="2151640"/>
                  </a:lnTo>
                  <a:lnTo>
                    <a:pt x="1824845" y="2162330"/>
                  </a:lnTo>
                  <a:lnTo>
                    <a:pt x="1773868" y="2171680"/>
                  </a:lnTo>
                  <a:lnTo>
                    <a:pt x="1722209" y="2179665"/>
                  </a:lnTo>
                  <a:lnTo>
                    <a:pt x="1669901" y="2186258"/>
                  </a:lnTo>
                  <a:lnTo>
                    <a:pt x="1616982" y="2191431"/>
                  </a:lnTo>
                  <a:lnTo>
                    <a:pt x="1563485" y="2195160"/>
                  </a:lnTo>
                  <a:lnTo>
                    <a:pt x="1509447" y="2197416"/>
                  </a:lnTo>
                  <a:lnTo>
                    <a:pt x="1454901" y="2198174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1A04716-4433-4960-CEC8-00355D794147}"/>
                </a:ext>
              </a:extLst>
            </p:cNvPr>
            <p:cNvSpPr txBox="1"/>
            <p:nvPr/>
          </p:nvSpPr>
          <p:spPr>
            <a:xfrm>
              <a:off x="11584585" y="1976623"/>
              <a:ext cx="199219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ice cream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0A19341-14D3-83DC-2E64-9D5789EF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31778" y="315769"/>
              <a:ext cx="1031785" cy="1871676"/>
            </a:xfrm>
            <a:prstGeom prst="rect">
              <a:avLst/>
            </a:prstGeom>
          </p:spPr>
        </p:pic>
      </p:grpSp>
      <p:grpSp>
        <p:nvGrpSpPr>
          <p:cNvPr id="67" name="Ms Kate 0964869886 12 - 9Slide.vn">
            <a:extLst>
              <a:ext uri="{FF2B5EF4-FFF2-40B4-BE49-F238E27FC236}">
                <a16:creationId xmlns:a16="http://schemas.microsoft.com/office/drawing/2014/main" id="{379B5706-7C41-5AC3-AFC0-4644213E37CE}"/>
              </a:ext>
            </a:extLst>
          </p:cNvPr>
          <p:cNvGrpSpPr/>
          <p:nvPr/>
        </p:nvGrpSpPr>
        <p:grpSpPr>
          <a:xfrm>
            <a:off x="4983800" y="316434"/>
            <a:ext cx="1940137" cy="1793841"/>
            <a:chOff x="5534668" y="51536"/>
            <a:chExt cx="2910205" cy="2690761"/>
          </a:xfrm>
        </p:grpSpPr>
        <p:sp>
          <p:nvSpPr>
            <p:cNvPr id="68" name="object 2">
              <a:extLst>
                <a:ext uri="{FF2B5EF4-FFF2-40B4-BE49-F238E27FC236}">
                  <a16:creationId xmlns:a16="http://schemas.microsoft.com/office/drawing/2014/main" id="{53A7DE30-4A01-03C5-72A3-E0AE166CDFC3}"/>
                </a:ext>
              </a:extLst>
            </p:cNvPr>
            <p:cNvSpPr/>
            <p:nvPr/>
          </p:nvSpPr>
          <p:spPr>
            <a:xfrm>
              <a:off x="5534668" y="50169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4" h="2198370">
                  <a:moveTo>
                    <a:pt x="1454901" y="2198177"/>
                  </a:moveTo>
                  <a:lnTo>
                    <a:pt x="1400358" y="2197419"/>
                  </a:lnTo>
                  <a:lnTo>
                    <a:pt x="1346321" y="2195162"/>
                  </a:lnTo>
                  <a:lnTo>
                    <a:pt x="1292826" y="2191434"/>
                  </a:lnTo>
                  <a:lnTo>
                    <a:pt x="1239908" y="2186260"/>
                  </a:lnTo>
                  <a:lnTo>
                    <a:pt x="1187602" y="2179667"/>
                  </a:lnTo>
                  <a:lnTo>
                    <a:pt x="1135944" y="2171682"/>
                  </a:lnTo>
                  <a:lnTo>
                    <a:pt x="1084967" y="2162332"/>
                  </a:lnTo>
                  <a:lnTo>
                    <a:pt x="1034709" y="2151643"/>
                  </a:lnTo>
                  <a:lnTo>
                    <a:pt x="985203" y="2139640"/>
                  </a:lnTo>
                  <a:lnTo>
                    <a:pt x="936485" y="2126352"/>
                  </a:lnTo>
                  <a:lnTo>
                    <a:pt x="888591" y="2111805"/>
                  </a:lnTo>
                  <a:lnTo>
                    <a:pt x="841554" y="2096025"/>
                  </a:lnTo>
                  <a:lnTo>
                    <a:pt x="795411" y="2079038"/>
                  </a:lnTo>
                  <a:lnTo>
                    <a:pt x="750197" y="2060872"/>
                  </a:lnTo>
                  <a:lnTo>
                    <a:pt x="705946" y="2041553"/>
                  </a:lnTo>
                  <a:lnTo>
                    <a:pt x="662695" y="2021107"/>
                  </a:lnTo>
                  <a:lnTo>
                    <a:pt x="620477" y="1999561"/>
                  </a:lnTo>
                  <a:lnTo>
                    <a:pt x="579329" y="1976942"/>
                  </a:lnTo>
                  <a:lnTo>
                    <a:pt x="539286" y="1953276"/>
                  </a:lnTo>
                  <a:lnTo>
                    <a:pt x="500381" y="1928589"/>
                  </a:lnTo>
                  <a:lnTo>
                    <a:pt x="462652" y="1902909"/>
                  </a:lnTo>
                  <a:lnTo>
                    <a:pt x="426133" y="1876262"/>
                  </a:lnTo>
                  <a:lnTo>
                    <a:pt x="390859" y="1848673"/>
                  </a:lnTo>
                  <a:lnTo>
                    <a:pt x="356865" y="1820171"/>
                  </a:lnTo>
                  <a:lnTo>
                    <a:pt x="324186" y="1790782"/>
                  </a:lnTo>
                  <a:lnTo>
                    <a:pt x="292858" y="1760531"/>
                  </a:lnTo>
                  <a:lnTo>
                    <a:pt x="262916" y="1729447"/>
                  </a:lnTo>
                  <a:lnTo>
                    <a:pt x="234395" y="1697554"/>
                  </a:lnTo>
                  <a:lnTo>
                    <a:pt x="207330" y="1664880"/>
                  </a:lnTo>
                  <a:lnTo>
                    <a:pt x="181756" y="1631452"/>
                  </a:lnTo>
                  <a:lnTo>
                    <a:pt x="157709" y="1597295"/>
                  </a:lnTo>
                  <a:lnTo>
                    <a:pt x="135223" y="1562437"/>
                  </a:lnTo>
                  <a:lnTo>
                    <a:pt x="114334" y="1526904"/>
                  </a:lnTo>
                  <a:lnTo>
                    <a:pt x="95077" y="1490722"/>
                  </a:lnTo>
                  <a:lnTo>
                    <a:pt x="77487" y="1453919"/>
                  </a:lnTo>
                  <a:lnTo>
                    <a:pt x="61599" y="1416520"/>
                  </a:lnTo>
                  <a:lnTo>
                    <a:pt x="47449" y="1378553"/>
                  </a:lnTo>
                  <a:lnTo>
                    <a:pt x="35071" y="1340044"/>
                  </a:lnTo>
                  <a:lnTo>
                    <a:pt x="24501" y="1301018"/>
                  </a:lnTo>
                  <a:lnTo>
                    <a:pt x="15775" y="1261504"/>
                  </a:lnTo>
                  <a:lnTo>
                    <a:pt x="8926" y="1221528"/>
                  </a:lnTo>
                  <a:lnTo>
                    <a:pt x="3990" y="1181115"/>
                  </a:lnTo>
                  <a:lnTo>
                    <a:pt x="1003" y="1140294"/>
                  </a:lnTo>
                  <a:lnTo>
                    <a:pt x="0" y="1099089"/>
                  </a:lnTo>
                  <a:lnTo>
                    <a:pt x="1003" y="1057885"/>
                  </a:lnTo>
                  <a:lnTo>
                    <a:pt x="3990" y="1017063"/>
                  </a:lnTo>
                  <a:lnTo>
                    <a:pt x="8926" y="976651"/>
                  </a:lnTo>
                  <a:lnTo>
                    <a:pt x="15775" y="936674"/>
                  </a:lnTo>
                  <a:lnTo>
                    <a:pt x="24501" y="897160"/>
                  </a:lnTo>
                  <a:lnTo>
                    <a:pt x="35071" y="858135"/>
                  </a:lnTo>
                  <a:lnTo>
                    <a:pt x="47449" y="819625"/>
                  </a:lnTo>
                  <a:lnTo>
                    <a:pt x="61599" y="781658"/>
                  </a:lnTo>
                  <a:lnTo>
                    <a:pt x="77487" y="744259"/>
                  </a:lnTo>
                  <a:lnTo>
                    <a:pt x="95077" y="707456"/>
                  </a:lnTo>
                  <a:lnTo>
                    <a:pt x="114334" y="671274"/>
                  </a:lnTo>
                  <a:lnTo>
                    <a:pt x="135223" y="635741"/>
                  </a:lnTo>
                  <a:lnTo>
                    <a:pt x="157709" y="600883"/>
                  </a:lnTo>
                  <a:lnTo>
                    <a:pt x="181756" y="566726"/>
                  </a:lnTo>
                  <a:lnTo>
                    <a:pt x="207330" y="533298"/>
                  </a:lnTo>
                  <a:lnTo>
                    <a:pt x="234395" y="500624"/>
                  </a:lnTo>
                  <a:lnTo>
                    <a:pt x="262916" y="468731"/>
                  </a:lnTo>
                  <a:lnTo>
                    <a:pt x="292858" y="437646"/>
                  </a:lnTo>
                  <a:lnTo>
                    <a:pt x="324186" y="407396"/>
                  </a:lnTo>
                  <a:lnTo>
                    <a:pt x="356865" y="378006"/>
                  </a:lnTo>
                  <a:lnTo>
                    <a:pt x="390859" y="349504"/>
                  </a:lnTo>
                  <a:lnTo>
                    <a:pt x="426133" y="321916"/>
                  </a:lnTo>
                  <a:lnTo>
                    <a:pt x="462652" y="295268"/>
                  </a:lnTo>
                  <a:lnTo>
                    <a:pt x="500381" y="269588"/>
                  </a:lnTo>
                  <a:lnTo>
                    <a:pt x="539286" y="244901"/>
                  </a:lnTo>
                  <a:lnTo>
                    <a:pt x="579329" y="221235"/>
                  </a:lnTo>
                  <a:lnTo>
                    <a:pt x="620477" y="198615"/>
                  </a:lnTo>
                  <a:lnTo>
                    <a:pt x="662695" y="177069"/>
                  </a:lnTo>
                  <a:lnTo>
                    <a:pt x="705946" y="156624"/>
                  </a:lnTo>
                  <a:lnTo>
                    <a:pt x="750197" y="137304"/>
                  </a:lnTo>
                  <a:lnTo>
                    <a:pt x="795411" y="119138"/>
                  </a:lnTo>
                  <a:lnTo>
                    <a:pt x="841554" y="102151"/>
                  </a:lnTo>
                  <a:lnTo>
                    <a:pt x="888591" y="86371"/>
                  </a:lnTo>
                  <a:lnTo>
                    <a:pt x="936485" y="71824"/>
                  </a:lnTo>
                  <a:lnTo>
                    <a:pt x="985203" y="58535"/>
                  </a:lnTo>
                  <a:lnTo>
                    <a:pt x="1034709" y="46533"/>
                  </a:lnTo>
                  <a:lnTo>
                    <a:pt x="1084967" y="35844"/>
                  </a:lnTo>
                  <a:lnTo>
                    <a:pt x="1135944" y="26493"/>
                  </a:lnTo>
                  <a:lnTo>
                    <a:pt x="1187602" y="18508"/>
                  </a:lnTo>
                  <a:lnTo>
                    <a:pt x="1239908" y="11916"/>
                  </a:lnTo>
                  <a:lnTo>
                    <a:pt x="1292826" y="6742"/>
                  </a:lnTo>
                  <a:lnTo>
                    <a:pt x="1346321" y="3013"/>
                  </a:lnTo>
                  <a:lnTo>
                    <a:pt x="1400358" y="757"/>
                  </a:lnTo>
                  <a:lnTo>
                    <a:pt x="1454954" y="0"/>
                  </a:lnTo>
                  <a:lnTo>
                    <a:pt x="1509445" y="757"/>
                  </a:lnTo>
                  <a:lnTo>
                    <a:pt x="1563482" y="3013"/>
                  </a:lnTo>
                  <a:lnTo>
                    <a:pt x="1616977" y="6742"/>
                  </a:lnTo>
                  <a:lnTo>
                    <a:pt x="1669895" y="11916"/>
                  </a:lnTo>
                  <a:lnTo>
                    <a:pt x="1722201" y="18508"/>
                  </a:lnTo>
                  <a:lnTo>
                    <a:pt x="1773859" y="26493"/>
                  </a:lnTo>
                  <a:lnTo>
                    <a:pt x="1824835" y="35844"/>
                  </a:lnTo>
                  <a:lnTo>
                    <a:pt x="1875094" y="46533"/>
                  </a:lnTo>
                  <a:lnTo>
                    <a:pt x="1924600" y="58535"/>
                  </a:lnTo>
                  <a:lnTo>
                    <a:pt x="1973318" y="71824"/>
                  </a:lnTo>
                  <a:lnTo>
                    <a:pt x="2021212" y="86371"/>
                  </a:lnTo>
                  <a:lnTo>
                    <a:pt x="2068249" y="102151"/>
                  </a:lnTo>
                  <a:lnTo>
                    <a:pt x="2114391" y="119138"/>
                  </a:lnTo>
                  <a:lnTo>
                    <a:pt x="2159606" y="137304"/>
                  </a:lnTo>
                  <a:lnTo>
                    <a:pt x="2203856" y="156624"/>
                  </a:lnTo>
                  <a:lnTo>
                    <a:pt x="2247108" y="177069"/>
                  </a:lnTo>
                  <a:lnTo>
                    <a:pt x="2289325" y="198615"/>
                  </a:lnTo>
                  <a:lnTo>
                    <a:pt x="2330474" y="221235"/>
                  </a:lnTo>
                  <a:lnTo>
                    <a:pt x="2370517" y="244901"/>
                  </a:lnTo>
                  <a:lnTo>
                    <a:pt x="2409421" y="269588"/>
                  </a:lnTo>
                  <a:lnTo>
                    <a:pt x="2447151" y="295268"/>
                  </a:lnTo>
                  <a:lnTo>
                    <a:pt x="2483670" y="321916"/>
                  </a:lnTo>
                  <a:lnTo>
                    <a:pt x="2518944" y="349504"/>
                  </a:lnTo>
                  <a:lnTo>
                    <a:pt x="2552938" y="378006"/>
                  </a:lnTo>
                  <a:lnTo>
                    <a:pt x="2585617" y="407396"/>
                  </a:lnTo>
                  <a:lnTo>
                    <a:pt x="2616945" y="437646"/>
                  </a:lnTo>
                  <a:lnTo>
                    <a:pt x="2646887" y="468731"/>
                  </a:lnTo>
                  <a:lnTo>
                    <a:pt x="2675408" y="500624"/>
                  </a:lnTo>
                  <a:lnTo>
                    <a:pt x="2702473" y="533298"/>
                  </a:lnTo>
                  <a:lnTo>
                    <a:pt x="2728047" y="566726"/>
                  </a:lnTo>
                  <a:lnTo>
                    <a:pt x="2752094" y="600883"/>
                  </a:lnTo>
                  <a:lnTo>
                    <a:pt x="2774580" y="635741"/>
                  </a:lnTo>
                  <a:lnTo>
                    <a:pt x="2795469" y="671274"/>
                  </a:lnTo>
                  <a:lnTo>
                    <a:pt x="2814726" y="707456"/>
                  </a:lnTo>
                  <a:lnTo>
                    <a:pt x="2832316" y="744259"/>
                  </a:lnTo>
                  <a:lnTo>
                    <a:pt x="2848204" y="781658"/>
                  </a:lnTo>
                  <a:lnTo>
                    <a:pt x="2862354" y="819625"/>
                  </a:lnTo>
                  <a:lnTo>
                    <a:pt x="2874731" y="858135"/>
                  </a:lnTo>
                  <a:lnTo>
                    <a:pt x="2885301" y="897160"/>
                  </a:lnTo>
                  <a:lnTo>
                    <a:pt x="2894028" y="936674"/>
                  </a:lnTo>
                  <a:lnTo>
                    <a:pt x="2900877" y="976651"/>
                  </a:lnTo>
                  <a:lnTo>
                    <a:pt x="2905813" y="1017063"/>
                  </a:lnTo>
                  <a:lnTo>
                    <a:pt x="2908800" y="1057885"/>
                  </a:lnTo>
                  <a:lnTo>
                    <a:pt x="2909803" y="1099089"/>
                  </a:lnTo>
                  <a:lnTo>
                    <a:pt x="2908800" y="1140294"/>
                  </a:lnTo>
                  <a:lnTo>
                    <a:pt x="2905813" y="1181115"/>
                  </a:lnTo>
                  <a:lnTo>
                    <a:pt x="2900877" y="1221528"/>
                  </a:lnTo>
                  <a:lnTo>
                    <a:pt x="2894028" y="1261504"/>
                  </a:lnTo>
                  <a:lnTo>
                    <a:pt x="2885301" y="1301018"/>
                  </a:lnTo>
                  <a:lnTo>
                    <a:pt x="2874731" y="1340044"/>
                  </a:lnTo>
                  <a:lnTo>
                    <a:pt x="2862354" y="1378553"/>
                  </a:lnTo>
                  <a:lnTo>
                    <a:pt x="2848204" y="1416520"/>
                  </a:lnTo>
                  <a:lnTo>
                    <a:pt x="2832316" y="1453919"/>
                  </a:lnTo>
                  <a:lnTo>
                    <a:pt x="2814726" y="1490722"/>
                  </a:lnTo>
                  <a:lnTo>
                    <a:pt x="2795469" y="1526904"/>
                  </a:lnTo>
                  <a:lnTo>
                    <a:pt x="2774580" y="1562437"/>
                  </a:lnTo>
                  <a:lnTo>
                    <a:pt x="2752094" y="1597295"/>
                  </a:lnTo>
                  <a:lnTo>
                    <a:pt x="2728047" y="1631452"/>
                  </a:lnTo>
                  <a:lnTo>
                    <a:pt x="2702473" y="1664880"/>
                  </a:lnTo>
                  <a:lnTo>
                    <a:pt x="2675408" y="1697554"/>
                  </a:lnTo>
                  <a:lnTo>
                    <a:pt x="2646887" y="1729447"/>
                  </a:lnTo>
                  <a:lnTo>
                    <a:pt x="2616945" y="1760531"/>
                  </a:lnTo>
                  <a:lnTo>
                    <a:pt x="2585617" y="1790782"/>
                  </a:lnTo>
                  <a:lnTo>
                    <a:pt x="2552938" y="1820171"/>
                  </a:lnTo>
                  <a:lnTo>
                    <a:pt x="2518944" y="1848673"/>
                  </a:lnTo>
                  <a:lnTo>
                    <a:pt x="2483670" y="1876262"/>
                  </a:lnTo>
                  <a:lnTo>
                    <a:pt x="2447151" y="1902909"/>
                  </a:lnTo>
                  <a:lnTo>
                    <a:pt x="2409421" y="1928589"/>
                  </a:lnTo>
                  <a:lnTo>
                    <a:pt x="2370517" y="1953276"/>
                  </a:lnTo>
                  <a:lnTo>
                    <a:pt x="2330474" y="1976942"/>
                  </a:lnTo>
                  <a:lnTo>
                    <a:pt x="2289325" y="1999561"/>
                  </a:lnTo>
                  <a:lnTo>
                    <a:pt x="2247108" y="2021107"/>
                  </a:lnTo>
                  <a:lnTo>
                    <a:pt x="2203856" y="2041553"/>
                  </a:lnTo>
                  <a:lnTo>
                    <a:pt x="2159606" y="2060872"/>
                  </a:lnTo>
                  <a:lnTo>
                    <a:pt x="2114391" y="2079038"/>
                  </a:lnTo>
                  <a:lnTo>
                    <a:pt x="2068249" y="2096025"/>
                  </a:lnTo>
                  <a:lnTo>
                    <a:pt x="2021212" y="2111805"/>
                  </a:lnTo>
                  <a:lnTo>
                    <a:pt x="1973318" y="2126352"/>
                  </a:lnTo>
                  <a:lnTo>
                    <a:pt x="1924600" y="2139640"/>
                  </a:lnTo>
                  <a:lnTo>
                    <a:pt x="1875094" y="2151643"/>
                  </a:lnTo>
                  <a:lnTo>
                    <a:pt x="1824835" y="2162332"/>
                  </a:lnTo>
                  <a:lnTo>
                    <a:pt x="1773859" y="2171682"/>
                  </a:lnTo>
                  <a:lnTo>
                    <a:pt x="1722201" y="2179667"/>
                  </a:lnTo>
                  <a:lnTo>
                    <a:pt x="1669895" y="2186260"/>
                  </a:lnTo>
                  <a:lnTo>
                    <a:pt x="1616977" y="2191434"/>
                  </a:lnTo>
                  <a:lnTo>
                    <a:pt x="1563482" y="2195162"/>
                  </a:lnTo>
                  <a:lnTo>
                    <a:pt x="1509445" y="2197419"/>
                  </a:lnTo>
                  <a:lnTo>
                    <a:pt x="1454901" y="2198177"/>
                  </a:lnTo>
                  <a:close/>
                </a:path>
              </a:pathLst>
            </a:custGeom>
            <a:solidFill>
              <a:srgbClr val="ECA2A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B0EF640-13D4-A7E8-D94C-4E43BEF60D65}"/>
                </a:ext>
              </a:extLst>
            </p:cNvPr>
            <p:cNvSpPr txBox="1"/>
            <p:nvPr/>
          </p:nvSpPr>
          <p:spPr>
            <a:xfrm>
              <a:off x="5965633" y="2049799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cake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1A72BD8D-1795-0918-16EE-7F7A1D74C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48827" y="51536"/>
              <a:ext cx="2527707" cy="2033058"/>
            </a:xfrm>
            <a:prstGeom prst="rect">
              <a:avLst/>
            </a:prstGeom>
          </p:spPr>
        </p:pic>
      </p:grpSp>
      <p:grpSp>
        <p:nvGrpSpPr>
          <p:cNvPr id="71" name="Ms Kate 0964869886 13 - 9Slide.vn">
            <a:extLst>
              <a:ext uri="{FF2B5EF4-FFF2-40B4-BE49-F238E27FC236}">
                <a16:creationId xmlns:a16="http://schemas.microsoft.com/office/drawing/2014/main" id="{024D2984-E29B-42A8-321D-E7546FC60ACB}"/>
              </a:ext>
            </a:extLst>
          </p:cNvPr>
          <p:cNvGrpSpPr/>
          <p:nvPr/>
        </p:nvGrpSpPr>
        <p:grpSpPr>
          <a:xfrm>
            <a:off x="765101" y="1479959"/>
            <a:ext cx="1940137" cy="2028535"/>
            <a:chOff x="1905000" y="2433370"/>
            <a:chExt cx="2910205" cy="3042802"/>
          </a:xfrm>
        </p:grpSpPr>
        <p:sp>
          <p:nvSpPr>
            <p:cNvPr id="72" name="object 4">
              <a:extLst>
                <a:ext uri="{FF2B5EF4-FFF2-40B4-BE49-F238E27FC236}">
                  <a16:creationId xmlns:a16="http://schemas.microsoft.com/office/drawing/2014/main" id="{F99BB5A0-3196-C92A-7EC3-6C1B3BA0042D}"/>
                </a:ext>
              </a:extLst>
            </p:cNvPr>
            <p:cNvSpPr/>
            <p:nvPr/>
          </p:nvSpPr>
          <p:spPr>
            <a:xfrm>
              <a:off x="1905000" y="3227686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4" h="2198370">
                  <a:moveTo>
                    <a:pt x="1455559" y="2198177"/>
                  </a:moveTo>
                  <a:lnTo>
                    <a:pt x="1454243" y="2198177"/>
                  </a:lnTo>
                  <a:lnTo>
                    <a:pt x="1400358" y="2197428"/>
                  </a:lnTo>
                  <a:lnTo>
                    <a:pt x="1346321" y="2195172"/>
                  </a:lnTo>
                  <a:lnTo>
                    <a:pt x="1292826" y="2191443"/>
                  </a:lnTo>
                  <a:lnTo>
                    <a:pt x="1239908" y="2186270"/>
                  </a:lnTo>
                  <a:lnTo>
                    <a:pt x="1187602" y="2179677"/>
                  </a:lnTo>
                  <a:lnTo>
                    <a:pt x="1135943" y="2171693"/>
                  </a:lnTo>
                  <a:lnTo>
                    <a:pt x="1084967" y="2162342"/>
                  </a:lnTo>
                  <a:lnTo>
                    <a:pt x="1034709" y="2151653"/>
                  </a:lnTo>
                  <a:lnTo>
                    <a:pt x="985203" y="2139651"/>
                  </a:lnTo>
                  <a:lnTo>
                    <a:pt x="936485" y="2126363"/>
                  </a:lnTo>
                  <a:lnTo>
                    <a:pt x="888590" y="2111816"/>
                  </a:lnTo>
                  <a:lnTo>
                    <a:pt x="841554" y="2096036"/>
                  </a:lnTo>
                  <a:lnTo>
                    <a:pt x="795411" y="2079050"/>
                  </a:lnTo>
                  <a:lnTo>
                    <a:pt x="750197" y="2060884"/>
                  </a:lnTo>
                  <a:lnTo>
                    <a:pt x="705946" y="2041565"/>
                  </a:lnTo>
                  <a:lnTo>
                    <a:pt x="662695" y="2021119"/>
                  </a:lnTo>
                  <a:lnTo>
                    <a:pt x="620477" y="1999574"/>
                  </a:lnTo>
                  <a:lnTo>
                    <a:pt x="579329" y="1976955"/>
                  </a:lnTo>
                  <a:lnTo>
                    <a:pt x="539285" y="1953289"/>
                  </a:lnTo>
                  <a:lnTo>
                    <a:pt x="500381" y="1928603"/>
                  </a:lnTo>
                  <a:lnTo>
                    <a:pt x="462652" y="1902923"/>
                  </a:lnTo>
                  <a:lnTo>
                    <a:pt x="426133" y="1876276"/>
                  </a:lnTo>
                  <a:lnTo>
                    <a:pt x="390858" y="1848688"/>
                  </a:lnTo>
                  <a:lnTo>
                    <a:pt x="356864" y="1820186"/>
                  </a:lnTo>
                  <a:lnTo>
                    <a:pt x="324186" y="1790797"/>
                  </a:lnTo>
                  <a:lnTo>
                    <a:pt x="292858" y="1760547"/>
                  </a:lnTo>
                  <a:lnTo>
                    <a:pt x="262916" y="1729462"/>
                  </a:lnTo>
                  <a:lnTo>
                    <a:pt x="234395" y="1697570"/>
                  </a:lnTo>
                  <a:lnTo>
                    <a:pt x="207329" y="1664896"/>
                  </a:lnTo>
                  <a:lnTo>
                    <a:pt x="181756" y="1631468"/>
                  </a:lnTo>
                  <a:lnTo>
                    <a:pt x="157708" y="1597312"/>
                  </a:lnTo>
                  <a:lnTo>
                    <a:pt x="135223" y="1562454"/>
                  </a:lnTo>
                  <a:lnTo>
                    <a:pt x="114334" y="1526921"/>
                  </a:lnTo>
                  <a:lnTo>
                    <a:pt x="95077" y="1490740"/>
                  </a:lnTo>
                  <a:lnTo>
                    <a:pt x="77487" y="1453937"/>
                  </a:lnTo>
                  <a:lnTo>
                    <a:pt x="61599" y="1416538"/>
                  </a:lnTo>
                  <a:lnTo>
                    <a:pt x="47449" y="1378571"/>
                  </a:lnTo>
                  <a:lnTo>
                    <a:pt x="35071" y="1340062"/>
                  </a:lnTo>
                  <a:lnTo>
                    <a:pt x="24501" y="1301037"/>
                  </a:lnTo>
                  <a:lnTo>
                    <a:pt x="15774" y="1261523"/>
                  </a:lnTo>
                  <a:lnTo>
                    <a:pt x="8925" y="1221547"/>
                  </a:lnTo>
                  <a:lnTo>
                    <a:pt x="3990" y="1181134"/>
                  </a:lnTo>
                  <a:lnTo>
                    <a:pt x="1003" y="1140313"/>
                  </a:lnTo>
                  <a:lnTo>
                    <a:pt x="0" y="1099116"/>
                  </a:lnTo>
                  <a:lnTo>
                    <a:pt x="1003" y="1057904"/>
                  </a:lnTo>
                  <a:lnTo>
                    <a:pt x="3990" y="1017082"/>
                  </a:lnTo>
                  <a:lnTo>
                    <a:pt x="8925" y="976669"/>
                  </a:lnTo>
                  <a:lnTo>
                    <a:pt x="15774" y="936693"/>
                  </a:lnTo>
                  <a:lnTo>
                    <a:pt x="24501" y="897178"/>
                  </a:lnTo>
                  <a:lnTo>
                    <a:pt x="35071" y="858153"/>
                  </a:lnTo>
                  <a:lnTo>
                    <a:pt x="47449" y="819643"/>
                  </a:lnTo>
                  <a:lnTo>
                    <a:pt x="61599" y="781675"/>
                  </a:lnTo>
                  <a:lnTo>
                    <a:pt x="77487" y="744276"/>
                  </a:lnTo>
                  <a:lnTo>
                    <a:pt x="95077" y="707472"/>
                  </a:lnTo>
                  <a:lnTo>
                    <a:pt x="114334" y="671290"/>
                  </a:lnTo>
                  <a:lnTo>
                    <a:pt x="135223" y="635757"/>
                  </a:lnTo>
                  <a:lnTo>
                    <a:pt x="157708" y="600898"/>
                  </a:lnTo>
                  <a:lnTo>
                    <a:pt x="181756" y="566741"/>
                  </a:lnTo>
                  <a:lnTo>
                    <a:pt x="207329" y="533312"/>
                  </a:lnTo>
                  <a:lnTo>
                    <a:pt x="234395" y="500637"/>
                  </a:lnTo>
                  <a:lnTo>
                    <a:pt x="262916" y="468744"/>
                  </a:lnTo>
                  <a:lnTo>
                    <a:pt x="292858" y="437658"/>
                  </a:lnTo>
                  <a:lnTo>
                    <a:pt x="324186" y="407407"/>
                  </a:lnTo>
                  <a:lnTo>
                    <a:pt x="356864" y="378017"/>
                  </a:lnTo>
                  <a:lnTo>
                    <a:pt x="390858" y="349514"/>
                  </a:lnTo>
                  <a:lnTo>
                    <a:pt x="426133" y="321925"/>
                  </a:lnTo>
                  <a:lnTo>
                    <a:pt x="462652" y="295277"/>
                  </a:lnTo>
                  <a:lnTo>
                    <a:pt x="500381" y="269596"/>
                  </a:lnTo>
                  <a:lnTo>
                    <a:pt x="539285" y="244909"/>
                  </a:lnTo>
                  <a:lnTo>
                    <a:pt x="579329" y="221242"/>
                  </a:lnTo>
                  <a:lnTo>
                    <a:pt x="620477" y="198622"/>
                  </a:lnTo>
                  <a:lnTo>
                    <a:pt x="662695" y="177076"/>
                  </a:lnTo>
                  <a:lnTo>
                    <a:pt x="705946" y="156629"/>
                  </a:lnTo>
                  <a:lnTo>
                    <a:pt x="750197" y="137309"/>
                  </a:lnTo>
                  <a:lnTo>
                    <a:pt x="795411" y="119142"/>
                  </a:lnTo>
                  <a:lnTo>
                    <a:pt x="841554" y="102155"/>
                  </a:lnTo>
                  <a:lnTo>
                    <a:pt x="888590" y="86374"/>
                  </a:lnTo>
                  <a:lnTo>
                    <a:pt x="936485" y="71827"/>
                  </a:lnTo>
                  <a:lnTo>
                    <a:pt x="985203" y="58538"/>
                  </a:lnTo>
                  <a:lnTo>
                    <a:pt x="1034709" y="46536"/>
                  </a:lnTo>
                  <a:lnTo>
                    <a:pt x="1084967" y="35846"/>
                  </a:lnTo>
                  <a:lnTo>
                    <a:pt x="1135943" y="26495"/>
                  </a:lnTo>
                  <a:lnTo>
                    <a:pt x="1187602" y="18510"/>
                  </a:lnTo>
                  <a:lnTo>
                    <a:pt x="1239908" y="11917"/>
                  </a:lnTo>
                  <a:lnTo>
                    <a:pt x="1292826" y="6743"/>
                  </a:lnTo>
                  <a:lnTo>
                    <a:pt x="1346321" y="3014"/>
                  </a:lnTo>
                  <a:lnTo>
                    <a:pt x="1400358" y="757"/>
                  </a:lnTo>
                  <a:lnTo>
                    <a:pt x="1454890" y="0"/>
                  </a:lnTo>
                  <a:lnTo>
                    <a:pt x="1509447" y="757"/>
                  </a:lnTo>
                  <a:lnTo>
                    <a:pt x="1563485" y="3014"/>
                  </a:lnTo>
                  <a:lnTo>
                    <a:pt x="1616982" y="6743"/>
                  </a:lnTo>
                  <a:lnTo>
                    <a:pt x="1669902" y="11917"/>
                  </a:lnTo>
                  <a:lnTo>
                    <a:pt x="1722210" y="18510"/>
                  </a:lnTo>
                  <a:lnTo>
                    <a:pt x="1773870" y="26495"/>
                  </a:lnTo>
                  <a:lnTo>
                    <a:pt x="1824848" y="35846"/>
                  </a:lnTo>
                  <a:lnTo>
                    <a:pt x="1875107" y="46536"/>
                  </a:lnTo>
                  <a:lnTo>
                    <a:pt x="1924615" y="58538"/>
                  </a:lnTo>
                  <a:lnTo>
                    <a:pt x="1973334" y="71827"/>
                  </a:lnTo>
                  <a:lnTo>
                    <a:pt x="2021230" y="86374"/>
                  </a:lnTo>
                  <a:lnTo>
                    <a:pt x="2068267" y="102155"/>
                  </a:lnTo>
                  <a:lnTo>
                    <a:pt x="2114411" y="119142"/>
                  </a:lnTo>
                  <a:lnTo>
                    <a:pt x="2159626" y="137309"/>
                  </a:lnTo>
                  <a:lnTo>
                    <a:pt x="2203878" y="156629"/>
                  </a:lnTo>
                  <a:lnTo>
                    <a:pt x="2247130" y="177076"/>
                  </a:lnTo>
                  <a:lnTo>
                    <a:pt x="2289349" y="198622"/>
                  </a:lnTo>
                  <a:lnTo>
                    <a:pt x="2330497" y="221242"/>
                  </a:lnTo>
                  <a:lnTo>
                    <a:pt x="2370542" y="244909"/>
                  </a:lnTo>
                  <a:lnTo>
                    <a:pt x="2409447" y="269596"/>
                  </a:lnTo>
                  <a:lnTo>
                    <a:pt x="2447176" y="295277"/>
                  </a:lnTo>
                  <a:lnTo>
                    <a:pt x="2483696" y="321925"/>
                  </a:lnTo>
                  <a:lnTo>
                    <a:pt x="2518971" y="349514"/>
                  </a:lnTo>
                  <a:lnTo>
                    <a:pt x="2552966" y="378017"/>
                  </a:lnTo>
                  <a:lnTo>
                    <a:pt x="2585644" y="407407"/>
                  </a:lnTo>
                  <a:lnTo>
                    <a:pt x="2616973" y="437658"/>
                  </a:lnTo>
                  <a:lnTo>
                    <a:pt x="2646915" y="468744"/>
                  </a:lnTo>
                  <a:lnTo>
                    <a:pt x="2675437" y="500637"/>
                  </a:lnTo>
                  <a:lnTo>
                    <a:pt x="2702502" y="533312"/>
                  </a:lnTo>
                  <a:lnTo>
                    <a:pt x="2728076" y="566741"/>
                  </a:lnTo>
                  <a:lnTo>
                    <a:pt x="2752124" y="600898"/>
                  </a:lnTo>
                  <a:lnTo>
                    <a:pt x="2774610" y="635757"/>
                  </a:lnTo>
                  <a:lnTo>
                    <a:pt x="2795499" y="671290"/>
                  </a:lnTo>
                  <a:lnTo>
                    <a:pt x="2814756" y="707472"/>
                  </a:lnTo>
                  <a:lnTo>
                    <a:pt x="2832346" y="744276"/>
                  </a:lnTo>
                  <a:lnTo>
                    <a:pt x="2848234" y="781675"/>
                  </a:lnTo>
                  <a:lnTo>
                    <a:pt x="2862384" y="819643"/>
                  </a:lnTo>
                  <a:lnTo>
                    <a:pt x="2874762" y="858153"/>
                  </a:lnTo>
                  <a:lnTo>
                    <a:pt x="2885331" y="897178"/>
                  </a:lnTo>
                  <a:lnTo>
                    <a:pt x="2894058" y="936693"/>
                  </a:lnTo>
                  <a:lnTo>
                    <a:pt x="2900907" y="976669"/>
                  </a:lnTo>
                  <a:lnTo>
                    <a:pt x="2905843" y="1017082"/>
                  </a:lnTo>
                  <a:lnTo>
                    <a:pt x="2908830" y="1057904"/>
                  </a:lnTo>
                  <a:lnTo>
                    <a:pt x="2909833" y="1099100"/>
                  </a:lnTo>
                  <a:lnTo>
                    <a:pt x="2908830" y="1140313"/>
                  </a:lnTo>
                  <a:lnTo>
                    <a:pt x="2905843" y="1181134"/>
                  </a:lnTo>
                  <a:lnTo>
                    <a:pt x="2900907" y="1221547"/>
                  </a:lnTo>
                  <a:lnTo>
                    <a:pt x="2894058" y="1261523"/>
                  </a:lnTo>
                  <a:lnTo>
                    <a:pt x="2885331" y="1301037"/>
                  </a:lnTo>
                  <a:lnTo>
                    <a:pt x="2874762" y="1340062"/>
                  </a:lnTo>
                  <a:lnTo>
                    <a:pt x="2862384" y="1378571"/>
                  </a:lnTo>
                  <a:lnTo>
                    <a:pt x="2848234" y="1416538"/>
                  </a:lnTo>
                  <a:lnTo>
                    <a:pt x="2832346" y="1453937"/>
                  </a:lnTo>
                  <a:lnTo>
                    <a:pt x="2814756" y="1490740"/>
                  </a:lnTo>
                  <a:lnTo>
                    <a:pt x="2795499" y="1526921"/>
                  </a:lnTo>
                  <a:lnTo>
                    <a:pt x="2774610" y="1562454"/>
                  </a:lnTo>
                  <a:lnTo>
                    <a:pt x="2752124" y="1597312"/>
                  </a:lnTo>
                  <a:lnTo>
                    <a:pt x="2728076" y="1631468"/>
                  </a:lnTo>
                  <a:lnTo>
                    <a:pt x="2702502" y="1664896"/>
                  </a:lnTo>
                  <a:lnTo>
                    <a:pt x="2675437" y="1697570"/>
                  </a:lnTo>
                  <a:lnTo>
                    <a:pt x="2646915" y="1729462"/>
                  </a:lnTo>
                  <a:lnTo>
                    <a:pt x="2616973" y="1760547"/>
                  </a:lnTo>
                  <a:lnTo>
                    <a:pt x="2585644" y="1790797"/>
                  </a:lnTo>
                  <a:lnTo>
                    <a:pt x="2552966" y="1820186"/>
                  </a:lnTo>
                  <a:lnTo>
                    <a:pt x="2518971" y="1848688"/>
                  </a:lnTo>
                  <a:lnTo>
                    <a:pt x="2483696" y="1876276"/>
                  </a:lnTo>
                  <a:lnTo>
                    <a:pt x="2447176" y="1902923"/>
                  </a:lnTo>
                  <a:lnTo>
                    <a:pt x="2409447" y="1928603"/>
                  </a:lnTo>
                  <a:lnTo>
                    <a:pt x="2370542" y="1953289"/>
                  </a:lnTo>
                  <a:lnTo>
                    <a:pt x="2330497" y="1976955"/>
                  </a:lnTo>
                  <a:lnTo>
                    <a:pt x="2289349" y="1999574"/>
                  </a:lnTo>
                  <a:lnTo>
                    <a:pt x="2247130" y="2021119"/>
                  </a:lnTo>
                  <a:lnTo>
                    <a:pt x="2203878" y="2041565"/>
                  </a:lnTo>
                  <a:lnTo>
                    <a:pt x="2159626" y="2060884"/>
                  </a:lnTo>
                  <a:lnTo>
                    <a:pt x="2114411" y="2079050"/>
                  </a:lnTo>
                  <a:lnTo>
                    <a:pt x="2068267" y="2096036"/>
                  </a:lnTo>
                  <a:lnTo>
                    <a:pt x="2021230" y="2111816"/>
                  </a:lnTo>
                  <a:lnTo>
                    <a:pt x="1973334" y="2126363"/>
                  </a:lnTo>
                  <a:lnTo>
                    <a:pt x="1924615" y="2139651"/>
                  </a:lnTo>
                  <a:lnTo>
                    <a:pt x="1875107" y="2151653"/>
                  </a:lnTo>
                  <a:lnTo>
                    <a:pt x="1824848" y="2162342"/>
                  </a:lnTo>
                  <a:lnTo>
                    <a:pt x="1773870" y="2171693"/>
                  </a:lnTo>
                  <a:lnTo>
                    <a:pt x="1722210" y="2179677"/>
                  </a:lnTo>
                  <a:lnTo>
                    <a:pt x="1669902" y="2186270"/>
                  </a:lnTo>
                  <a:lnTo>
                    <a:pt x="1616982" y="2191443"/>
                  </a:lnTo>
                  <a:lnTo>
                    <a:pt x="1563485" y="2195172"/>
                  </a:lnTo>
                  <a:lnTo>
                    <a:pt x="1509447" y="2197428"/>
                  </a:lnTo>
                  <a:lnTo>
                    <a:pt x="1455559" y="2198177"/>
                  </a:lnTo>
                  <a:close/>
                </a:path>
              </a:pathLst>
            </a:custGeom>
            <a:solidFill>
              <a:srgbClr val="FFD8A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E7A4CD-5CC5-8C46-511A-3DD756F854A0}"/>
                </a:ext>
              </a:extLst>
            </p:cNvPr>
            <p:cNvSpPr txBox="1"/>
            <p:nvPr/>
          </p:nvSpPr>
          <p:spPr>
            <a:xfrm>
              <a:off x="2397256" y="4783674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fries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CEBFFB4-E44B-F91B-D2EC-02F26D5A5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2604" y="2433370"/>
              <a:ext cx="1781497" cy="2154278"/>
            </a:xfrm>
            <a:prstGeom prst="rect">
              <a:avLst/>
            </a:prstGeom>
          </p:spPr>
        </p:pic>
      </p:grpSp>
      <p:sp>
        <p:nvSpPr>
          <p:cNvPr id="79" name="Ms Kate 0964869886 14 - 9Slide.vn">
            <a:extLst>
              <a:ext uri="{FF2B5EF4-FFF2-40B4-BE49-F238E27FC236}">
                <a16:creationId xmlns:a16="http://schemas.microsoft.com/office/drawing/2014/main" id="{F2C20CD9-6D41-78E1-69CE-D9EF2ADEB6E2}"/>
              </a:ext>
            </a:extLst>
          </p:cNvPr>
          <p:cNvSpPr/>
          <p:nvPr/>
        </p:nvSpPr>
        <p:spPr>
          <a:xfrm rot="18266410" flipH="1">
            <a:off x="10173987" y="5719375"/>
            <a:ext cx="415951" cy="1172463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0" name="Ms Kate 0964869886 15 - 9Slide.vn">
            <a:extLst>
              <a:ext uri="{FF2B5EF4-FFF2-40B4-BE49-F238E27FC236}">
                <a16:creationId xmlns:a16="http://schemas.microsoft.com/office/drawing/2014/main" id="{C48990FE-D386-1DE6-39F8-06BA7F707C59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693" y="4336396"/>
            <a:ext cx="330229" cy="441998"/>
          </a:xfrm>
          <a:prstGeom prst="rect">
            <a:avLst/>
          </a:prstGeom>
        </p:spPr>
      </p:pic>
      <p:pic>
        <p:nvPicPr>
          <p:cNvPr id="81" name="Ms Kate 0964869886 16 - 9Slide.vn">
            <a:extLst>
              <a:ext uri="{FF2B5EF4-FFF2-40B4-BE49-F238E27FC236}">
                <a16:creationId xmlns:a16="http://schemas.microsoft.com/office/drawing/2014/main" id="{F6DDA025-D8A2-4B0C-C0DF-DF2A8396EACC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511" y="5691112"/>
            <a:ext cx="467401" cy="360711"/>
          </a:xfrm>
          <a:prstGeom prst="rect">
            <a:avLst/>
          </a:prstGeom>
        </p:spPr>
      </p:pic>
      <p:pic>
        <p:nvPicPr>
          <p:cNvPr id="82" name="Ms Kate 0964869886 17 - 9Slide.vn">
            <a:extLst>
              <a:ext uri="{FF2B5EF4-FFF2-40B4-BE49-F238E27FC236}">
                <a16:creationId xmlns:a16="http://schemas.microsoft.com/office/drawing/2014/main" id="{9969483A-BACD-4DFF-20BE-FA4CAAF1D91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99" t="2401"/>
          <a:stretch/>
        </p:blipFill>
        <p:spPr>
          <a:xfrm>
            <a:off x="3015144" y="4282547"/>
            <a:ext cx="452367" cy="495846"/>
          </a:xfrm>
          <a:prstGeom prst="ellipse">
            <a:avLst/>
          </a:prstGeom>
        </p:spPr>
      </p:pic>
      <p:pic>
        <p:nvPicPr>
          <p:cNvPr id="83" name="Ms Kate 0964869886 18 - 9Slide.vn">
            <a:extLst>
              <a:ext uri="{FF2B5EF4-FFF2-40B4-BE49-F238E27FC236}">
                <a16:creationId xmlns:a16="http://schemas.microsoft.com/office/drawing/2014/main" id="{EF53156D-4198-C771-9AB8-F990E91118F9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144" y="5572305"/>
            <a:ext cx="467401" cy="574090"/>
          </a:xfrm>
          <a:prstGeom prst="ellipse">
            <a:avLst/>
          </a:prstGeom>
        </p:spPr>
      </p:pic>
      <p:pic>
        <p:nvPicPr>
          <p:cNvPr id="84" name="Ms Kate 0964869886 19 - 9Slide.vn">
            <a:extLst>
              <a:ext uri="{FF2B5EF4-FFF2-40B4-BE49-F238E27FC236}">
                <a16:creationId xmlns:a16="http://schemas.microsoft.com/office/drawing/2014/main" id="{ECC60292-E278-6235-119D-EFC9C6362508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564" y="4961665"/>
            <a:ext cx="482642" cy="492803"/>
          </a:xfrm>
          <a:prstGeom prst="ellipse">
            <a:avLst/>
          </a:prstGeom>
        </p:spPr>
      </p:pic>
      <p:pic>
        <p:nvPicPr>
          <p:cNvPr id="85" name="Ms Kate 0964869886 20 - 9Slide.vn">
            <a:extLst>
              <a:ext uri="{FF2B5EF4-FFF2-40B4-BE49-F238E27FC236}">
                <a16:creationId xmlns:a16="http://schemas.microsoft.com/office/drawing/2014/main" id="{C430EE08-F8A2-AFB8-2878-13DE24868EFE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393" b="28886"/>
          <a:stretch/>
        </p:blipFill>
        <p:spPr>
          <a:xfrm>
            <a:off x="6352001" y="6168914"/>
            <a:ext cx="418827" cy="401030"/>
          </a:xfrm>
          <a:prstGeom prst="rect">
            <a:avLst/>
          </a:prstGeom>
        </p:spPr>
      </p:pic>
      <p:sp>
        <p:nvSpPr>
          <p:cNvPr id="86" name="Ms Kate 0964869886 21 - 9Slide.vn">
            <a:extLst>
              <a:ext uri="{FF2B5EF4-FFF2-40B4-BE49-F238E27FC236}">
                <a16:creationId xmlns:a16="http://schemas.microsoft.com/office/drawing/2014/main" id="{5696622F-0262-98EB-F662-3EF1D25786DF}"/>
              </a:ext>
            </a:extLst>
          </p:cNvPr>
          <p:cNvSpPr txBox="1"/>
          <p:nvPr/>
        </p:nvSpPr>
        <p:spPr>
          <a:xfrm>
            <a:off x="3583022" y="4352316"/>
            <a:ext cx="42744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67" dirty="0">
                <a:solidFill>
                  <a:prstClr val="black"/>
                </a:solidFill>
                <a:latin typeface="Calibri"/>
              </a:rPr>
              <a:t>Would you like some </a:t>
            </a:r>
            <a:r>
              <a:rPr lang="en-US" sz="2667" dirty="0">
                <a:solidFill>
                  <a:srgbClr val="0070C0"/>
                </a:solidFill>
                <a:latin typeface="Calibri"/>
              </a:rPr>
              <a:t>fries</a:t>
            </a:r>
            <a:r>
              <a:rPr lang="en-US" sz="2667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87" name="Ms Kate 0964869886 22 - 9Slide.vn">
            <a:extLst>
              <a:ext uri="{FF2B5EF4-FFF2-40B4-BE49-F238E27FC236}">
                <a16:creationId xmlns:a16="http://schemas.microsoft.com/office/drawing/2014/main" id="{6EEB556B-4C28-50E0-05F2-E77977F0DABF}"/>
              </a:ext>
            </a:extLst>
          </p:cNvPr>
          <p:cNvSpPr txBox="1"/>
          <p:nvPr/>
        </p:nvSpPr>
        <p:spPr>
          <a:xfrm>
            <a:off x="3621747" y="4987291"/>
            <a:ext cx="18362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67" dirty="0">
                <a:solidFill>
                  <a:srgbClr val="0070C0"/>
                </a:solidFill>
                <a:latin typeface="Calibri"/>
              </a:rPr>
              <a:t>Yes, </a:t>
            </a:r>
            <a:r>
              <a:rPr lang="en-US" sz="2667">
                <a:solidFill>
                  <a:srgbClr val="0070C0"/>
                </a:solidFill>
                <a:latin typeface="Calibri"/>
              </a:rPr>
              <a:t>please.</a:t>
            </a:r>
            <a:endParaRPr lang="en-US" sz="2667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88" name="Ms Kate 0964869886 23 - 9Slide.vn">
            <a:extLst>
              <a:ext uri="{FF2B5EF4-FFF2-40B4-BE49-F238E27FC236}">
                <a16:creationId xmlns:a16="http://schemas.microsoft.com/office/drawing/2014/main" id="{E8C7F35E-AA2F-6801-E766-D9AFF92F4FD7}"/>
              </a:ext>
            </a:extLst>
          </p:cNvPr>
          <p:cNvSpPr txBox="1"/>
          <p:nvPr/>
        </p:nvSpPr>
        <p:spPr>
          <a:xfrm>
            <a:off x="6935941" y="6214917"/>
            <a:ext cx="231732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67" dirty="0">
                <a:solidFill>
                  <a:srgbClr val="0070C0"/>
                </a:solidFill>
                <a:latin typeface="Calibri"/>
              </a:rPr>
              <a:t>No, thank you.</a:t>
            </a:r>
          </a:p>
        </p:txBody>
      </p:sp>
      <p:sp>
        <p:nvSpPr>
          <p:cNvPr id="89" name="Ms Kate 0964869886 24 - 9Slide.vn">
            <a:extLst>
              <a:ext uri="{FF2B5EF4-FFF2-40B4-BE49-F238E27FC236}">
                <a16:creationId xmlns:a16="http://schemas.microsoft.com/office/drawing/2014/main" id="{B3FC52D4-79C8-FAD9-A733-26CD12372A13}"/>
              </a:ext>
            </a:extLst>
          </p:cNvPr>
          <p:cNvSpPr txBox="1"/>
          <p:nvPr/>
        </p:nvSpPr>
        <p:spPr>
          <a:xfrm>
            <a:off x="3761340" y="5635506"/>
            <a:ext cx="42744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67" dirty="0">
                <a:solidFill>
                  <a:prstClr val="black"/>
                </a:solidFill>
                <a:latin typeface="Calibri"/>
              </a:rPr>
              <a:t>Would you like </a:t>
            </a:r>
            <a:r>
              <a:rPr lang="en-US" sz="2667">
                <a:solidFill>
                  <a:prstClr val="black"/>
                </a:solidFill>
                <a:latin typeface="Calibri"/>
              </a:rPr>
              <a:t>some </a:t>
            </a:r>
            <a:r>
              <a:rPr lang="en-US" sz="2667">
                <a:solidFill>
                  <a:srgbClr val="0070C0"/>
                </a:solidFill>
                <a:latin typeface="Calibri"/>
              </a:rPr>
              <a:t>cakes</a:t>
            </a:r>
            <a:r>
              <a:rPr lang="en-US" sz="2667">
                <a:solidFill>
                  <a:prstClr val="black"/>
                </a:solidFill>
                <a:latin typeface="Calibri"/>
              </a:rPr>
              <a:t>?</a:t>
            </a:r>
            <a:endParaRPr lang="en-US" sz="2667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4" name="Ms Kate 0964869886 25 - 9Slide.vn">
            <a:extLst>
              <a:ext uri="{FF2B5EF4-FFF2-40B4-BE49-F238E27FC236}">
                <a16:creationId xmlns:a16="http://schemas.microsoft.com/office/drawing/2014/main" id="{F4E1F287-3091-1A17-737F-F2F6097B502F}"/>
              </a:ext>
            </a:extLst>
          </p:cNvPr>
          <p:cNvGrpSpPr/>
          <p:nvPr/>
        </p:nvGrpSpPr>
        <p:grpSpPr>
          <a:xfrm>
            <a:off x="2432910" y="883311"/>
            <a:ext cx="1940137" cy="1493735"/>
            <a:chOff x="5534668" y="501695"/>
            <a:chExt cx="2910205" cy="2240602"/>
          </a:xfrm>
        </p:grpSpPr>
        <p:sp>
          <p:nvSpPr>
            <p:cNvPr id="95" name="object 2">
              <a:extLst>
                <a:ext uri="{FF2B5EF4-FFF2-40B4-BE49-F238E27FC236}">
                  <a16:creationId xmlns:a16="http://schemas.microsoft.com/office/drawing/2014/main" id="{C27C0423-1E5E-D82A-DA8C-A3F3A715B25C}"/>
                </a:ext>
              </a:extLst>
            </p:cNvPr>
            <p:cNvSpPr/>
            <p:nvPr/>
          </p:nvSpPr>
          <p:spPr>
            <a:xfrm>
              <a:off x="5534668" y="50169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4" h="2198370">
                  <a:moveTo>
                    <a:pt x="1454901" y="2198177"/>
                  </a:moveTo>
                  <a:lnTo>
                    <a:pt x="1400358" y="2197419"/>
                  </a:lnTo>
                  <a:lnTo>
                    <a:pt x="1346321" y="2195162"/>
                  </a:lnTo>
                  <a:lnTo>
                    <a:pt x="1292826" y="2191434"/>
                  </a:lnTo>
                  <a:lnTo>
                    <a:pt x="1239908" y="2186260"/>
                  </a:lnTo>
                  <a:lnTo>
                    <a:pt x="1187602" y="2179667"/>
                  </a:lnTo>
                  <a:lnTo>
                    <a:pt x="1135944" y="2171682"/>
                  </a:lnTo>
                  <a:lnTo>
                    <a:pt x="1084967" y="2162332"/>
                  </a:lnTo>
                  <a:lnTo>
                    <a:pt x="1034709" y="2151643"/>
                  </a:lnTo>
                  <a:lnTo>
                    <a:pt x="985203" y="2139640"/>
                  </a:lnTo>
                  <a:lnTo>
                    <a:pt x="936485" y="2126352"/>
                  </a:lnTo>
                  <a:lnTo>
                    <a:pt x="888591" y="2111805"/>
                  </a:lnTo>
                  <a:lnTo>
                    <a:pt x="841554" y="2096025"/>
                  </a:lnTo>
                  <a:lnTo>
                    <a:pt x="795411" y="2079038"/>
                  </a:lnTo>
                  <a:lnTo>
                    <a:pt x="750197" y="2060872"/>
                  </a:lnTo>
                  <a:lnTo>
                    <a:pt x="705946" y="2041553"/>
                  </a:lnTo>
                  <a:lnTo>
                    <a:pt x="662695" y="2021107"/>
                  </a:lnTo>
                  <a:lnTo>
                    <a:pt x="620477" y="1999561"/>
                  </a:lnTo>
                  <a:lnTo>
                    <a:pt x="579329" y="1976942"/>
                  </a:lnTo>
                  <a:lnTo>
                    <a:pt x="539286" y="1953276"/>
                  </a:lnTo>
                  <a:lnTo>
                    <a:pt x="500381" y="1928589"/>
                  </a:lnTo>
                  <a:lnTo>
                    <a:pt x="462652" y="1902909"/>
                  </a:lnTo>
                  <a:lnTo>
                    <a:pt x="426133" y="1876262"/>
                  </a:lnTo>
                  <a:lnTo>
                    <a:pt x="390859" y="1848673"/>
                  </a:lnTo>
                  <a:lnTo>
                    <a:pt x="356865" y="1820171"/>
                  </a:lnTo>
                  <a:lnTo>
                    <a:pt x="324186" y="1790782"/>
                  </a:lnTo>
                  <a:lnTo>
                    <a:pt x="292858" y="1760531"/>
                  </a:lnTo>
                  <a:lnTo>
                    <a:pt x="262916" y="1729447"/>
                  </a:lnTo>
                  <a:lnTo>
                    <a:pt x="234395" y="1697554"/>
                  </a:lnTo>
                  <a:lnTo>
                    <a:pt x="207330" y="1664880"/>
                  </a:lnTo>
                  <a:lnTo>
                    <a:pt x="181756" y="1631452"/>
                  </a:lnTo>
                  <a:lnTo>
                    <a:pt x="157709" y="1597295"/>
                  </a:lnTo>
                  <a:lnTo>
                    <a:pt x="135223" y="1562437"/>
                  </a:lnTo>
                  <a:lnTo>
                    <a:pt x="114334" y="1526904"/>
                  </a:lnTo>
                  <a:lnTo>
                    <a:pt x="95077" y="1490722"/>
                  </a:lnTo>
                  <a:lnTo>
                    <a:pt x="77487" y="1453919"/>
                  </a:lnTo>
                  <a:lnTo>
                    <a:pt x="61599" y="1416520"/>
                  </a:lnTo>
                  <a:lnTo>
                    <a:pt x="47449" y="1378553"/>
                  </a:lnTo>
                  <a:lnTo>
                    <a:pt x="35071" y="1340044"/>
                  </a:lnTo>
                  <a:lnTo>
                    <a:pt x="24501" y="1301018"/>
                  </a:lnTo>
                  <a:lnTo>
                    <a:pt x="15775" y="1261504"/>
                  </a:lnTo>
                  <a:lnTo>
                    <a:pt x="8926" y="1221528"/>
                  </a:lnTo>
                  <a:lnTo>
                    <a:pt x="3990" y="1181115"/>
                  </a:lnTo>
                  <a:lnTo>
                    <a:pt x="1003" y="1140294"/>
                  </a:lnTo>
                  <a:lnTo>
                    <a:pt x="0" y="1099089"/>
                  </a:lnTo>
                  <a:lnTo>
                    <a:pt x="1003" y="1057885"/>
                  </a:lnTo>
                  <a:lnTo>
                    <a:pt x="3990" y="1017063"/>
                  </a:lnTo>
                  <a:lnTo>
                    <a:pt x="8926" y="976651"/>
                  </a:lnTo>
                  <a:lnTo>
                    <a:pt x="15775" y="936674"/>
                  </a:lnTo>
                  <a:lnTo>
                    <a:pt x="24501" y="897160"/>
                  </a:lnTo>
                  <a:lnTo>
                    <a:pt x="35071" y="858135"/>
                  </a:lnTo>
                  <a:lnTo>
                    <a:pt x="47449" y="819625"/>
                  </a:lnTo>
                  <a:lnTo>
                    <a:pt x="61599" y="781658"/>
                  </a:lnTo>
                  <a:lnTo>
                    <a:pt x="77487" y="744259"/>
                  </a:lnTo>
                  <a:lnTo>
                    <a:pt x="95077" y="707456"/>
                  </a:lnTo>
                  <a:lnTo>
                    <a:pt x="114334" y="671274"/>
                  </a:lnTo>
                  <a:lnTo>
                    <a:pt x="135223" y="635741"/>
                  </a:lnTo>
                  <a:lnTo>
                    <a:pt x="157709" y="600883"/>
                  </a:lnTo>
                  <a:lnTo>
                    <a:pt x="181756" y="566726"/>
                  </a:lnTo>
                  <a:lnTo>
                    <a:pt x="207330" y="533298"/>
                  </a:lnTo>
                  <a:lnTo>
                    <a:pt x="234395" y="500624"/>
                  </a:lnTo>
                  <a:lnTo>
                    <a:pt x="262916" y="468731"/>
                  </a:lnTo>
                  <a:lnTo>
                    <a:pt x="292858" y="437646"/>
                  </a:lnTo>
                  <a:lnTo>
                    <a:pt x="324186" y="407396"/>
                  </a:lnTo>
                  <a:lnTo>
                    <a:pt x="356865" y="378006"/>
                  </a:lnTo>
                  <a:lnTo>
                    <a:pt x="390859" y="349504"/>
                  </a:lnTo>
                  <a:lnTo>
                    <a:pt x="426133" y="321916"/>
                  </a:lnTo>
                  <a:lnTo>
                    <a:pt x="462652" y="295268"/>
                  </a:lnTo>
                  <a:lnTo>
                    <a:pt x="500381" y="269588"/>
                  </a:lnTo>
                  <a:lnTo>
                    <a:pt x="539286" y="244901"/>
                  </a:lnTo>
                  <a:lnTo>
                    <a:pt x="579329" y="221235"/>
                  </a:lnTo>
                  <a:lnTo>
                    <a:pt x="620477" y="198615"/>
                  </a:lnTo>
                  <a:lnTo>
                    <a:pt x="662695" y="177069"/>
                  </a:lnTo>
                  <a:lnTo>
                    <a:pt x="705946" y="156624"/>
                  </a:lnTo>
                  <a:lnTo>
                    <a:pt x="750197" y="137304"/>
                  </a:lnTo>
                  <a:lnTo>
                    <a:pt x="795411" y="119138"/>
                  </a:lnTo>
                  <a:lnTo>
                    <a:pt x="841554" y="102151"/>
                  </a:lnTo>
                  <a:lnTo>
                    <a:pt x="888591" y="86371"/>
                  </a:lnTo>
                  <a:lnTo>
                    <a:pt x="936485" y="71824"/>
                  </a:lnTo>
                  <a:lnTo>
                    <a:pt x="985203" y="58535"/>
                  </a:lnTo>
                  <a:lnTo>
                    <a:pt x="1034709" y="46533"/>
                  </a:lnTo>
                  <a:lnTo>
                    <a:pt x="1084967" y="35844"/>
                  </a:lnTo>
                  <a:lnTo>
                    <a:pt x="1135944" y="26493"/>
                  </a:lnTo>
                  <a:lnTo>
                    <a:pt x="1187602" y="18508"/>
                  </a:lnTo>
                  <a:lnTo>
                    <a:pt x="1239908" y="11916"/>
                  </a:lnTo>
                  <a:lnTo>
                    <a:pt x="1292826" y="6742"/>
                  </a:lnTo>
                  <a:lnTo>
                    <a:pt x="1346321" y="3013"/>
                  </a:lnTo>
                  <a:lnTo>
                    <a:pt x="1400358" y="757"/>
                  </a:lnTo>
                  <a:lnTo>
                    <a:pt x="1454954" y="0"/>
                  </a:lnTo>
                  <a:lnTo>
                    <a:pt x="1509445" y="757"/>
                  </a:lnTo>
                  <a:lnTo>
                    <a:pt x="1563482" y="3013"/>
                  </a:lnTo>
                  <a:lnTo>
                    <a:pt x="1616977" y="6742"/>
                  </a:lnTo>
                  <a:lnTo>
                    <a:pt x="1669895" y="11916"/>
                  </a:lnTo>
                  <a:lnTo>
                    <a:pt x="1722201" y="18508"/>
                  </a:lnTo>
                  <a:lnTo>
                    <a:pt x="1773859" y="26493"/>
                  </a:lnTo>
                  <a:lnTo>
                    <a:pt x="1824835" y="35844"/>
                  </a:lnTo>
                  <a:lnTo>
                    <a:pt x="1875094" y="46533"/>
                  </a:lnTo>
                  <a:lnTo>
                    <a:pt x="1924600" y="58535"/>
                  </a:lnTo>
                  <a:lnTo>
                    <a:pt x="1973318" y="71824"/>
                  </a:lnTo>
                  <a:lnTo>
                    <a:pt x="2021212" y="86371"/>
                  </a:lnTo>
                  <a:lnTo>
                    <a:pt x="2068249" y="102151"/>
                  </a:lnTo>
                  <a:lnTo>
                    <a:pt x="2114391" y="119138"/>
                  </a:lnTo>
                  <a:lnTo>
                    <a:pt x="2159606" y="137304"/>
                  </a:lnTo>
                  <a:lnTo>
                    <a:pt x="2203856" y="156624"/>
                  </a:lnTo>
                  <a:lnTo>
                    <a:pt x="2247108" y="177069"/>
                  </a:lnTo>
                  <a:lnTo>
                    <a:pt x="2289325" y="198615"/>
                  </a:lnTo>
                  <a:lnTo>
                    <a:pt x="2330474" y="221235"/>
                  </a:lnTo>
                  <a:lnTo>
                    <a:pt x="2370517" y="244901"/>
                  </a:lnTo>
                  <a:lnTo>
                    <a:pt x="2409421" y="269588"/>
                  </a:lnTo>
                  <a:lnTo>
                    <a:pt x="2447151" y="295268"/>
                  </a:lnTo>
                  <a:lnTo>
                    <a:pt x="2483670" y="321916"/>
                  </a:lnTo>
                  <a:lnTo>
                    <a:pt x="2518944" y="349504"/>
                  </a:lnTo>
                  <a:lnTo>
                    <a:pt x="2552938" y="378006"/>
                  </a:lnTo>
                  <a:lnTo>
                    <a:pt x="2585617" y="407396"/>
                  </a:lnTo>
                  <a:lnTo>
                    <a:pt x="2616945" y="437646"/>
                  </a:lnTo>
                  <a:lnTo>
                    <a:pt x="2646887" y="468731"/>
                  </a:lnTo>
                  <a:lnTo>
                    <a:pt x="2675408" y="500624"/>
                  </a:lnTo>
                  <a:lnTo>
                    <a:pt x="2702473" y="533298"/>
                  </a:lnTo>
                  <a:lnTo>
                    <a:pt x="2728047" y="566726"/>
                  </a:lnTo>
                  <a:lnTo>
                    <a:pt x="2752094" y="600883"/>
                  </a:lnTo>
                  <a:lnTo>
                    <a:pt x="2774580" y="635741"/>
                  </a:lnTo>
                  <a:lnTo>
                    <a:pt x="2795469" y="671274"/>
                  </a:lnTo>
                  <a:lnTo>
                    <a:pt x="2814726" y="707456"/>
                  </a:lnTo>
                  <a:lnTo>
                    <a:pt x="2832316" y="744259"/>
                  </a:lnTo>
                  <a:lnTo>
                    <a:pt x="2848204" y="781658"/>
                  </a:lnTo>
                  <a:lnTo>
                    <a:pt x="2862354" y="819625"/>
                  </a:lnTo>
                  <a:lnTo>
                    <a:pt x="2874731" y="858135"/>
                  </a:lnTo>
                  <a:lnTo>
                    <a:pt x="2885301" y="897160"/>
                  </a:lnTo>
                  <a:lnTo>
                    <a:pt x="2894028" y="936674"/>
                  </a:lnTo>
                  <a:lnTo>
                    <a:pt x="2900877" y="976651"/>
                  </a:lnTo>
                  <a:lnTo>
                    <a:pt x="2905813" y="1017063"/>
                  </a:lnTo>
                  <a:lnTo>
                    <a:pt x="2908800" y="1057885"/>
                  </a:lnTo>
                  <a:lnTo>
                    <a:pt x="2909803" y="1099089"/>
                  </a:lnTo>
                  <a:lnTo>
                    <a:pt x="2908800" y="1140294"/>
                  </a:lnTo>
                  <a:lnTo>
                    <a:pt x="2905813" y="1181115"/>
                  </a:lnTo>
                  <a:lnTo>
                    <a:pt x="2900877" y="1221528"/>
                  </a:lnTo>
                  <a:lnTo>
                    <a:pt x="2894028" y="1261504"/>
                  </a:lnTo>
                  <a:lnTo>
                    <a:pt x="2885301" y="1301018"/>
                  </a:lnTo>
                  <a:lnTo>
                    <a:pt x="2874731" y="1340044"/>
                  </a:lnTo>
                  <a:lnTo>
                    <a:pt x="2862354" y="1378553"/>
                  </a:lnTo>
                  <a:lnTo>
                    <a:pt x="2848204" y="1416520"/>
                  </a:lnTo>
                  <a:lnTo>
                    <a:pt x="2832316" y="1453919"/>
                  </a:lnTo>
                  <a:lnTo>
                    <a:pt x="2814726" y="1490722"/>
                  </a:lnTo>
                  <a:lnTo>
                    <a:pt x="2795469" y="1526904"/>
                  </a:lnTo>
                  <a:lnTo>
                    <a:pt x="2774580" y="1562437"/>
                  </a:lnTo>
                  <a:lnTo>
                    <a:pt x="2752094" y="1597295"/>
                  </a:lnTo>
                  <a:lnTo>
                    <a:pt x="2728047" y="1631452"/>
                  </a:lnTo>
                  <a:lnTo>
                    <a:pt x="2702473" y="1664880"/>
                  </a:lnTo>
                  <a:lnTo>
                    <a:pt x="2675408" y="1697554"/>
                  </a:lnTo>
                  <a:lnTo>
                    <a:pt x="2646887" y="1729447"/>
                  </a:lnTo>
                  <a:lnTo>
                    <a:pt x="2616945" y="1760531"/>
                  </a:lnTo>
                  <a:lnTo>
                    <a:pt x="2585617" y="1790782"/>
                  </a:lnTo>
                  <a:lnTo>
                    <a:pt x="2552938" y="1820171"/>
                  </a:lnTo>
                  <a:lnTo>
                    <a:pt x="2518944" y="1848673"/>
                  </a:lnTo>
                  <a:lnTo>
                    <a:pt x="2483670" y="1876262"/>
                  </a:lnTo>
                  <a:lnTo>
                    <a:pt x="2447151" y="1902909"/>
                  </a:lnTo>
                  <a:lnTo>
                    <a:pt x="2409421" y="1928589"/>
                  </a:lnTo>
                  <a:lnTo>
                    <a:pt x="2370517" y="1953276"/>
                  </a:lnTo>
                  <a:lnTo>
                    <a:pt x="2330474" y="1976942"/>
                  </a:lnTo>
                  <a:lnTo>
                    <a:pt x="2289325" y="1999561"/>
                  </a:lnTo>
                  <a:lnTo>
                    <a:pt x="2247108" y="2021107"/>
                  </a:lnTo>
                  <a:lnTo>
                    <a:pt x="2203856" y="2041553"/>
                  </a:lnTo>
                  <a:lnTo>
                    <a:pt x="2159606" y="2060872"/>
                  </a:lnTo>
                  <a:lnTo>
                    <a:pt x="2114391" y="2079038"/>
                  </a:lnTo>
                  <a:lnTo>
                    <a:pt x="2068249" y="2096025"/>
                  </a:lnTo>
                  <a:lnTo>
                    <a:pt x="2021212" y="2111805"/>
                  </a:lnTo>
                  <a:lnTo>
                    <a:pt x="1973318" y="2126352"/>
                  </a:lnTo>
                  <a:lnTo>
                    <a:pt x="1924600" y="2139640"/>
                  </a:lnTo>
                  <a:lnTo>
                    <a:pt x="1875094" y="2151643"/>
                  </a:lnTo>
                  <a:lnTo>
                    <a:pt x="1824835" y="2162332"/>
                  </a:lnTo>
                  <a:lnTo>
                    <a:pt x="1773859" y="2171682"/>
                  </a:lnTo>
                  <a:lnTo>
                    <a:pt x="1722201" y="2179667"/>
                  </a:lnTo>
                  <a:lnTo>
                    <a:pt x="1669895" y="2186260"/>
                  </a:lnTo>
                  <a:lnTo>
                    <a:pt x="1616977" y="2191434"/>
                  </a:lnTo>
                  <a:lnTo>
                    <a:pt x="1563482" y="2195162"/>
                  </a:lnTo>
                  <a:lnTo>
                    <a:pt x="1509445" y="2197419"/>
                  </a:lnTo>
                  <a:lnTo>
                    <a:pt x="1454901" y="2198177"/>
                  </a:lnTo>
                  <a:close/>
                </a:path>
              </a:pathLst>
            </a:custGeom>
            <a:solidFill>
              <a:srgbClr val="64DCF8"/>
            </a:solidFill>
            <a:ln>
              <a:solidFill>
                <a:srgbClr val="64DCF8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1486D5B-193A-5412-3D58-FEC2B44310B0}"/>
                </a:ext>
              </a:extLst>
            </p:cNvPr>
            <p:cNvSpPr txBox="1"/>
            <p:nvPr/>
          </p:nvSpPr>
          <p:spPr>
            <a:xfrm>
              <a:off x="5965633" y="2049799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pizza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E9700C0-C273-CFC0-605A-7768DAD90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97741" y="782405"/>
              <a:ext cx="2552719" cy="1177376"/>
            </a:xfrm>
            <a:prstGeom prst="rect">
              <a:avLst/>
            </a:prstGeom>
          </p:spPr>
        </p:pic>
      </p:grpSp>
      <p:sp>
        <p:nvSpPr>
          <p:cNvPr id="101" name="Ms Kate 0964869886 26 - 9Slide.vn">
            <a:extLst>
              <a:ext uri="{FF2B5EF4-FFF2-40B4-BE49-F238E27FC236}">
                <a16:creationId xmlns:a16="http://schemas.microsoft.com/office/drawing/2014/main" id="{59FECD90-E69A-A41C-CCD3-5FBA3A8BE4AC}"/>
              </a:ext>
            </a:extLst>
          </p:cNvPr>
          <p:cNvSpPr txBox="1"/>
          <p:nvPr/>
        </p:nvSpPr>
        <p:spPr>
          <a:xfrm>
            <a:off x="6517693" y="5042005"/>
            <a:ext cx="220944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67">
                <a:solidFill>
                  <a:srgbClr val="0070C0"/>
                </a:solidFill>
                <a:latin typeface="Calibri"/>
              </a:rPr>
              <a:t>Sure, thanks!</a:t>
            </a:r>
            <a:endParaRPr lang="en-US" sz="2667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59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ce cream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cken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sh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izza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ould you like...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s, pleas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ure thank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ould cake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 thank you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ould you like...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ould cake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89" grpId="0"/>
      <p:bldP spid="1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 Kate 0964869886 1 - 9Slide.vn">
            <a:extLst>
              <a:ext uri="{FF2B5EF4-FFF2-40B4-BE49-F238E27FC236}">
                <a16:creationId xmlns:a16="http://schemas.microsoft.com/office/drawing/2014/main" id="{8FF82C50-BA02-8E35-8373-6CAA96DEE0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2" name="Ms Kate 0964869886 2 - 9Slide.vn">
            <a:extLst>
              <a:ext uri="{FF2B5EF4-FFF2-40B4-BE49-F238E27FC236}">
                <a16:creationId xmlns:a16="http://schemas.microsoft.com/office/drawing/2014/main" id="{B1FDDE58-8D03-DA19-1BB2-07297DE70F5E}"/>
              </a:ext>
            </a:extLst>
          </p:cNvPr>
          <p:cNvSpPr/>
          <p:nvPr/>
        </p:nvSpPr>
        <p:spPr>
          <a:xfrm rot="6092889">
            <a:off x="2280131" y="3625645"/>
            <a:ext cx="469842" cy="1013999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3" name="Ms Kate 0964869886 3 - 9Slide.vn">
            <a:extLst>
              <a:ext uri="{FF2B5EF4-FFF2-40B4-BE49-F238E27FC236}">
                <a16:creationId xmlns:a16="http://schemas.microsoft.com/office/drawing/2014/main" id="{1F3A447F-EB1F-EF44-783B-AE8A10B4E0E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52"/>
          <a:stretch/>
        </p:blipFill>
        <p:spPr>
          <a:xfrm>
            <a:off x="1908729" y="3730338"/>
            <a:ext cx="7760237" cy="2931994"/>
          </a:xfrm>
          <a:prstGeom prst="rect">
            <a:avLst/>
          </a:prstGeom>
        </p:spPr>
      </p:pic>
      <p:pic>
        <p:nvPicPr>
          <p:cNvPr id="2" name="Ms Kate 0964869886 4 - 9Slide.vn">
            <a:extLst>
              <a:ext uri="{FF2B5EF4-FFF2-40B4-BE49-F238E27FC236}">
                <a16:creationId xmlns:a16="http://schemas.microsoft.com/office/drawing/2014/main" id="{801E85DE-0DA1-07AB-7BFE-4DCAE0666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73" y="5408237"/>
            <a:ext cx="1244373" cy="1378218"/>
          </a:xfrm>
          <a:prstGeom prst="rect">
            <a:avLst/>
          </a:prstGeom>
        </p:spPr>
      </p:pic>
      <p:sp>
        <p:nvSpPr>
          <p:cNvPr id="78" name="Ms Kate 0964869886 5 - 9Slide.vn">
            <a:extLst>
              <a:ext uri="{FF2B5EF4-FFF2-40B4-BE49-F238E27FC236}">
                <a16:creationId xmlns:a16="http://schemas.microsoft.com/office/drawing/2014/main" id="{0005C07F-76BC-5823-0AAC-393F07390075}"/>
              </a:ext>
            </a:extLst>
          </p:cNvPr>
          <p:cNvSpPr/>
          <p:nvPr/>
        </p:nvSpPr>
        <p:spPr>
          <a:xfrm rot="19661669" flipH="1">
            <a:off x="9868073" y="5511114"/>
            <a:ext cx="415951" cy="1172463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Ms Kate 0964869886 6 - 9Slide.vn">
            <a:extLst>
              <a:ext uri="{FF2B5EF4-FFF2-40B4-BE49-F238E27FC236}">
                <a16:creationId xmlns:a16="http://schemas.microsoft.com/office/drawing/2014/main" id="{B4809734-EB21-BFBC-3293-0EF3F5EF291D}"/>
              </a:ext>
            </a:extLst>
          </p:cNvPr>
          <p:cNvSpPr/>
          <p:nvPr/>
        </p:nvSpPr>
        <p:spPr>
          <a:xfrm rot="15789077" flipH="1">
            <a:off x="9249851" y="3688283"/>
            <a:ext cx="569720" cy="1341339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Ms Kate 0964869886 7 - 9Slide.vn">
            <a:extLst>
              <a:ext uri="{FF2B5EF4-FFF2-40B4-BE49-F238E27FC236}">
                <a16:creationId xmlns:a16="http://schemas.microsoft.com/office/drawing/2014/main" id="{7F419B18-769A-6D14-162C-97689886F85C}"/>
              </a:ext>
            </a:extLst>
          </p:cNvPr>
          <p:cNvSpPr/>
          <p:nvPr/>
        </p:nvSpPr>
        <p:spPr>
          <a:xfrm rot="13488323" flipH="1">
            <a:off x="7656929" y="2256741"/>
            <a:ext cx="732027" cy="1785672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Ms Kate 0964869886 8 - 9Slide.vn">
            <a:extLst>
              <a:ext uri="{FF2B5EF4-FFF2-40B4-BE49-F238E27FC236}">
                <a16:creationId xmlns:a16="http://schemas.microsoft.com/office/drawing/2014/main" id="{F6BF1B30-6D07-BC68-FC44-2F1C687301D8}"/>
              </a:ext>
            </a:extLst>
          </p:cNvPr>
          <p:cNvSpPr/>
          <p:nvPr/>
        </p:nvSpPr>
        <p:spPr>
          <a:xfrm rot="8111677">
            <a:off x="4399639" y="2058001"/>
            <a:ext cx="732027" cy="1785672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6B299D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4" name="Ms Kate 0964869886 9 - 9Slide.vn">
            <a:extLst>
              <a:ext uri="{FF2B5EF4-FFF2-40B4-BE49-F238E27FC236}">
                <a16:creationId xmlns:a16="http://schemas.microsoft.com/office/drawing/2014/main" id="{08683F97-A7CB-2A85-EECC-237140CF6304}"/>
              </a:ext>
            </a:extLst>
          </p:cNvPr>
          <p:cNvGrpSpPr/>
          <p:nvPr/>
        </p:nvGrpSpPr>
        <p:grpSpPr>
          <a:xfrm>
            <a:off x="3081159" y="5362735"/>
            <a:ext cx="4400311" cy="461665"/>
            <a:chOff x="1274687" y="8637146"/>
            <a:chExt cx="6600466" cy="692498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1C030B5-01FB-ED0A-4D6F-89C5B0DEB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1" t="13674" b="10346"/>
            <a:stretch/>
          </p:blipFill>
          <p:spPr>
            <a:xfrm>
              <a:off x="1274687" y="8655679"/>
              <a:ext cx="6600466" cy="646332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D37D1AD-A039-8714-349C-AC476F15A63C}"/>
                </a:ext>
              </a:extLst>
            </p:cNvPr>
            <p:cNvSpPr txBox="1"/>
            <p:nvPr/>
          </p:nvSpPr>
          <p:spPr>
            <a:xfrm>
              <a:off x="2219943" y="8637146"/>
              <a:ext cx="4342728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>
                  <a:solidFill>
                    <a:prstClr val="black"/>
                  </a:solidFill>
                  <a:latin typeface="Calibri"/>
                </a:rPr>
                <a:t>We often eat 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chicken</a:t>
              </a:r>
              <a:r>
                <a:rPr lang="en-US" sz="2400">
                  <a:solidFill>
                    <a:srgbClr val="002060"/>
                  </a:solidFill>
                  <a:latin typeface="Calibri"/>
                </a:rPr>
                <a:t>.</a:t>
              </a:r>
            </a:p>
          </p:txBody>
        </p:sp>
      </p:grpSp>
      <p:grpSp>
        <p:nvGrpSpPr>
          <p:cNvPr id="95" name="Ms Kate 0964869886 10 - 9Slide.vn">
            <a:extLst>
              <a:ext uri="{FF2B5EF4-FFF2-40B4-BE49-F238E27FC236}">
                <a16:creationId xmlns:a16="http://schemas.microsoft.com/office/drawing/2014/main" id="{F8A32870-5B6E-A7A4-DE88-3A4E0611578E}"/>
              </a:ext>
            </a:extLst>
          </p:cNvPr>
          <p:cNvGrpSpPr/>
          <p:nvPr/>
        </p:nvGrpSpPr>
        <p:grpSpPr>
          <a:xfrm>
            <a:off x="9905108" y="2010248"/>
            <a:ext cx="1940137" cy="1479054"/>
            <a:chOff x="14927897" y="3216267"/>
            <a:chExt cx="2910205" cy="2218581"/>
          </a:xfrm>
        </p:grpSpPr>
        <p:sp>
          <p:nvSpPr>
            <p:cNvPr id="96" name="object 7">
              <a:extLst>
                <a:ext uri="{FF2B5EF4-FFF2-40B4-BE49-F238E27FC236}">
                  <a16:creationId xmlns:a16="http://schemas.microsoft.com/office/drawing/2014/main" id="{DC6B9642-E54F-ADFD-38EF-E51A1C71B191}"/>
                </a:ext>
              </a:extLst>
            </p:cNvPr>
            <p:cNvSpPr/>
            <p:nvPr/>
          </p:nvSpPr>
          <p:spPr>
            <a:xfrm>
              <a:off x="14927897" y="3236478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5" h="2198370">
                  <a:moveTo>
                    <a:pt x="1455590" y="2198177"/>
                  </a:moveTo>
                  <a:lnTo>
                    <a:pt x="1454274" y="2198177"/>
                  </a:lnTo>
                  <a:lnTo>
                    <a:pt x="1400386" y="2197428"/>
                  </a:lnTo>
                  <a:lnTo>
                    <a:pt x="1346347" y="2195172"/>
                  </a:lnTo>
                  <a:lnTo>
                    <a:pt x="1292851" y="2191443"/>
                  </a:lnTo>
                  <a:lnTo>
                    <a:pt x="1239931" y="2186269"/>
                  </a:lnTo>
                  <a:lnTo>
                    <a:pt x="1187623" y="2179676"/>
                  </a:lnTo>
                  <a:lnTo>
                    <a:pt x="1135963" y="2171691"/>
                  </a:lnTo>
                  <a:lnTo>
                    <a:pt x="1084985" y="2162340"/>
                  </a:lnTo>
                  <a:lnTo>
                    <a:pt x="1034725" y="2151650"/>
                  </a:lnTo>
                  <a:lnTo>
                    <a:pt x="985218" y="2139648"/>
                  </a:lnTo>
                  <a:lnTo>
                    <a:pt x="936499" y="2126359"/>
                  </a:lnTo>
                  <a:lnTo>
                    <a:pt x="888603" y="2111811"/>
                  </a:lnTo>
                  <a:lnTo>
                    <a:pt x="841566" y="2096031"/>
                  </a:lnTo>
                  <a:lnTo>
                    <a:pt x="795422" y="2079044"/>
                  </a:lnTo>
                  <a:lnTo>
                    <a:pt x="750206" y="2060877"/>
                  </a:lnTo>
                  <a:lnTo>
                    <a:pt x="705955" y="2041557"/>
                  </a:lnTo>
                  <a:lnTo>
                    <a:pt x="662703" y="2021110"/>
                  </a:lnTo>
                  <a:lnTo>
                    <a:pt x="620484" y="1999564"/>
                  </a:lnTo>
                  <a:lnTo>
                    <a:pt x="579335" y="1976944"/>
                  </a:lnTo>
                  <a:lnTo>
                    <a:pt x="539291" y="1953277"/>
                  </a:lnTo>
                  <a:lnTo>
                    <a:pt x="500386" y="1928590"/>
                  </a:lnTo>
                  <a:lnTo>
                    <a:pt x="462656" y="1902909"/>
                  </a:lnTo>
                  <a:lnTo>
                    <a:pt x="426136" y="1876261"/>
                  </a:lnTo>
                  <a:lnTo>
                    <a:pt x="390862" y="1848672"/>
                  </a:lnTo>
                  <a:lnTo>
                    <a:pt x="356867" y="1820169"/>
                  </a:lnTo>
                  <a:lnTo>
                    <a:pt x="324188" y="1790779"/>
                  </a:lnTo>
                  <a:lnTo>
                    <a:pt x="292860" y="1760528"/>
                  </a:lnTo>
                  <a:lnTo>
                    <a:pt x="262918" y="1729442"/>
                  </a:lnTo>
                  <a:lnTo>
                    <a:pt x="234396" y="1697549"/>
                  </a:lnTo>
                  <a:lnTo>
                    <a:pt x="207331" y="1664874"/>
                  </a:lnTo>
                  <a:lnTo>
                    <a:pt x="181757" y="1631445"/>
                  </a:lnTo>
                  <a:lnTo>
                    <a:pt x="157709" y="1597288"/>
                  </a:lnTo>
                  <a:lnTo>
                    <a:pt x="135223" y="1562429"/>
                  </a:lnTo>
                  <a:lnTo>
                    <a:pt x="114334" y="1526895"/>
                  </a:lnTo>
                  <a:lnTo>
                    <a:pt x="95077" y="1490713"/>
                  </a:lnTo>
                  <a:lnTo>
                    <a:pt x="77487" y="1453910"/>
                  </a:lnTo>
                  <a:lnTo>
                    <a:pt x="61599" y="1416511"/>
                  </a:lnTo>
                  <a:lnTo>
                    <a:pt x="47449" y="1378543"/>
                  </a:lnTo>
                  <a:lnTo>
                    <a:pt x="35071" y="1340033"/>
                  </a:lnTo>
                  <a:lnTo>
                    <a:pt x="24501" y="1301008"/>
                  </a:lnTo>
                  <a:lnTo>
                    <a:pt x="15774" y="1261493"/>
                  </a:lnTo>
                  <a:lnTo>
                    <a:pt x="8926" y="1221517"/>
                  </a:lnTo>
                  <a:lnTo>
                    <a:pt x="3990" y="1181104"/>
                  </a:lnTo>
                  <a:lnTo>
                    <a:pt x="1003" y="1140282"/>
                  </a:lnTo>
                  <a:lnTo>
                    <a:pt x="0" y="1099083"/>
                  </a:lnTo>
                  <a:lnTo>
                    <a:pt x="1003" y="1057873"/>
                  </a:lnTo>
                  <a:lnTo>
                    <a:pt x="3990" y="1017052"/>
                  </a:lnTo>
                  <a:lnTo>
                    <a:pt x="8926" y="976639"/>
                  </a:lnTo>
                  <a:lnTo>
                    <a:pt x="15774" y="936663"/>
                  </a:lnTo>
                  <a:lnTo>
                    <a:pt x="24501" y="897149"/>
                  </a:lnTo>
                  <a:lnTo>
                    <a:pt x="35071" y="858124"/>
                  </a:lnTo>
                  <a:lnTo>
                    <a:pt x="47449" y="819615"/>
                  </a:lnTo>
                  <a:lnTo>
                    <a:pt x="61599" y="781648"/>
                  </a:lnTo>
                  <a:lnTo>
                    <a:pt x="77487" y="744249"/>
                  </a:lnTo>
                  <a:lnTo>
                    <a:pt x="95077" y="707446"/>
                  </a:lnTo>
                  <a:lnTo>
                    <a:pt x="114334" y="671265"/>
                  </a:lnTo>
                  <a:lnTo>
                    <a:pt x="135223" y="635732"/>
                  </a:lnTo>
                  <a:lnTo>
                    <a:pt x="157709" y="600874"/>
                  </a:lnTo>
                  <a:lnTo>
                    <a:pt x="181757" y="566718"/>
                  </a:lnTo>
                  <a:lnTo>
                    <a:pt x="207331" y="533289"/>
                  </a:lnTo>
                  <a:lnTo>
                    <a:pt x="234396" y="500616"/>
                  </a:lnTo>
                  <a:lnTo>
                    <a:pt x="262918" y="468724"/>
                  </a:lnTo>
                  <a:lnTo>
                    <a:pt x="292860" y="437639"/>
                  </a:lnTo>
                  <a:lnTo>
                    <a:pt x="324188" y="407389"/>
                  </a:lnTo>
                  <a:lnTo>
                    <a:pt x="356867" y="378000"/>
                  </a:lnTo>
                  <a:lnTo>
                    <a:pt x="390862" y="349498"/>
                  </a:lnTo>
                  <a:lnTo>
                    <a:pt x="426136" y="321910"/>
                  </a:lnTo>
                  <a:lnTo>
                    <a:pt x="462656" y="295263"/>
                  </a:lnTo>
                  <a:lnTo>
                    <a:pt x="500386" y="269583"/>
                  </a:lnTo>
                  <a:lnTo>
                    <a:pt x="539291" y="244897"/>
                  </a:lnTo>
                  <a:lnTo>
                    <a:pt x="579335" y="221231"/>
                  </a:lnTo>
                  <a:lnTo>
                    <a:pt x="620484" y="198612"/>
                  </a:lnTo>
                  <a:lnTo>
                    <a:pt x="662703" y="177066"/>
                  </a:lnTo>
                  <a:lnTo>
                    <a:pt x="705955" y="156621"/>
                  </a:lnTo>
                  <a:lnTo>
                    <a:pt x="750206" y="137302"/>
                  </a:lnTo>
                  <a:lnTo>
                    <a:pt x="795422" y="119136"/>
                  </a:lnTo>
                  <a:lnTo>
                    <a:pt x="841566" y="102150"/>
                  </a:lnTo>
                  <a:lnTo>
                    <a:pt x="888603" y="86370"/>
                  </a:lnTo>
                  <a:lnTo>
                    <a:pt x="936499" y="71823"/>
                  </a:lnTo>
                  <a:lnTo>
                    <a:pt x="985218" y="58535"/>
                  </a:lnTo>
                  <a:lnTo>
                    <a:pt x="1034725" y="46533"/>
                  </a:lnTo>
                  <a:lnTo>
                    <a:pt x="1084985" y="35844"/>
                  </a:lnTo>
                  <a:lnTo>
                    <a:pt x="1135963" y="26493"/>
                  </a:lnTo>
                  <a:lnTo>
                    <a:pt x="1187623" y="18509"/>
                  </a:lnTo>
                  <a:lnTo>
                    <a:pt x="1239931" y="11916"/>
                  </a:lnTo>
                  <a:lnTo>
                    <a:pt x="1292851" y="6742"/>
                  </a:lnTo>
                  <a:lnTo>
                    <a:pt x="1346347" y="3014"/>
                  </a:lnTo>
                  <a:lnTo>
                    <a:pt x="1400386" y="757"/>
                  </a:lnTo>
                  <a:lnTo>
                    <a:pt x="1454926" y="0"/>
                  </a:lnTo>
                  <a:lnTo>
                    <a:pt x="1509475" y="757"/>
                  </a:lnTo>
                  <a:lnTo>
                    <a:pt x="1563512" y="3014"/>
                  </a:lnTo>
                  <a:lnTo>
                    <a:pt x="1617007" y="6742"/>
                  </a:lnTo>
                  <a:lnTo>
                    <a:pt x="1669925" y="11916"/>
                  </a:lnTo>
                  <a:lnTo>
                    <a:pt x="1722231" y="18509"/>
                  </a:lnTo>
                  <a:lnTo>
                    <a:pt x="1773890" y="26493"/>
                  </a:lnTo>
                  <a:lnTo>
                    <a:pt x="1824866" y="35844"/>
                  </a:lnTo>
                  <a:lnTo>
                    <a:pt x="1875124" y="46533"/>
                  </a:lnTo>
                  <a:lnTo>
                    <a:pt x="1924630" y="58535"/>
                  </a:lnTo>
                  <a:lnTo>
                    <a:pt x="1973348" y="71823"/>
                  </a:lnTo>
                  <a:lnTo>
                    <a:pt x="2021242" y="86370"/>
                  </a:lnTo>
                  <a:lnTo>
                    <a:pt x="2068279" y="102150"/>
                  </a:lnTo>
                  <a:lnTo>
                    <a:pt x="2114422" y="119136"/>
                  </a:lnTo>
                  <a:lnTo>
                    <a:pt x="2159636" y="137302"/>
                  </a:lnTo>
                  <a:lnTo>
                    <a:pt x="2203887" y="156621"/>
                  </a:lnTo>
                  <a:lnTo>
                    <a:pt x="2247138" y="177066"/>
                  </a:lnTo>
                  <a:lnTo>
                    <a:pt x="2289356" y="198612"/>
                  </a:lnTo>
                  <a:lnTo>
                    <a:pt x="2330504" y="221231"/>
                  </a:lnTo>
                  <a:lnTo>
                    <a:pt x="2370548" y="244897"/>
                  </a:lnTo>
                  <a:lnTo>
                    <a:pt x="2409452" y="269583"/>
                  </a:lnTo>
                  <a:lnTo>
                    <a:pt x="2447181" y="295263"/>
                  </a:lnTo>
                  <a:lnTo>
                    <a:pt x="2483700" y="321910"/>
                  </a:lnTo>
                  <a:lnTo>
                    <a:pt x="2518975" y="349498"/>
                  </a:lnTo>
                  <a:lnTo>
                    <a:pt x="2552969" y="378000"/>
                  </a:lnTo>
                  <a:lnTo>
                    <a:pt x="2585647" y="407389"/>
                  </a:lnTo>
                  <a:lnTo>
                    <a:pt x="2616975" y="437639"/>
                  </a:lnTo>
                  <a:lnTo>
                    <a:pt x="2646917" y="468724"/>
                  </a:lnTo>
                  <a:lnTo>
                    <a:pt x="2675438" y="500616"/>
                  </a:lnTo>
                  <a:lnTo>
                    <a:pt x="2702503" y="533289"/>
                  </a:lnTo>
                  <a:lnTo>
                    <a:pt x="2728077" y="566718"/>
                  </a:lnTo>
                  <a:lnTo>
                    <a:pt x="2752125" y="600874"/>
                  </a:lnTo>
                  <a:lnTo>
                    <a:pt x="2774610" y="635732"/>
                  </a:lnTo>
                  <a:lnTo>
                    <a:pt x="2795499" y="671265"/>
                  </a:lnTo>
                  <a:lnTo>
                    <a:pt x="2814756" y="707446"/>
                  </a:lnTo>
                  <a:lnTo>
                    <a:pt x="2832346" y="744249"/>
                  </a:lnTo>
                  <a:lnTo>
                    <a:pt x="2848234" y="781648"/>
                  </a:lnTo>
                  <a:lnTo>
                    <a:pt x="2862384" y="819615"/>
                  </a:lnTo>
                  <a:lnTo>
                    <a:pt x="2874762" y="858124"/>
                  </a:lnTo>
                  <a:lnTo>
                    <a:pt x="2885332" y="897149"/>
                  </a:lnTo>
                  <a:lnTo>
                    <a:pt x="2894059" y="936663"/>
                  </a:lnTo>
                  <a:lnTo>
                    <a:pt x="2900907" y="976639"/>
                  </a:lnTo>
                  <a:lnTo>
                    <a:pt x="2905843" y="1017052"/>
                  </a:lnTo>
                  <a:lnTo>
                    <a:pt x="2908830" y="1057873"/>
                  </a:lnTo>
                  <a:lnTo>
                    <a:pt x="2909833" y="1099073"/>
                  </a:lnTo>
                  <a:lnTo>
                    <a:pt x="2908830" y="1140282"/>
                  </a:lnTo>
                  <a:lnTo>
                    <a:pt x="2905843" y="1181104"/>
                  </a:lnTo>
                  <a:lnTo>
                    <a:pt x="2900907" y="1221517"/>
                  </a:lnTo>
                  <a:lnTo>
                    <a:pt x="2894059" y="1261493"/>
                  </a:lnTo>
                  <a:lnTo>
                    <a:pt x="2885332" y="1301008"/>
                  </a:lnTo>
                  <a:lnTo>
                    <a:pt x="2874762" y="1340033"/>
                  </a:lnTo>
                  <a:lnTo>
                    <a:pt x="2862384" y="1378543"/>
                  </a:lnTo>
                  <a:lnTo>
                    <a:pt x="2848234" y="1416511"/>
                  </a:lnTo>
                  <a:lnTo>
                    <a:pt x="2832346" y="1453910"/>
                  </a:lnTo>
                  <a:lnTo>
                    <a:pt x="2814756" y="1490713"/>
                  </a:lnTo>
                  <a:lnTo>
                    <a:pt x="2795499" y="1526895"/>
                  </a:lnTo>
                  <a:lnTo>
                    <a:pt x="2774610" y="1562429"/>
                  </a:lnTo>
                  <a:lnTo>
                    <a:pt x="2752125" y="1597288"/>
                  </a:lnTo>
                  <a:lnTo>
                    <a:pt x="2728077" y="1631445"/>
                  </a:lnTo>
                  <a:lnTo>
                    <a:pt x="2702503" y="1664874"/>
                  </a:lnTo>
                  <a:lnTo>
                    <a:pt x="2675438" y="1697549"/>
                  </a:lnTo>
                  <a:lnTo>
                    <a:pt x="2646917" y="1729442"/>
                  </a:lnTo>
                  <a:lnTo>
                    <a:pt x="2616975" y="1760528"/>
                  </a:lnTo>
                  <a:lnTo>
                    <a:pt x="2585647" y="1790779"/>
                  </a:lnTo>
                  <a:lnTo>
                    <a:pt x="2552969" y="1820169"/>
                  </a:lnTo>
                  <a:lnTo>
                    <a:pt x="2518975" y="1848672"/>
                  </a:lnTo>
                  <a:lnTo>
                    <a:pt x="2483700" y="1876261"/>
                  </a:lnTo>
                  <a:lnTo>
                    <a:pt x="2447181" y="1902909"/>
                  </a:lnTo>
                  <a:lnTo>
                    <a:pt x="2409452" y="1928590"/>
                  </a:lnTo>
                  <a:lnTo>
                    <a:pt x="2370548" y="1953277"/>
                  </a:lnTo>
                  <a:lnTo>
                    <a:pt x="2330504" y="1976944"/>
                  </a:lnTo>
                  <a:lnTo>
                    <a:pt x="2289356" y="1999564"/>
                  </a:lnTo>
                  <a:lnTo>
                    <a:pt x="2247138" y="2021110"/>
                  </a:lnTo>
                  <a:lnTo>
                    <a:pt x="2203887" y="2041557"/>
                  </a:lnTo>
                  <a:lnTo>
                    <a:pt x="2159636" y="2060877"/>
                  </a:lnTo>
                  <a:lnTo>
                    <a:pt x="2114422" y="2079044"/>
                  </a:lnTo>
                  <a:lnTo>
                    <a:pt x="2068279" y="2096031"/>
                  </a:lnTo>
                  <a:lnTo>
                    <a:pt x="2021242" y="2111811"/>
                  </a:lnTo>
                  <a:lnTo>
                    <a:pt x="1973348" y="2126359"/>
                  </a:lnTo>
                  <a:lnTo>
                    <a:pt x="1924630" y="2139648"/>
                  </a:lnTo>
                  <a:lnTo>
                    <a:pt x="1875124" y="2151650"/>
                  </a:lnTo>
                  <a:lnTo>
                    <a:pt x="1824866" y="2162340"/>
                  </a:lnTo>
                  <a:lnTo>
                    <a:pt x="1773890" y="2171691"/>
                  </a:lnTo>
                  <a:lnTo>
                    <a:pt x="1722231" y="2179676"/>
                  </a:lnTo>
                  <a:lnTo>
                    <a:pt x="1669925" y="2186269"/>
                  </a:lnTo>
                  <a:lnTo>
                    <a:pt x="1617007" y="2191443"/>
                  </a:lnTo>
                  <a:lnTo>
                    <a:pt x="1563512" y="2195172"/>
                  </a:lnTo>
                  <a:lnTo>
                    <a:pt x="1509475" y="2197428"/>
                  </a:lnTo>
                  <a:lnTo>
                    <a:pt x="1455590" y="21981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AC090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EACF3B1-239D-8AE7-7E14-E60FF6C9BE0F}"/>
                </a:ext>
              </a:extLst>
            </p:cNvPr>
            <p:cNvSpPr txBox="1"/>
            <p:nvPr/>
          </p:nvSpPr>
          <p:spPr>
            <a:xfrm>
              <a:off x="14953845" y="4714316"/>
              <a:ext cx="2884257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chopsticks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F9B1EDD-300C-A8C7-229C-BC4BE4EA6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69772" y="3216267"/>
              <a:ext cx="2326022" cy="1885964"/>
            </a:xfrm>
            <a:prstGeom prst="rect">
              <a:avLst/>
            </a:prstGeom>
          </p:spPr>
        </p:pic>
      </p:grpSp>
      <p:grpSp>
        <p:nvGrpSpPr>
          <p:cNvPr id="99" name="Ms Kate 0964869886 11 - 9Slide.vn">
            <a:extLst>
              <a:ext uri="{FF2B5EF4-FFF2-40B4-BE49-F238E27FC236}">
                <a16:creationId xmlns:a16="http://schemas.microsoft.com/office/drawing/2014/main" id="{B39B207A-1FAA-0865-493F-59F7C99BCECE}"/>
              </a:ext>
            </a:extLst>
          </p:cNvPr>
          <p:cNvGrpSpPr/>
          <p:nvPr/>
        </p:nvGrpSpPr>
        <p:grpSpPr>
          <a:xfrm>
            <a:off x="9985121" y="4294512"/>
            <a:ext cx="1940137" cy="1890467"/>
            <a:chOff x="14977681" y="6441767"/>
            <a:chExt cx="2910205" cy="2835700"/>
          </a:xfrm>
        </p:grpSpPr>
        <p:sp>
          <p:nvSpPr>
            <p:cNvPr id="100" name="object 6">
              <a:extLst>
                <a:ext uri="{FF2B5EF4-FFF2-40B4-BE49-F238E27FC236}">
                  <a16:creationId xmlns:a16="http://schemas.microsoft.com/office/drawing/2014/main" id="{E32F3504-3BC2-1628-4A84-C7F5F8E6EF9C}"/>
                </a:ext>
              </a:extLst>
            </p:cNvPr>
            <p:cNvSpPr/>
            <p:nvPr/>
          </p:nvSpPr>
          <p:spPr>
            <a:xfrm>
              <a:off x="14977681" y="706902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5" h="2198370">
                  <a:moveTo>
                    <a:pt x="1455559" y="2198177"/>
                  </a:moveTo>
                  <a:lnTo>
                    <a:pt x="1454243" y="2198177"/>
                  </a:lnTo>
                  <a:lnTo>
                    <a:pt x="1400358" y="2197428"/>
                  </a:lnTo>
                  <a:lnTo>
                    <a:pt x="1346321" y="2195172"/>
                  </a:lnTo>
                  <a:lnTo>
                    <a:pt x="1292826" y="2191443"/>
                  </a:lnTo>
                  <a:lnTo>
                    <a:pt x="1239908" y="2186270"/>
                  </a:lnTo>
                  <a:lnTo>
                    <a:pt x="1187602" y="2179677"/>
                  </a:lnTo>
                  <a:lnTo>
                    <a:pt x="1135943" y="2171693"/>
                  </a:lnTo>
                  <a:lnTo>
                    <a:pt x="1084967" y="2162342"/>
                  </a:lnTo>
                  <a:lnTo>
                    <a:pt x="1034709" y="2151653"/>
                  </a:lnTo>
                  <a:lnTo>
                    <a:pt x="985203" y="2139651"/>
                  </a:lnTo>
                  <a:lnTo>
                    <a:pt x="936485" y="2126363"/>
                  </a:lnTo>
                  <a:lnTo>
                    <a:pt x="888591" y="2111816"/>
                  </a:lnTo>
                  <a:lnTo>
                    <a:pt x="841554" y="2096036"/>
                  </a:lnTo>
                  <a:lnTo>
                    <a:pt x="795411" y="2079050"/>
                  </a:lnTo>
                  <a:lnTo>
                    <a:pt x="750197" y="2060884"/>
                  </a:lnTo>
                  <a:lnTo>
                    <a:pt x="705946" y="2041565"/>
                  </a:lnTo>
                  <a:lnTo>
                    <a:pt x="662695" y="2021119"/>
                  </a:lnTo>
                  <a:lnTo>
                    <a:pt x="620477" y="1999574"/>
                  </a:lnTo>
                  <a:lnTo>
                    <a:pt x="579329" y="1976955"/>
                  </a:lnTo>
                  <a:lnTo>
                    <a:pt x="539286" y="1953289"/>
                  </a:lnTo>
                  <a:lnTo>
                    <a:pt x="500381" y="1928603"/>
                  </a:lnTo>
                  <a:lnTo>
                    <a:pt x="462652" y="1902923"/>
                  </a:lnTo>
                  <a:lnTo>
                    <a:pt x="426133" y="1876276"/>
                  </a:lnTo>
                  <a:lnTo>
                    <a:pt x="390859" y="1848688"/>
                  </a:lnTo>
                  <a:lnTo>
                    <a:pt x="356865" y="1820186"/>
                  </a:lnTo>
                  <a:lnTo>
                    <a:pt x="324186" y="1790797"/>
                  </a:lnTo>
                  <a:lnTo>
                    <a:pt x="292858" y="1760547"/>
                  </a:lnTo>
                  <a:lnTo>
                    <a:pt x="262916" y="1729462"/>
                  </a:lnTo>
                  <a:lnTo>
                    <a:pt x="234395" y="1697570"/>
                  </a:lnTo>
                  <a:lnTo>
                    <a:pt x="207330" y="1664896"/>
                  </a:lnTo>
                  <a:lnTo>
                    <a:pt x="181756" y="1631468"/>
                  </a:lnTo>
                  <a:lnTo>
                    <a:pt x="157709" y="1597312"/>
                  </a:lnTo>
                  <a:lnTo>
                    <a:pt x="135223" y="1562454"/>
                  </a:lnTo>
                  <a:lnTo>
                    <a:pt x="114334" y="1526921"/>
                  </a:lnTo>
                  <a:lnTo>
                    <a:pt x="95077" y="1490740"/>
                  </a:lnTo>
                  <a:lnTo>
                    <a:pt x="77487" y="1453937"/>
                  </a:lnTo>
                  <a:lnTo>
                    <a:pt x="61599" y="1416538"/>
                  </a:lnTo>
                  <a:lnTo>
                    <a:pt x="47449" y="1378571"/>
                  </a:lnTo>
                  <a:lnTo>
                    <a:pt x="35071" y="1340062"/>
                  </a:lnTo>
                  <a:lnTo>
                    <a:pt x="24501" y="1301037"/>
                  </a:lnTo>
                  <a:lnTo>
                    <a:pt x="15775" y="1261523"/>
                  </a:lnTo>
                  <a:lnTo>
                    <a:pt x="8926" y="1221547"/>
                  </a:lnTo>
                  <a:lnTo>
                    <a:pt x="3990" y="1181134"/>
                  </a:lnTo>
                  <a:lnTo>
                    <a:pt x="1003" y="1140313"/>
                  </a:lnTo>
                  <a:lnTo>
                    <a:pt x="0" y="1099108"/>
                  </a:lnTo>
                  <a:lnTo>
                    <a:pt x="1003" y="1057904"/>
                  </a:lnTo>
                  <a:lnTo>
                    <a:pt x="3990" y="1017082"/>
                  </a:lnTo>
                  <a:lnTo>
                    <a:pt x="8926" y="976669"/>
                  </a:lnTo>
                  <a:lnTo>
                    <a:pt x="15775" y="936692"/>
                  </a:lnTo>
                  <a:lnTo>
                    <a:pt x="24501" y="897178"/>
                  </a:lnTo>
                  <a:lnTo>
                    <a:pt x="35071" y="858153"/>
                  </a:lnTo>
                  <a:lnTo>
                    <a:pt x="47449" y="819643"/>
                  </a:lnTo>
                  <a:lnTo>
                    <a:pt x="61599" y="781675"/>
                  </a:lnTo>
                  <a:lnTo>
                    <a:pt x="77487" y="744276"/>
                  </a:lnTo>
                  <a:lnTo>
                    <a:pt x="95077" y="707472"/>
                  </a:lnTo>
                  <a:lnTo>
                    <a:pt x="114334" y="671290"/>
                  </a:lnTo>
                  <a:lnTo>
                    <a:pt x="135223" y="635757"/>
                  </a:lnTo>
                  <a:lnTo>
                    <a:pt x="157709" y="600898"/>
                  </a:lnTo>
                  <a:lnTo>
                    <a:pt x="181756" y="566741"/>
                  </a:lnTo>
                  <a:lnTo>
                    <a:pt x="207330" y="533312"/>
                  </a:lnTo>
                  <a:lnTo>
                    <a:pt x="234395" y="500637"/>
                  </a:lnTo>
                  <a:lnTo>
                    <a:pt x="262916" y="468744"/>
                  </a:lnTo>
                  <a:lnTo>
                    <a:pt x="292858" y="437658"/>
                  </a:lnTo>
                  <a:lnTo>
                    <a:pt x="324186" y="407407"/>
                  </a:lnTo>
                  <a:lnTo>
                    <a:pt x="356865" y="378017"/>
                  </a:lnTo>
                  <a:lnTo>
                    <a:pt x="390859" y="349514"/>
                  </a:lnTo>
                  <a:lnTo>
                    <a:pt x="426133" y="321925"/>
                  </a:lnTo>
                  <a:lnTo>
                    <a:pt x="462652" y="295277"/>
                  </a:lnTo>
                  <a:lnTo>
                    <a:pt x="500381" y="269596"/>
                  </a:lnTo>
                  <a:lnTo>
                    <a:pt x="539286" y="244909"/>
                  </a:lnTo>
                  <a:lnTo>
                    <a:pt x="579329" y="221242"/>
                  </a:lnTo>
                  <a:lnTo>
                    <a:pt x="620477" y="198622"/>
                  </a:lnTo>
                  <a:lnTo>
                    <a:pt x="662695" y="177075"/>
                  </a:lnTo>
                  <a:lnTo>
                    <a:pt x="705946" y="156629"/>
                  </a:lnTo>
                  <a:lnTo>
                    <a:pt x="750197" y="137309"/>
                  </a:lnTo>
                  <a:lnTo>
                    <a:pt x="795411" y="119142"/>
                  </a:lnTo>
                  <a:lnTo>
                    <a:pt x="841554" y="102155"/>
                  </a:lnTo>
                  <a:lnTo>
                    <a:pt x="888591" y="86374"/>
                  </a:lnTo>
                  <a:lnTo>
                    <a:pt x="936485" y="71826"/>
                  </a:lnTo>
                  <a:lnTo>
                    <a:pt x="985203" y="58538"/>
                  </a:lnTo>
                  <a:lnTo>
                    <a:pt x="1034709" y="46535"/>
                  </a:lnTo>
                  <a:lnTo>
                    <a:pt x="1084967" y="35845"/>
                  </a:lnTo>
                  <a:lnTo>
                    <a:pt x="1135943" y="26495"/>
                  </a:lnTo>
                  <a:lnTo>
                    <a:pt x="1187602" y="18510"/>
                  </a:lnTo>
                  <a:lnTo>
                    <a:pt x="1239908" y="11917"/>
                  </a:lnTo>
                  <a:lnTo>
                    <a:pt x="1292826" y="6743"/>
                  </a:lnTo>
                  <a:lnTo>
                    <a:pt x="1346321" y="3014"/>
                  </a:lnTo>
                  <a:lnTo>
                    <a:pt x="1400358" y="757"/>
                  </a:lnTo>
                  <a:lnTo>
                    <a:pt x="1454884" y="0"/>
                  </a:lnTo>
                  <a:lnTo>
                    <a:pt x="1509445" y="757"/>
                  </a:lnTo>
                  <a:lnTo>
                    <a:pt x="1563482" y="3014"/>
                  </a:lnTo>
                  <a:lnTo>
                    <a:pt x="1616977" y="6743"/>
                  </a:lnTo>
                  <a:lnTo>
                    <a:pt x="1669895" y="11917"/>
                  </a:lnTo>
                  <a:lnTo>
                    <a:pt x="1722201" y="18510"/>
                  </a:lnTo>
                  <a:lnTo>
                    <a:pt x="1773859" y="26495"/>
                  </a:lnTo>
                  <a:lnTo>
                    <a:pt x="1824835" y="35845"/>
                  </a:lnTo>
                  <a:lnTo>
                    <a:pt x="1875094" y="46535"/>
                  </a:lnTo>
                  <a:lnTo>
                    <a:pt x="1924600" y="58538"/>
                  </a:lnTo>
                  <a:lnTo>
                    <a:pt x="1973317" y="71826"/>
                  </a:lnTo>
                  <a:lnTo>
                    <a:pt x="2021212" y="86374"/>
                  </a:lnTo>
                  <a:lnTo>
                    <a:pt x="2068249" y="102155"/>
                  </a:lnTo>
                  <a:lnTo>
                    <a:pt x="2114391" y="119142"/>
                  </a:lnTo>
                  <a:lnTo>
                    <a:pt x="2159606" y="137309"/>
                  </a:lnTo>
                  <a:lnTo>
                    <a:pt x="2203856" y="156629"/>
                  </a:lnTo>
                  <a:lnTo>
                    <a:pt x="2247108" y="177075"/>
                  </a:lnTo>
                  <a:lnTo>
                    <a:pt x="2289325" y="198622"/>
                  </a:lnTo>
                  <a:lnTo>
                    <a:pt x="2330473" y="221242"/>
                  </a:lnTo>
                  <a:lnTo>
                    <a:pt x="2370517" y="244909"/>
                  </a:lnTo>
                  <a:lnTo>
                    <a:pt x="2409421" y="269596"/>
                  </a:lnTo>
                  <a:lnTo>
                    <a:pt x="2447151" y="295277"/>
                  </a:lnTo>
                  <a:lnTo>
                    <a:pt x="2483670" y="321925"/>
                  </a:lnTo>
                  <a:lnTo>
                    <a:pt x="2518944" y="349514"/>
                  </a:lnTo>
                  <a:lnTo>
                    <a:pt x="2552938" y="378017"/>
                  </a:lnTo>
                  <a:lnTo>
                    <a:pt x="2585617" y="407407"/>
                  </a:lnTo>
                  <a:lnTo>
                    <a:pt x="2616945" y="437658"/>
                  </a:lnTo>
                  <a:lnTo>
                    <a:pt x="2646887" y="468744"/>
                  </a:lnTo>
                  <a:lnTo>
                    <a:pt x="2675408" y="500637"/>
                  </a:lnTo>
                  <a:lnTo>
                    <a:pt x="2702473" y="533312"/>
                  </a:lnTo>
                  <a:lnTo>
                    <a:pt x="2728047" y="566741"/>
                  </a:lnTo>
                  <a:lnTo>
                    <a:pt x="2752094" y="600898"/>
                  </a:lnTo>
                  <a:lnTo>
                    <a:pt x="2774580" y="635757"/>
                  </a:lnTo>
                  <a:lnTo>
                    <a:pt x="2795469" y="671290"/>
                  </a:lnTo>
                  <a:lnTo>
                    <a:pt x="2814726" y="707472"/>
                  </a:lnTo>
                  <a:lnTo>
                    <a:pt x="2832316" y="744276"/>
                  </a:lnTo>
                  <a:lnTo>
                    <a:pt x="2848204" y="781675"/>
                  </a:lnTo>
                  <a:lnTo>
                    <a:pt x="2862354" y="819643"/>
                  </a:lnTo>
                  <a:lnTo>
                    <a:pt x="2874731" y="858153"/>
                  </a:lnTo>
                  <a:lnTo>
                    <a:pt x="2885301" y="897178"/>
                  </a:lnTo>
                  <a:lnTo>
                    <a:pt x="2894028" y="936692"/>
                  </a:lnTo>
                  <a:lnTo>
                    <a:pt x="2900877" y="976669"/>
                  </a:lnTo>
                  <a:lnTo>
                    <a:pt x="2905813" y="1017082"/>
                  </a:lnTo>
                  <a:lnTo>
                    <a:pt x="2908800" y="1057904"/>
                  </a:lnTo>
                  <a:lnTo>
                    <a:pt x="2909803" y="1099108"/>
                  </a:lnTo>
                  <a:lnTo>
                    <a:pt x="2908800" y="1140313"/>
                  </a:lnTo>
                  <a:lnTo>
                    <a:pt x="2905813" y="1181134"/>
                  </a:lnTo>
                  <a:lnTo>
                    <a:pt x="2900877" y="1221547"/>
                  </a:lnTo>
                  <a:lnTo>
                    <a:pt x="2894028" y="1261523"/>
                  </a:lnTo>
                  <a:lnTo>
                    <a:pt x="2885301" y="1301037"/>
                  </a:lnTo>
                  <a:lnTo>
                    <a:pt x="2874731" y="1340062"/>
                  </a:lnTo>
                  <a:lnTo>
                    <a:pt x="2862354" y="1378571"/>
                  </a:lnTo>
                  <a:lnTo>
                    <a:pt x="2848204" y="1416538"/>
                  </a:lnTo>
                  <a:lnTo>
                    <a:pt x="2832316" y="1453937"/>
                  </a:lnTo>
                  <a:lnTo>
                    <a:pt x="2814726" y="1490740"/>
                  </a:lnTo>
                  <a:lnTo>
                    <a:pt x="2795469" y="1526921"/>
                  </a:lnTo>
                  <a:lnTo>
                    <a:pt x="2774580" y="1562454"/>
                  </a:lnTo>
                  <a:lnTo>
                    <a:pt x="2752094" y="1597312"/>
                  </a:lnTo>
                  <a:lnTo>
                    <a:pt x="2728047" y="1631468"/>
                  </a:lnTo>
                  <a:lnTo>
                    <a:pt x="2702473" y="1664896"/>
                  </a:lnTo>
                  <a:lnTo>
                    <a:pt x="2675408" y="1697570"/>
                  </a:lnTo>
                  <a:lnTo>
                    <a:pt x="2646887" y="1729462"/>
                  </a:lnTo>
                  <a:lnTo>
                    <a:pt x="2616945" y="1760547"/>
                  </a:lnTo>
                  <a:lnTo>
                    <a:pt x="2585617" y="1790797"/>
                  </a:lnTo>
                  <a:lnTo>
                    <a:pt x="2552938" y="1820186"/>
                  </a:lnTo>
                  <a:lnTo>
                    <a:pt x="2518944" y="1848688"/>
                  </a:lnTo>
                  <a:lnTo>
                    <a:pt x="2483670" y="1876276"/>
                  </a:lnTo>
                  <a:lnTo>
                    <a:pt x="2447151" y="1902923"/>
                  </a:lnTo>
                  <a:lnTo>
                    <a:pt x="2409421" y="1928603"/>
                  </a:lnTo>
                  <a:lnTo>
                    <a:pt x="2370517" y="1953289"/>
                  </a:lnTo>
                  <a:lnTo>
                    <a:pt x="2330473" y="1976955"/>
                  </a:lnTo>
                  <a:lnTo>
                    <a:pt x="2289325" y="1999574"/>
                  </a:lnTo>
                  <a:lnTo>
                    <a:pt x="2247108" y="2021119"/>
                  </a:lnTo>
                  <a:lnTo>
                    <a:pt x="2203856" y="2041565"/>
                  </a:lnTo>
                  <a:lnTo>
                    <a:pt x="2159606" y="2060884"/>
                  </a:lnTo>
                  <a:lnTo>
                    <a:pt x="2114391" y="2079050"/>
                  </a:lnTo>
                  <a:lnTo>
                    <a:pt x="2068249" y="2096036"/>
                  </a:lnTo>
                  <a:lnTo>
                    <a:pt x="2021212" y="2111816"/>
                  </a:lnTo>
                  <a:lnTo>
                    <a:pt x="1973317" y="2126363"/>
                  </a:lnTo>
                  <a:lnTo>
                    <a:pt x="1924600" y="2139651"/>
                  </a:lnTo>
                  <a:lnTo>
                    <a:pt x="1875094" y="2151653"/>
                  </a:lnTo>
                  <a:lnTo>
                    <a:pt x="1824835" y="2162342"/>
                  </a:lnTo>
                  <a:lnTo>
                    <a:pt x="1773859" y="2171693"/>
                  </a:lnTo>
                  <a:lnTo>
                    <a:pt x="1722201" y="2179677"/>
                  </a:lnTo>
                  <a:lnTo>
                    <a:pt x="1669895" y="2186270"/>
                  </a:lnTo>
                  <a:lnTo>
                    <a:pt x="1616977" y="2191443"/>
                  </a:lnTo>
                  <a:lnTo>
                    <a:pt x="1563482" y="2195172"/>
                  </a:lnTo>
                  <a:lnTo>
                    <a:pt x="1509445" y="2197428"/>
                  </a:lnTo>
                  <a:lnTo>
                    <a:pt x="1455559" y="2198177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728A8F-3E45-BB0A-5870-0443A51811D4}"/>
                </a:ext>
              </a:extLst>
            </p:cNvPr>
            <p:cNvSpPr txBox="1"/>
            <p:nvPr/>
          </p:nvSpPr>
          <p:spPr>
            <a:xfrm>
              <a:off x="15597074" y="8584969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noodles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BFC02D76-F04A-6B49-3B56-5A992A6BC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14187" y="6441767"/>
              <a:ext cx="2181241" cy="2168179"/>
            </a:xfrm>
            <a:prstGeom prst="rect">
              <a:avLst/>
            </a:prstGeom>
          </p:spPr>
        </p:pic>
      </p:grpSp>
      <p:grpSp>
        <p:nvGrpSpPr>
          <p:cNvPr id="103" name="Ms Kate 0964869886 12 - 9Slide.vn">
            <a:extLst>
              <a:ext uri="{FF2B5EF4-FFF2-40B4-BE49-F238E27FC236}">
                <a16:creationId xmlns:a16="http://schemas.microsoft.com/office/drawing/2014/main" id="{0B8815E5-A66B-3714-4C2D-59C670B33A89}"/>
              </a:ext>
            </a:extLst>
          </p:cNvPr>
          <p:cNvGrpSpPr/>
          <p:nvPr/>
        </p:nvGrpSpPr>
        <p:grpSpPr>
          <a:xfrm>
            <a:off x="7358632" y="334463"/>
            <a:ext cx="1940137" cy="1465580"/>
            <a:chOff x="11037948" y="501695"/>
            <a:chExt cx="2910205" cy="2198370"/>
          </a:xfrm>
        </p:grpSpPr>
        <p:sp>
          <p:nvSpPr>
            <p:cNvPr id="104" name="object 3">
              <a:extLst>
                <a:ext uri="{FF2B5EF4-FFF2-40B4-BE49-F238E27FC236}">
                  <a16:creationId xmlns:a16="http://schemas.microsoft.com/office/drawing/2014/main" id="{D066220B-6900-37CB-1C33-31D5D171288D}"/>
                </a:ext>
              </a:extLst>
            </p:cNvPr>
            <p:cNvSpPr/>
            <p:nvPr/>
          </p:nvSpPr>
          <p:spPr>
            <a:xfrm>
              <a:off x="11037948" y="50169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5" h="2198370">
                  <a:moveTo>
                    <a:pt x="1454901" y="2198174"/>
                  </a:moveTo>
                  <a:lnTo>
                    <a:pt x="1400358" y="2197416"/>
                  </a:lnTo>
                  <a:lnTo>
                    <a:pt x="1346321" y="2195160"/>
                  </a:lnTo>
                  <a:lnTo>
                    <a:pt x="1292826" y="2191431"/>
                  </a:lnTo>
                  <a:lnTo>
                    <a:pt x="1239908" y="2186258"/>
                  </a:lnTo>
                  <a:lnTo>
                    <a:pt x="1187602" y="2179665"/>
                  </a:lnTo>
                  <a:lnTo>
                    <a:pt x="1135943" y="2171680"/>
                  </a:lnTo>
                  <a:lnTo>
                    <a:pt x="1084967" y="2162330"/>
                  </a:lnTo>
                  <a:lnTo>
                    <a:pt x="1034709" y="2151640"/>
                  </a:lnTo>
                  <a:lnTo>
                    <a:pt x="985203" y="2139638"/>
                  </a:lnTo>
                  <a:lnTo>
                    <a:pt x="936485" y="2126350"/>
                  </a:lnTo>
                  <a:lnTo>
                    <a:pt x="888590" y="2111803"/>
                  </a:lnTo>
                  <a:lnTo>
                    <a:pt x="841554" y="2096022"/>
                  </a:lnTo>
                  <a:lnTo>
                    <a:pt x="795411" y="2079036"/>
                  </a:lnTo>
                  <a:lnTo>
                    <a:pt x="750197" y="2060870"/>
                  </a:lnTo>
                  <a:lnTo>
                    <a:pt x="705946" y="2041551"/>
                  </a:lnTo>
                  <a:lnTo>
                    <a:pt x="662695" y="2021105"/>
                  </a:lnTo>
                  <a:lnTo>
                    <a:pt x="620477" y="1999559"/>
                  </a:lnTo>
                  <a:lnTo>
                    <a:pt x="579329" y="1976939"/>
                  </a:lnTo>
                  <a:lnTo>
                    <a:pt x="539285" y="1953273"/>
                  </a:lnTo>
                  <a:lnTo>
                    <a:pt x="500381" y="1928587"/>
                  </a:lnTo>
                  <a:lnTo>
                    <a:pt x="462652" y="1902907"/>
                  </a:lnTo>
                  <a:lnTo>
                    <a:pt x="426133" y="1876259"/>
                  </a:lnTo>
                  <a:lnTo>
                    <a:pt x="390858" y="1848671"/>
                  </a:lnTo>
                  <a:lnTo>
                    <a:pt x="356864" y="1820169"/>
                  </a:lnTo>
                  <a:lnTo>
                    <a:pt x="324186" y="1790780"/>
                  </a:lnTo>
                  <a:lnTo>
                    <a:pt x="292858" y="1760529"/>
                  </a:lnTo>
                  <a:lnTo>
                    <a:pt x="262916" y="1729444"/>
                  </a:lnTo>
                  <a:lnTo>
                    <a:pt x="234395" y="1697552"/>
                  </a:lnTo>
                  <a:lnTo>
                    <a:pt x="207330" y="1664878"/>
                  </a:lnTo>
                  <a:lnTo>
                    <a:pt x="181756" y="1631449"/>
                  </a:lnTo>
                  <a:lnTo>
                    <a:pt x="157708" y="1597293"/>
                  </a:lnTo>
                  <a:lnTo>
                    <a:pt x="135223" y="1562434"/>
                  </a:lnTo>
                  <a:lnTo>
                    <a:pt x="114334" y="1526901"/>
                  </a:lnTo>
                  <a:lnTo>
                    <a:pt x="95077" y="1490720"/>
                  </a:lnTo>
                  <a:lnTo>
                    <a:pt x="77487" y="1453917"/>
                  </a:lnTo>
                  <a:lnTo>
                    <a:pt x="61599" y="1416518"/>
                  </a:lnTo>
                  <a:lnTo>
                    <a:pt x="47449" y="1378551"/>
                  </a:lnTo>
                  <a:lnTo>
                    <a:pt x="35071" y="1340041"/>
                  </a:lnTo>
                  <a:lnTo>
                    <a:pt x="24501" y="1301016"/>
                  </a:lnTo>
                  <a:lnTo>
                    <a:pt x="15774" y="1261502"/>
                  </a:lnTo>
                  <a:lnTo>
                    <a:pt x="8926" y="1221526"/>
                  </a:lnTo>
                  <a:lnTo>
                    <a:pt x="3990" y="1181113"/>
                  </a:lnTo>
                  <a:lnTo>
                    <a:pt x="1003" y="1140291"/>
                  </a:lnTo>
                  <a:lnTo>
                    <a:pt x="0" y="1099087"/>
                  </a:lnTo>
                  <a:lnTo>
                    <a:pt x="1003" y="1057882"/>
                  </a:lnTo>
                  <a:lnTo>
                    <a:pt x="3990" y="1017061"/>
                  </a:lnTo>
                  <a:lnTo>
                    <a:pt x="8926" y="976648"/>
                  </a:lnTo>
                  <a:lnTo>
                    <a:pt x="15774" y="936672"/>
                  </a:lnTo>
                  <a:lnTo>
                    <a:pt x="24501" y="897158"/>
                  </a:lnTo>
                  <a:lnTo>
                    <a:pt x="35071" y="858133"/>
                  </a:lnTo>
                  <a:lnTo>
                    <a:pt x="47449" y="819623"/>
                  </a:lnTo>
                  <a:lnTo>
                    <a:pt x="61599" y="781656"/>
                  </a:lnTo>
                  <a:lnTo>
                    <a:pt x="77487" y="744257"/>
                  </a:lnTo>
                  <a:lnTo>
                    <a:pt x="95077" y="707454"/>
                  </a:lnTo>
                  <a:lnTo>
                    <a:pt x="114334" y="671273"/>
                  </a:lnTo>
                  <a:lnTo>
                    <a:pt x="135223" y="635739"/>
                  </a:lnTo>
                  <a:lnTo>
                    <a:pt x="157708" y="600881"/>
                  </a:lnTo>
                  <a:lnTo>
                    <a:pt x="181756" y="566725"/>
                  </a:lnTo>
                  <a:lnTo>
                    <a:pt x="207330" y="533296"/>
                  </a:lnTo>
                  <a:lnTo>
                    <a:pt x="234395" y="500622"/>
                  </a:lnTo>
                  <a:lnTo>
                    <a:pt x="262916" y="468730"/>
                  </a:lnTo>
                  <a:lnTo>
                    <a:pt x="292858" y="437645"/>
                  </a:lnTo>
                  <a:lnTo>
                    <a:pt x="324186" y="407394"/>
                  </a:lnTo>
                  <a:lnTo>
                    <a:pt x="356864" y="378005"/>
                  </a:lnTo>
                  <a:lnTo>
                    <a:pt x="390858" y="349503"/>
                  </a:lnTo>
                  <a:lnTo>
                    <a:pt x="426133" y="321915"/>
                  </a:lnTo>
                  <a:lnTo>
                    <a:pt x="462652" y="295267"/>
                  </a:lnTo>
                  <a:lnTo>
                    <a:pt x="500381" y="269587"/>
                  </a:lnTo>
                  <a:lnTo>
                    <a:pt x="539285" y="244901"/>
                  </a:lnTo>
                  <a:lnTo>
                    <a:pt x="579329" y="221234"/>
                  </a:lnTo>
                  <a:lnTo>
                    <a:pt x="620477" y="198615"/>
                  </a:lnTo>
                  <a:lnTo>
                    <a:pt x="662695" y="177069"/>
                  </a:lnTo>
                  <a:lnTo>
                    <a:pt x="705946" y="156623"/>
                  </a:lnTo>
                  <a:lnTo>
                    <a:pt x="750197" y="137304"/>
                  </a:lnTo>
                  <a:lnTo>
                    <a:pt x="795411" y="119138"/>
                  </a:lnTo>
                  <a:lnTo>
                    <a:pt x="841554" y="102151"/>
                  </a:lnTo>
                  <a:lnTo>
                    <a:pt x="888590" y="86371"/>
                  </a:lnTo>
                  <a:lnTo>
                    <a:pt x="936485" y="71824"/>
                  </a:lnTo>
                  <a:lnTo>
                    <a:pt x="985203" y="58536"/>
                  </a:lnTo>
                  <a:lnTo>
                    <a:pt x="1034709" y="46534"/>
                  </a:lnTo>
                  <a:lnTo>
                    <a:pt x="1084967" y="35844"/>
                  </a:lnTo>
                  <a:lnTo>
                    <a:pt x="1135943" y="26494"/>
                  </a:lnTo>
                  <a:lnTo>
                    <a:pt x="1187602" y="18509"/>
                  </a:lnTo>
                  <a:lnTo>
                    <a:pt x="1239908" y="11916"/>
                  </a:lnTo>
                  <a:lnTo>
                    <a:pt x="1292826" y="6743"/>
                  </a:lnTo>
                  <a:lnTo>
                    <a:pt x="1346321" y="3014"/>
                  </a:lnTo>
                  <a:lnTo>
                    <a:pt x="1400358" y="758"/>
                  </a:lnTo>
                  <a:lnTo>
                    <a:pt x="1454901" y="0"/>
                  </a:lnTo>
                  <a:lnTo>
                    <a:pt x="1509447" y="758"/>
                  </a:lnTo>
                  <a:lnTo>
                    <a:pt x="1563485" y="3014"/>
                  </a:lnTo>
                  <a:lnTo>
                    <a:pt x="1616982" y="6743"/>
                  </a:lnTo>
                  <a:lnTo>
                    <a:pt x="1669901" y="11916"/>
                  </a:lnTo>
                  <a:lnTo>
                    <a:pt x="1722209" y="18509"/>
                  </a:lnTo>
                  <a:lnTo>
                    <a:pt x="1773868" y="26494"/>
                  </a:lnTo>
                  <a:lnTo>
                    <a:pt x="1824845" y="35844"/>
                  </a:lnTo>
                  <a:lnTo>
                    <a:pt x="1875105" y="46534"/>
                  </a:lnTo>
                  <a:lnTo>
                    <a:pt x="1924611" y="58536"/>
                  </a:lnTo>
                  <a:lnTo>
                    <a:pt x="1973330" y="71824"/>
                  </a:lnTo>
                  <a:lnTo>
                    <a:pt x="2021225" y="86371"/>
                  </a:lnTo>
                  <a:lnTo>
                    <a:pt x="2068262" y="102151"/>
                  </a:lnTo>
                  <a:lnTo>
                    <a:pt x="2114405" y="119138"/>
                  </a:lnTo>
                  <a:lnTo>
                    <a:pt x="2159619" y="137304"/>
                  </a:lnTo>
                  <a:lnTo>
                    <a:pt x="2203870" y="156623"/>
                  </a:lnTo>
                  <a:lnTo>
                    <a:pt x="2247121" y="177069"/>
                  </a:lnTo>
                  <a:lnTo>
                    <a:pt x="2289338" y="198615"/>
                  </a:lnTo>
                  <a:lnTo>
                    <a:pt x="2330486" y="221234"/>
                  </a:lnTo>
                  <a:lnTo>
                    <a:pt x="2370530" y="244901"/>
                  </a:lnTo>
                  <a:lnTo>
                    <a:pt x="2409433" y="269587"/>
                  </a:lnTo>
                  <a:lnTo>
                    <a:pt x="2447162" y="295267"/>
                  </a:lnTo>
                  <a:lnTo>
                    <a:pt x="2483681" y="321915"/>
                  </a:lnTo>
                  <a:lnTo>
                    <a:pt x="2518955" y="349503"/>
                  </a:lnTo>
                  <a:lnTo>
                    <a:pt x="2552948" y="378005"/>
                  </a:lnTo>
                  <a:lnTo>
                    <a:pt x="2585626" y="407394"/>
                  </a:lnTo>
                  <a:lnTo>
                    <a:pt x="2616953" y="437645"/>
                  </a:lnTo>
                  <a:lnTo>
                    <a:pt x="2646895" y="468730"/>
                  </a:lnTo>
                  <a:lnTo>
                    <a:pt x="2675415" y="500622"/>
                  </a:lnTo>
                  <a:lnTo>
                    <a:pt x="2702480" y="533296"/>
                  </a:lnTo>
                  <a:lnTo>
                    <a:pt x="2728053" y="566725"/>
                  </a:lnTo>
                  <a:lnTo>
                    <a:pt x="2752100" y="600881"/>
                  </a:lnTo>
                  <a:lnTo>
                    <a:pt x="2774585" y="635739"/>
                  </a:lnTo>
                  <a:lnTo>
                    <a:pt x="2795473" y="671273"/>
                  </a:lnTo>
                  <a:lnTo>
                    <a:pt x="2814729" y="707454"/>
                  </a:lnTo>
                  <a:lnTo>
                    <a:pt x="2832319" y="744257"/>
                  </a:lnTo>
                  <a:lnTo>
                    <a:pt x="2848206" y="781656"/>
                  </a:lnTo>
                  <a:lnTo>
                    <a:pt x="2862356" y="819623"/>
                  </a:lnTo>
                  <a:lnTo>
                    <a:pt x="2874733" y="858133"/>
                  </a:lnTo>
                  <a:lnTo>
                    <a:pt x="2885302" y="897158"/>
                  </a:lnTo>
                  <a:lnTo>
                    <a:pt x="2894029" y="936672"/>
                  </a:lnTo>
                  <a:lnTo>
                    <a:pt x="2900877" y="976648"/>
                  </a:lnTo>
                  <a:lnTo>
                    <a:pt x="2905813" y="1017061"/>
                  </a:lnTo>
                  <a:lnTo>
                    <a:pt x="2908800" y="1057882"/>
                  </a:lnTo>
                  <a:lnTo>
                    <a:pt x="2909803" y="1099091"/>
                  </a:lnTo>
                  <a:lnTo>
                    <a:pt x="2908800" y="1140291"/>
                  </a:lnTo>
                  <a:lnTo>
                    <a:pt x="2905813" y="1181113"/>
                  </a:lnTo>
                  <a:lnTo>
                    <a:pt x="2900877" y="1221526"/>
                  </a:lnTo>
                  <a:lnTo>
                    <a:pt x="2894029" y="1261502"/>
                  </a:lnTo>
                  <a:lnTo>
                    <a:pt x="2885302" y="1301016"/>
                  </a:lnTo>
                  <a:lnTo>
                    <a:pt x="2874733" y="1340041"/>
                  </a:lnTo>
                  <a:lnTo>
                    <a:pt x="2862356" y="1378551"/>
                  </a:lnTo>
                  <a:lnTo>
                    <a:pt x="2848206" y="1416518"/>
                  </a:lnTo>
                  <a:lnTo>
                    <a:pt x="2832319" y="1453917"/>
                  </a:lnTo>
                  <a:lnTo>
                    <a:pt x="2814729" y="1490720"/>
                  </a:lnTo>
                  <a:lnTo>
                    <a:pt x="2795473" y="1526901"/>
                  </a:lnTo>
                  <a:lnTo>
                    <a:pt x="2774585" y="1562434"/>
                  </a:lnTo>
                  <a:lnTo>
                    <a:pt x="2752100" y="1597293"/>
                  </a:lnTo>
                  <a:lnTo>
                    <a:pt x="2728053" y="1631449"/>
                  </a:lnTo>
                  <a:lnTo>
                    <a:pt x="2702480" y="1664878"/>
                  </a:lnTo>
                  <a:lnTo>
                    <a:pt x="2675415" y="1697552"/>
                  </a:lnTo>
                  <a:lnTo>
                    <a:pt x="2646895" y="1729444"/>
                  </a:lnTo>
                  <a:lnTo>
                    <a:pt x="2616953" y="1760529"/>
                  </a:lnTo>
                  <a:lnTo>
                    <a:pt x="2585626" y="1790780"/>
                  </a:lnTo>
                  <a:lnTo>
                    <a:pt x="2552948" y="1820169"/>
                  </a:lnTo>
                  <a:lnTo>
                    <a:pt x="2518955" y="1848671"/>
                  </a:lnTo>
                  <a:lnTo>
                    <a:pt x="2483681" y="1876259"/>
                  </a:lnTo>
                  <a:lnTo>
                    <a:pt x="2447162" y="1902907"/>
                  </a:lnTo>
                  <a:lnTo>
                    <a:pt x="2409433" y="1928587"/>
                  </a:lnTo>
                  <a:lnTo>
                    <a:pt x="2370530" y="1953273"/>
                  </a:lnTo>
                  <a:lnTo>
                    <a:pt x="2330486" y="1976939"/>
                  </a:lnTo>
                  <a:lnTo>
                    <a:pt x="2289338" y="1999559"/>
                  </a:lnTo>
                  <a:lnTo>
                    <a:pt x="2247121" y="2021105"/>
                  </a:lnTo>
                  <a:lnTo>
                    <a:pt x="2203870" y="2041551"/>
                  </a:lnTo>
                  <a:lnTo>
                    <a:pt x="2159619" y="2060870"/>
                  </a:lnTo>
                  <a:lnTo>
                    <a:pt x="2114405" y="2079036"/>
                  </a:lnTo>
                  <a:lnTo>
                    <a:pt x="2068262" y="2096022"/>
                  </a:lnTo>
                  <a:lnTo>
                    <a:pt x="2021225" y="2111803"/>
                  </a:lnTo>
                  <a:lnTo>
                    <a:pt x="1973330" y="2126350"/>
                  </a:lnTo>
                  <a:lnTo>
                    <a:pt x="1924611" y="2139638"/>
                  </a:lnTo>
                  <a:lnTo>
                    <a:pt x="1875105" y="2151640"/>
                  </a:lnTo>
                  <a:lnTo>
                    <a:pt x="1824845" y="2162330"/>
                  </a:lnTo>
                  <a:lnTo>
                    <a:pt x="1773868" y="2171680"/>
                  </a:lnTo>
                  <a:lnTo>
                    <a:pt x="1722209" y="2179665"/>
                  </a:lnTo>
                  <a:lnTo>
                    <a:pt x="1669901" y="2186258"/>
                  </a:lnTo>
                  <a:lnTo>
                    <a:pt x="1616982" y="2191431"/>
                  </a:lnTo>
                  <a:lnTo>
                    <a:pt x="1563485" y="2195160"/>
                  </a:lnTo>
                  <a:lnTo>
                    <a:pt x="1509447" y="2197416"/>
                  </a:lnTo>
                  <a:lnTo>
                    <a:pt x="1454901" y="2198174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C73CF2E-AC85-0C75-680C-0D0ED4BF4A89}"/>
                </a:ext>
              </a:extLst>
            </p:cNvPr>
            <p:cNvSpPr txBox="1"/>
            <p:nvPr/>
          </p:nvSpPr>
          <p:spPr>
            <a:xfrm>
              <a:off x="11420335" y="1939985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spoon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7FFC5B4-B49F-4BBE-09C8-75BF6ED11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518375">
              <a:off x="12183912" y="193268"/>
              <a:ext cx="804906" cy="2400793"/>
            </a:xfrm>
            <a:prstGeom prst="rect">
              <a:avLst/>
            </a:prstGeom>
          </p:spPr>
        </p:pic>
      </p:grpSp>
      <p:grpSp>
        <p:nvGrpSpPr>
          <p:cNvPr id="107" name="Ms Kate 0964869886 13 - 9Slide.vn">
            <a:extLst>
              <a:ext uri="{FF2B5EF4-FFF2-40B4-BE49-F238E27FC236}">
                <a16:creationId xmlns:a16="http://schemas.microsoft.com/office/drawing/2014/main" id="{3BF69841-92E2-4C81-5248-C5F3ABD05485}"/>
              </a:ext>
            </a:extLst>
          </p:cNvPr>
          <p:cNvGrpSpPr/>
          <p:nvPr/>
        </p:nvGrpSpPr>
        <p:grpSpPr>
          <a:xfrm>
            <a:off x="3689779" y="334463"/>
            <a:ext cx="1940137" cy="1465580"/>
            <a:chOff x="5534668" y="501695"/>
            <a:chExt cx="2910205" cy="2198370"/>
          </a:xfrm>
        </p:grpSpPr>
        <p:sp>
          <p:nvSpPr>
            <p:cNvPr id="108" name="object 2">
              <a:extLst>
                <a:ext uri="{FF2B5EF4-FFF2-40B4-BE49-F238E27FC236}">
                  <a16:creationId xmlns:a16="http://schemas.microsoft.com/office/drawing/2014/main" id="{B988ED78-A975-590B-BC2F-2D92BA35BEC4}"/>
                </a:ext>
              </a:extLst>
            </p:cNvPr>
            <p:cNvSpPr/>
            <p:nvPr/>
          </p:nvSpPr>
          <p:spPr>
            <a:xfrm>
              <a:off x="5534668" y="501695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4" h="2198370">
                  <a:moveTo>
                    <a:pt x="1454901" y="2198177"/>
                  </a:moveTo>
                  <a:lnTo>
                    <a:pt x="1400358" y="2197419"/>
                  </a:lnTo>
                  <a:lnTo>
                    <a:pt x="1346321" y="2195162"/>
                  </a:lnTo>
                  <a:lnTo>
                    <a:pt x="1292826" y="2191434"/>
                  </a:lnTo>
                  <a:lnTo>
                    <a:pt x="1239908" y="2186260"/>
                  </a:lnTo>
                  <a:lnTo>
                    <a:pt x="1187602" y="2179667"/>
                  </a:lnTo>
                  <a:lnTo>
                    <a:pt x="1135944" y="2171682"/>
                  </a:lnTo>
                  <a:lnTo>
                    <a:pt x="1084967" y="2162332"/>
                  </a:lnTo>
                  <a:lnTo>
                    <a:pt x="1034709" y="2151643"/>
                  </a:lnTo>
                  <a:lnTo>
                    <a:pt x="985203" y="2139640"/>
                  </a:lnTo>
                  <a:lnTo>
                    <a:pt x="936485" y="2126352"/>
                  </a:lnTo>
                  <a:lnTo>
                    <a:pt x="888591" y="2111805"/>
                  </a:lnTo>
                  <a:lnTo>
                    <a:pt x="841554" y="2096025"/>
                  </a:lnTo>
                  <a:lnTo>
                    <a:pt x="795411" y="2079038"/>
                  </a:lnTo>
                  <a:lnTo>
                    <a:pt x="750197" y="2060872"/>
                  </a:lnTo>
                  <a:lnTo>
                    <a:pt x="705946" y="2041553"/>
                  </a:lnTo>
                  <a:lnTo>
                    <a:pt x="662695" y="2021107"/>
                  </a:lnTo>
                  <a:lnTo>
                    <a:pt x="620477" y="1999561"/>
                  </a:lnTo>
                  <a:lnTo>
                    <a:pt x="579329" y="1976942"/>
                  </a:lnTo>
                  <a:lnTo>
                    <a:pt x="539286" y="1953276"/>
                  </a:lnTo>
                  <a:lnTo>
                    <a:pt x="500381" y="1928589"/>
                  </a:lnTo>
                  <a:lnTo>
                    <a:pt x="462652" y="1902909"/>
                  </a:lnTo>
                  <a:lnTo>
                    <a:pt x="426133" y="1876262"/>
                  </a:lnTo>
                  <a:lnTo>
                    <a:pt x="390859" y="1848673"/>
                  </a:lnTo>
                  <a:lnTo>
                    <a:pt x="356865" y="1820171"/>
                  </a:lnTo>
                  <a:lnTo>
                    <a:pt x="324186" y="1790782"/>
                  </a:lnTo>
                  <a:lnTo>
                    <a:pt x="292858" y="1760531"/>
                  </a:lnTo>
                  <a:lnTo>
                    <a:pt x="262916" y="1729447"/>
                  </a:lnTo>
                  <a:lnTo>
                    <a:pt x="234395" y="1697554"/>
                  </a:lnTo>
                  <a:lnTo>
                    <a:pt x="207330" y="1664880"/>
                  </a:lnTo>
                  <a:lnTo>
                    <a:pt x="181756" y="1631452"/>
                  </a:lnTo>
                  <a:lnTo>
                    <a:pt x="157709" y="1597295"/>
                  </a:lnTo>
                  <a:lnTo>
                    <a:pt x="135223" y="1562437"/>
                  </a:lnTo>
                  <a:lnTo>
                    <a:pt x="114334" y="1526904"/>
                  </a:lnTo>
                  <a:lnTo>
                    <a:pt x="95077" y="1490722"/>
                  </a:lnTo>
                  <a:lnTo>
                    <a:pt x="77487" y="1453919"/>
                  </a:lnTo>
                  <a:lnTo>
                    <a:pt x="61599" y="1416520"/>
                  </a:lnTo>
                  <a:lnTo>
                    <a:pt x="47449" y="1378553"/>
                  </a:lnTo>
                  <a:lnTo>
                    <a:pt x="35071" y="1340044"/>
                  </a:lnTo>
                  <a:lnTo>
                    <a:pt x="24501" y="1301018"/>
                  </a:lnTo>
                  <a:lnTo>
                    <a:pt x="15775" y="1261504"/>
                  </a:lnTo>
                  <a:lnTo>
                    <a:pt x="8926" y="1221528"/>
                  </a:lnTo>
                  <a:lnTo>
                    <a:pt x="3990" y="1181115"/>
                  </a:lnTo>
                  <a:lnTo>
                    <a:pt x="1003" y="1140294"/>
                  </a:lnTo>
                  <a:lnTo>
                    <a:pt x="0" y="1099089"/>
                  </a:lnTo>
                  <a:lnTo>
                    <a:pt x="1003" y="1057885"/>
                  </a:lnTo>
                  <a:lnTo>
                    <a:pt x="3990" y="1017063"/>
                  </a:lnTo>
                  <a:lnTo>
                    <a:pt x="8926" y="976651"/>
                  </a:lnTo>
                  <a:lnTo>
                    <a:pt x="15775" y="936674"/>
                  </a:lnTo>
                  <a:lnTo>
                    <a:pt x="24501" y="897160"/>
                  </a:lnTo>
                  <a:lnTo>
                    <a:pt x="35071" y="858135"/>
                  </a:lnTo>
                  <a:lnTo>
                    <a:pt x="47449" y="819625"/>
                  </a:lnTo>
                  <a:lnTo>
                    <a:pt x="61599" y="781658"/>
                  </a:lnTo>
                  <a:lnTo>
                    <a:pt x="77487" y="744259"/>
                  </a:lnTo>
                  <a:lnTo>
                    <a:pt x="95077" y="707456"/>
                  </a:lnTo>
                  <a:lnTo>
                    <a:pt x="114334" y="671274"/>
                  </a:lnTo>
                  <a:lnTo>
                    <a:pt x="135223" y="635741"/>
                  </a:lnTo>
                  <a:lnTo>
                    <a:pt x="157709" y="600883"/>
                  </a:lnTo>
                  <a:lnTo>
                    <a:pt x="181756" y="566726"/>
                  </a:lnTo>
                  <a:lnTo>
                    <a:pt x="207330" y="533298"/>
                  </a:lnTo>
                  <a:lnTo>
                    <a:pt x="234395" y="500624"/>
                  </a:lnTo>
                  <a:lnTo>
                    <a:pt x="262916" y="468731"/>
                  </a:lnTo>
                  <a:lnTo>
                    <a:pt x="292858" y="437646"/>
                  </a:lnTo>
                  <a:lnTo>
                    <a:pt x="324186" y="407396"/>
                  </a:lnTo>
                  <a:lnTo>
                    <a:pt x="356865" y="378006"/>
                  </a:lnTo>
                  <a:lnTo>
                    <a:pt x="390859" y="349504"/>
                  </a:lnTo>
                  <a:lnTo>
                    <a:pt x="426133" y="321916"/>
                  </a:lnTo>
                  <a:lnTo>
                    <a:pt x="462652" y="295268"/>
                  </a:lnTo>
                  <a:lnTo>
                    <a:pt x="500381" y="269588"/>
                  </a:lnTo>
                  <a:lnTo>
                    <a:pt x="539286" y="244901"/>
                  </a:lnTo>
                  <a:lnTo>
                    <a:pt x="579329" y="221235"/>
                  </a:lnTo>
                  <a:lnTo>
                    <a:pt x="620477" y="198615"/>
                  </a:lnTo>
                  <a:lnTo>
                    <a:pt x="662695" y="177069"/>
                  </a:lnTo>
                  <a:lnTo>
                    <a:pt x="705946" y="156624"/>
                  </a:lnTo>
                  <a:lnTo>
                    <a:pt x="750197" y="137304"/>
                  </a:lnTo>
                  <a:lnTo>
                    <a:pt x="795411" y="119138"/>
                  </a:lnTo>
                  <a:lnTo>
                    <a:pt x="841554" y="102151"/>
                  </a:lnTo>
                  <a:lnTo>
                    <a:pt x="888591" y="86371"/>
                  </a:lnTo>
                  <a:lnTo>
                    <a:pt x="936485" y="71824"/>
                  </a:lnTo>
                  <a:lnTo>
                    <a:pt x="985203" y="58535"/>
                  </a:lnTo>
                  <a:lnTo>
                    <a:pt x="1034709" y="46533"/>
                  </a:lnTo>
                  <a:lnTo>
                    <a:pt x="1084967" y="35844"/>
                  </a:lnTo>
                  <a:lnTo>
                    <a:pt x="1135944" y="26493"/>
                  </a:lnTo>
                  <a:lnTo>
                    <a:pt x="1187602" y="18508"/>
                  </a:lnTo>
                  <a:lnTo>
                    <a:pt x="1239908" y="11916"/>
                  </a:lnTo>
                  <a:lnTo>
                    <a:pt x="1292826" y="6742"/>
                  </a:lnTo>
                  <a:lnTo>
                    <a:pt x="1346321" y="3013"/>
                  </a:lnTo>
                  <a:lnTo>
                    <a:pt x="1400358" y="757"/>
                  </a:lnTo>
                  <a:lnTo>
                    <a:pt x="1454954" y="0"/>
                  </a:lnTo>
                  <a:lnTo>
                    <a:pt x="1509445" y="757"/>
                  </a:lnTo>
                  <a:lnTo>
                    <a:pt x="1563482" y="3013"/>
                  </a:lnTo>
                  <a:lnTo>
                    <a:pt x="1616977" y="6742"/>
                  </a:lnTo>
                  <a:lnTo>
                    <a:pt x="1669895" y="11916"/>
                  </a:lnTo>
                  <a:lnTo>
                    <a:pt x="1722201" y="18508"/>
                  </a:lnTo>
                  <a:lnTo>
                    <a:pt x="1773859" y="26493"/>
                  </a:lnTo>
                  <a:lnTo>
                    <a:pt x="1824835" y="35844"/>
                  </a:lnTo>
                  <a:lnTo>
                    <a:pt x="1875094" y="46533"/>
                  </a:lnTo>
                  <a:lnTo>
                    <a:pt x="1924600" y="58535"/>
                  </a:lnTo>
                  <a:lnTo>
                    <a:pt x="1973318" y="71824"/>
                  </a:lnTo>
                  <a:lnTo>
                    <a:pt x="2021212" y="86371"/>
                  </a:lnTo>
                  <a:lnTo>
                    <a:pt x="2068249" y="102151"/>
                  </a:lnTo>
                  <a:lnTo>
                    <a:pt x="2114391" y="119138"/>
                  </a:lnTo>
                  <a:lnTo>
                    <a:pt x="2159606" y="137304"/>
                  </a:lnTo>
                  <a:lnTo>
                    <a:pt x="2203856" y="156624"/>
                  </a:lnTo>
                  <a:lnTo>
                    <a:pt x="2247108" y="177069"/>
                  </a:lnTo>
                  <a:lnTo>
                    <a:pt x="2289325" y="198615"/>
                  </a:lnTo>
                  <a:lnTo>
                    <a:pt x="2330474" y="221235"/>
                  </a:lnTo>
                  <a:lnTo>
                    <a:pt x="2370517" y="244901"/>
                  </a:lnTo>
                  <a:lnTo>
                    <a:pt x="2409421" y="269588"/>
                  </a:lnTo>
                  <a:lnTo>
                    <a:pt x="2447151" y="295268"/>
                  </a:lnTo>
                  <a:lnTo>
                    <a:pt x="2483670" y="321916"/>
                  </a:lnTo>
                  <a:lnTo>
                    <a:pt x="2518944" y="349504"/>
                  </a:lnTo>
                  <a:lnTo>
                    <a:pt x="2552938" y="378006"/>
                  </a:lnTo>
                  <a:lnTo>
                    <a:pt x="2585617" y="407396"/>
                  </a:lnTo>
                  <a:lnTo>
                    <a:pt x="2616945" y="437646"/>
                  </a:lnTo>
                  <a:lnTo>
                    <a:pt x="2646887" y="468731"/>
                  </a:lnTo>
                  <a:lnTo>
                    <a:pt x="2675408" y="500624"/>
                  </a:lnTo>
                  <a:lnTo>
                    <a:pt x="2702473" y="533298"/>
                  </a:lnTo>
                  <a:lnTo>
                    <a:pt x="2728047" y="566726"/>
                  </a:lnTo>
                  <a:lnTo>
                    <a:pt x="2752094" y="600883"/>
                  </a:lnTo>
                  <a:lnTo>
                    <a:pt x="2774580" y="635741"/>
                  </a:lnTo>
                  <a:lnTo>
                    <a:pt x="2795469" y="671274"/>
                  </a:lnTo>
                  <a:lnTo>
                    <a:pt x="2814726" y="707456"/>
                  </a:lnTo>
                  <a:lnTo>
                    <a:pt x="2832316" y="744259"/>
                  </a:lnTo>
                  <a:lnTo>
                    <a:pt x="2848204" y="781658"/>
                  </a:lnTo>
                  <a:lnTo>
                    <a:pt x="2862354" y="819625"/>
                  </a:lnTo>
                  <a:lnTo>
                    <a:pt x="2874731" y="858135"/>
                  </a:lnTo>
                  <a:lnTo>
                    <a:pt x="2885301" y="897160"/>
                  </a:lnTo>
                  <a:lnTo>
                    <a:pt x="2894028" y="936674"/>
                  </a:lnTo>
                  <a:lnTo>
                    <a:pt x="2900877" y="976651"/>
                  </a:lnTo>
                  <a:lnTo>
                    <a:pt x="2905813" y="1017063"/>
                  </a:lnTo>
                  <a:lnTo>
                    <a:pt x="2908800" y="1057885"/>
                  </a:lnTo>
                  <a:lnTo>
                    <a:pt x="2909803" y="1099089"/>
                  </a:lnTo>
                  <a:lnTo>
                    <a:pt x="2908800" y="1140294"/>
                  </a:lnTo>
                  <a:lnTo>
                    <a:pt x="2905813" y="1181115"/>
                  </a:lnTo>
                  <a:lnTo>
                    <a:pt x="2900877" y="1221528"/>
                  </a:lnTo>
                  <a:lnTo>
                    <a:pt x="2894028" y="1261504"/>
                  </a:lnTo>
                  <a:lnTo>
                    <a:pt x="2885301" y="1301018"/>
                  </a:lnTo>
                  <a:lnTo>
                    <a:pt x="2874731" y="1340044"/>
                  </a:lnTo>
                  <a:lnTo>
                    <a:pt x="2862354" y="1378553"/>
                  </a:lnTo>
                  <a:lnTo>
                    <a:pt x="2848204" y="1416520"/>
                  </a:lnTo>
                  <a:lnTo>
                    <a:pt x="2832316" y="1453919"/>
                  </a:lnTo>
                  <a:lnTo>
                    <a:pt x="2814726" y="1490722"/>
                  </a:lnTo>
                  <a:lnTo>
                    <a:pt x="2795469" y="1526904"/>
                  </a:lnTo>
                  <a:lnTo>
                    <a:pt x="2774580" y="1562437"/>
                  </a:lnTo>
                  <a:lnTo>
                    <a:pt x="2752094" y="1597295"/>
                  </a:lnTo>
                  <a:lnTo>
                    <a:pt x="2728047" y="1631452"/>
                  </a:lnTo>
                  <a:lnTo>
                    <a:pt x="2702473" y="1664880"/>
                  </a:lnTo>
                  <a:lnTo>
                    <a:pt x="2675408" y="1697554"/>
                  </a:lnTo>
                  <a:lnTo>
                    <a:pt x="2646887" y="1729447"/>
                  </a:lnTo>
                  <a:lnTo>
                    <a:pt x="2616945" y="1760531"/>
                  </a:lnTo>
                  <a:lnTo>
                    <a:pt x="2585617" y="1790782"/>
                  </a:lnTo>
                  <a:lnTo>
                    <a:pt x="2552938" y="1820171"/>
                  </a:lnTo>
                  <a:lnTo>
                    <a:pt x="2518944" y="1848673"/>
                  </a:lnTo>
                  <a:lnTo>
                    <a:pt x="2483670" y="1876262"/>
                  </a:lnTo>
                  <a:lnTo>
                    <a:pt x="2447151" y="1902909"/>
                  </a:lnTo>
                  <a:lnTo>
                    <a:pt x="2409421" y="1928589"/>
                  </a:lnTo>
                  <a:lnTo>
                    <a:pt x="2370517" y="1953276"/>
                  </a:lnTo>
                  <a:lnTo>
                    <a:pt x="2330474" y="1976942"/>
                  </a:lnTo>
                  <a:lnTo>
                    <a:pt x="2289325" y="1999561"/>
                  </a:lnTo>
                  <a:lnTo>
                    <a:pt x="2247108" y="2021107"/>
                  </a:lnTo>
                  <a:lnTo>
                    <a:pt x="2203856" y="2041553"/>
                  </a:lnTo>
                  <a:lnTo>
                    <a:pt x="2159606" y="2060872"/>
                  </a:lnTo>
                  <a:lnTo>
                    <a:pt x="2114391" y="2079038"/>
                  </a:lnTo>
                  <a:lnTo>
                    <a:pt x="2068249" y="2096025"/>
                  </a:lnTo>
                  <a:lnTo>
                    <a:pt x="2021212" y="2111805"/>
                  </a:lnTo>
                  <a:lnTo>
                    <a:pt x="1973318" y="2126352"/>
                  </a:lnTo>
                  <a:lnTo>
                    <a:pt x="1924600" y="2139640"/>
                  </a:lnTo>
                  <a:lnTo>
                    <a:pt x="1875094" y="2151643"/>
                  </a:lnTo>
                  <a:lnTo>
                    <a:pt x="1824835" y="2162332"/>
                  </a:lnTo>
                  <a:lnTo>
                    <a:pt x="1773859" y="2171682"/>
                  </a:lnTo>
                  <a:lnTo>
                    <a:pt x="1722201" y="2179667"/>
                  </a:lnTo>
                  <a:lnTo>
                    <a:pt x="1669895" y="2186260"/>
                  </a:lnTo>
                  <a:lnTo>
                    <a:pt x="1616977" y="2191434"/>
                  </a:lnTo>
                  <a:lnTo>
                    <a:pt x="1563482" y="2195162"/>
                  </a:lnTo>
                  <a:lnTo>
                    <a:pt x="1509445" y="2197419"/>
                  </a:lnTo>
                  <a:lnTo>
                    <a:pt x="1454901" y="2198177"/>
                  </a:lnTo>
                  <a:close/>
                </a:path>
              </a:pathLst>
            </a:custGeom>
            <a:solidFill>
              <a:srgbClr val="ECA2A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6473115-FEE9-1741-014C-7A490EB1CBF3}"/>
                </a:ext>
              </a:extLst>
            </p:cNvPr>
            <p:cNvSpPr txBox="1"/>
            <p:nvPr/>
          </p:nvSpPr>
          <p:spPr>
            <a:xfrm>
              <a:off x="5933585" y="1928246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fork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5AE6281-FF79-4D24-82C2-E51BA2E9F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11297">
              <a:off x="6475468" y="160478"/>
              <a:ext cx="686346" cy="2214579"/>
            </a:xfrm>
            <a:prstGeom prst="rect">
              <a:avLst/>
            </a:prstGeom>
          </p:spPr>
        </p:pic>
      </p:grpSp>
      <p:grpSp>
        <p:nvGrpSpPr>
          <p:cNvPr id="111" name="Ms Kate 0964869886 14 - 9Slide.vn">
            <a:extLst>
              <a:ext uri="{FF2B5EF4-FFF2-40B4-BE49-F238E27FC236}">
                <a16:creationId xmlns:a16="http://schemas.microsoft.com/office/drawing/2014/main" id="{EBF0FA53-88D0-85B5-4BDB-8ADE8512801A}"/>
              </a:ext>
            </a:extLst>
          </p:cNvPr>
          <p:cNvGrpSpPr/>
          <p:nvPr/>
        </p:nvGrpSpPr>
        <p:grpSpPr>
          <a:xfrm>
            <a:off x="1270000" y="2151791"/>
            <a:ext cx="1940137" cy="1465580"/>
            <a:chOff x="1905000" y="3227686"/>
            <a:chExt cx="2910205" cy="2198370"/>
          </a:xfrm>
        </p:grpSpPr>
        <p:sp>
          <p:nvSpPr>
            <p:cNvPr id="112" name="object 4">
              <a:extLst>
                <a:ext uri="{FF2B5EF4-FFF2-40B4-BE49-F238E27FC236}">
                  <a16:creationId xmlns:a16="http://schemas.microsoft.com/office/drawing/2014/main" id="{0F27BED8-F28D-4A68-A83B-AB6F208AA879}"/>
                </a:ext>
              </a:extLst>
            </p:cNvPr>
            <p:cNvSpPr/>
            <p:nvPr/>
          </p:nvSpPr>
          <p:spPr>
            <a:xfrm>
              <a:off x="1905000" y="3227686"/>
              <a:ext cx="2910205" cy="2198370"/>
            </a:xfrm>
            <a:custGeom>
              <a:avLst/>
              <a:gdLst/>
              <a:ahLst/>
              <a:cxnLst/>
              <a:rect l="l" t="t" r="r" b="b"/>
              <a:pathLst>
                <a:path w="2910204" h="2198370">
                  <a:moveTo>
                    <a:pt x="1455559" y="2198177"/>
                  </a:moveTo>
                  <a:lnTo>
                    <a:pt x="1454243" y="2198177"/>
                  </a:lnTo>
                  <a:lnTo>
                    <a:pt x="1400358" y="2197428"/>
                  </a:lnTo>
                  <a:lnTo>
                    <a:pt x="1346321" y="2195172"/>
                  </a:lnTo>
                  <a:lnTo>
                    <a:pt x="1292826" y="2191443"/>
                  </a:lnTo>
                  <a:lnTo>
                    <a:pt x="1239908" y="2186270"/>
                  </a:lnTo>
                  <a:lnTo>
                    <a:pt x="1187602" y="2179677"/>
                  </a:lnTo>
                  <a:lnTo>
                    <a:pt x="1135943" y="2171693"/>
                  </a:lnTo>
                  <a:lnTo>
                    <a:pt x="1084967" y="2162342"/>
                  </a:lnTo>
                  <a:lnTo>
                    <a:pt x="1034709" y="2151653"/>
                  </a:lnTo>
                  <a:lnTo>
                    <a:pt x="985203" y="2139651"/>
                  </a:lnTo>
                  <a:lnTo>
                    <a:pt x="936485" y="2126363"/>
                  </a:lnTo>
                  <a:lnTo>
                    <a:pt x="888590" y="2111816"/>
                  </a:lnTo>
                  <a:lnTo>
                    <a:pt x="841554" y="2096036"/>
                  </a:lnTo>
                  <a:lnTo>
                    <a:pt x="795411" y="2079050"/>
                  </a:lnTo>
                  <a:lnTo>
                    <a:pt x="750197" y="2060884"/>
                  </a:lnTo>
                  <a:lnTo>
                    <a:pt x="705946" y="2041565"/>
                  </a:lnTo>
                  <a:lnTo>
                    <a:pt x="662695" y="2021119"/>
                  </a:lnTo>
                  <a:lnTo>
                    <a:pt x="620477" y="1999574"/>
                  </a:lnTo>
                  <a:lnTo>
                    <a:pt x="579329" y="1976955"/>
                  </a:lnTo>
                  <a:lnTo>
                    <a:pt x="539285" y="1953289"/>
                  </a:lnTo>
                  <a:lnTo>
                    <a:pt x="500381" y="1928603"/>
                  </a:lnTo>
                  <a:lnTo>
                    <a:pt x="462652" y="1902923"/>
                  </a:lnTo>
                  <a:lnTo>
                    <a:pt x="426133" y="1876276"/>
                  </a:lnTo>
                  <a:lnTo>
                    <a:pt x="390858" y="1848688"/>
                  </a:lnTo>
                  <a:lnTo>
                    <a:pt x="356864" y="1820186"/>
                  </a:lnTo>
                  <a:lnTo>
                    <a:pt x="324186" y="1790797"/>
                  </a:lnTo>
                  <a:lnTo>
                    <a:pt x="292858" y="1760547"/>
                  </a:lnTo>
                  <a:lnTo>
                    <a:pt x="262916" y="1729462"/>
                  </a:lnTo>
                  <a:lnTo>
                    <a:pt x="234395" y="1697570"/>
                  </a:lnTo>
                  <a:lnTo>
                    <a:pt x="207329" y="1664896"/>
                  </a:lnTo>
                  <a:lnTo>
                    <a:pt x="181756" y="1631468"/>
                  </a:lnTo>
                  <a:lnTo>
                    <a:pt x="157708" y="1597312"/>
                  </a:lnTo>
                  <a:lnTo>
                    <a:pt x="135223" y="1562454"/>
                  </a:lnTo>
                  <a:lnTo>
                    <a:pt x="114334" y="1526921"/>
                  </a:lnTo>
                  <a:lnTo>
                    <a:pt x="95077" y="1490740"/>
                  </a:lnTo>
                  <a:lnTo>
                    <a:pt x="77487" y="1453937"/>
                  </a:lnTo>
                  <a:lnTo>
                    <a:pt x="61599" y="1416538"/>
                  </a:lnTo>
                  <a:lnTo>
                    <a:pt x="47449" y="1378571"/>
                  </a:lnTo>
                  <a:lnTo>
                    <a:pt x="35071" y="1340062"/>
                  </a:lnTo>
                  <a:lnTo>
                    <a:pt x="24501" y="1301037"/>
                  </a:lnTo>
                  <a:lnTo>
                    <a:pt x="15774" y="1261523"/>
                  </a:lnTo>
                  <a:lnTo>
                    <a:pt x="8925" y="1221547"/>
                  </a:lnTo>
                  <a:lnTo>
                    <a:pt x="3990" y="1181134"/>
                  </a:lnTo>
                  <a:lnTo>
                    <a:pt x="1003" y="1140313"/>
                  </a:lnTo>
                  <a:lnTo>
                    <a:pt x="0" y="1099116"/>
                  </a:lnTo>
                  <a:lnTo>
                    <a:pt x="1003" y="1057904"/>
                  </a:lnTo>
                  <a:lnTo>
                    <a:pt x="3990" y="1017082"/>
                  </a:lnTo>
                  <a:lnTo>
                    <a:pt x="8925" y="976669"/>
                  </a:lnTo>
                  <a:lnTo>
                    <a:pt x="15774" y="936693"/>
                  </a:lnTo>
                  <a:lnTo>
                    <a:pt x="24501" y="897178"/>
                  </a:lnTo>
                  <a:lnTo>
                    <a:pt x="35071" y="858153"/>
                  </a:lnTo>
                  <a:lnTo>
                    <a:pt x="47449" y="819643"/>
                  </a:lnTo>
                  <a:lnTo>
                    <a:pt x="61599" y="781675"/>
                  </a:lnTo>
                  <a:lnTo>
                    <a:pt x="77487" y="744276"/>
                  </a:lnTo>
                  <a:lnTo>
                    <a:pt x="95077" y="707472"/>
                  </a:lnTo>
                  <a:lnTo>
                    <a:pt x="114334" y="671290"/>
                  </a:lnTo>
                  <a:lnTo>
                    <a:pt x="135223" y="635757"/>
                  </a:lnTo>
                  <a:lnTo>
                    <a:pt x="157708" y="600898"/>
                  </a:lnTo>
                  <a:lnTo>
                    <a:pt x="181756" y="566741"/>
                  </a:lnTo>
                  <a:lnTo>
                    <a:pt x="207329" y="533312"/>
                  </a:lnTo>
                  <a:lnTo>
                    <a:pt x="234395" y="500637"/>
                  </a:lnTo>
                  <a:lnTo>
                    <a:pt x="262916" y="468744"/>
                  </a:lnTo>
                  <a:lnTo>
                    <a:pt x="292858" y="437658"/>
                  </a:lnTo>
                  <a:lnTo>
                    <a:pt x="324186" y="407407"/>
                  </a:lnTo>
                  <a:lnTo>
                    <a:pt x="356864" y="378017"/>
                  </a:lnTo>
                  <a:lnTo>
                    <a:pt x="390858" y="349514"/>
                  </a:lnTo>
                  <a:lnTo>
                    <a:pt x="426133" y="321925"/>
                  </a:lnTo>
                  <a:lnTo>
                    <a:pt x="462652" y="295277"/>
                  </a:lnTo>
                  <a:lnTo>
                    <a:pt x="500381" y="269596"/>
                  </a:lnTo>
                  <a:lnTo>
                    <a:pt x="539285" y="244909"/>
                  </a:lnTo>
                  <a:lnTo>
                    <a:pt x="579329" y="221242"/>
                  </a:lnTo>
                  <a:lnTo>
                    <a:pt x="620477" y="198622"/>
                  </a:lnTo>
                  <a:lnTo>
                    <a:pt x="662695" y="177076"/>
                  </a:lnTo>
                  <a:lnTo>
                    <a:pt x="705946" y="156629"/>
                  </a:lnTo>
                  <a:lnTo>
                    <a:pt x="750197" y="137309"/>
                  </a:lnTo>
                  <a:lnTo>
                    <a:pt x="795411" y="119142"/>
                  </a:lnTo>
                  <a:lnTo>
                    <a:pt x="841554" y="102155"/>
                  </a:lnTo>
                  <a:lnTo>
                    <a:pt x="888590" y="86374"/>
                  </a:lnTo>
                  <a:lnTo>
                    <a:pt x="936485" y="71827"/>
                  </a:lnTo>
                  <a:lnTo>
                    <a:pt x="985203" y="58538"/>
                  </a:lnTo>
                  <a:lnTo>
                    <a:pt x="1034709" y="46536"/>
                  </a:lnTo>
                  <a:lnTo>
                    <a:pt x="1084967" y="35846"/>
                  </a:lnTo>
                  <a:lnTo>
                    <a:pt x="1135943" y="26495"/>
                  </a:lnTo>
                  <a:lnTo>
                    <a:pt x="1187602" y="18510"/>
                  </a:lnTo>
                  <a:lnTo>
                    <a:pt x="1239908" y="11917"/>
                  </a:lnTo>
                  <a:lnTo>
                    <a:pt x="1292826" y="6743"/>
                  </a:lnTo>
                  <a:lnTo>
                    <a:pt x="1346321" y="3014"/>
                  </a:lnTo>
                  <a:lnTo>
                    <a:pt x="1400358" y="757"/>
                  </a:lnTo>
                  <a:lnTo>
                    <a:pt x="1454890" y="0"/>
                  </a:lnTo>
                  <a:lnTo>
                    <a:pt x="1509447" y="757"/>
                  </a:lnTo>
                  <a:lnTo>
                    <a:pt x="1563485" y="3014"/>
                  </a:lnTo>
                  <a:lnTo>
                    <a:pt x="1616982" y="6743"/>
                  </a:lnTo>
                  <a:lnTo>
                    <a:pt x="1669902" y="11917"/>
                  </a:lnTo>
                  <a:lnTo>
                    <a:pt x="1722210" y="18510"/>
                  </a:lnTo>
                  <a:lnTo>
                    <a:pt x="1773870" y="26495"/>
                  </a:lnTo>
                  <a:lnTo>
                    <a:pt x="1824848" y="35846"/>
                  </a:lnTo>
                  <a:lnTo>
                    <a:pt x="1875107" y="46536"/>
                  </a:lnTo>
                  <a:lnTo>
                    <a:pt x="1924615" y="58538"/>
                  </a:lnTo>
                  <a:lnTo>
                    <a:pt x="1973334" y="71827"/>
                  </a:lnTo>
                  <a:lnTo>
                    <a:pt x="2021230" y="86374"/>
                  </a:lnTo>
                  <a:lnTo>
                    <a:pt x="2068267" y="102155"/>
                  </a:lnTo>
                  <a:lnTo>
                    <a:pt x="2114411" y="119142"/>
                  </a:lnTo>
                  <a:lnTo>
                    <a:pt x="2159626" y="137309"/>
                  </a:lnTo>
                  <a:lnTo>
                    <a:pt x="2203878" y="156629"/>
                  </a:lnTo>
                  <a:lnTo>
                    <a:pt x="2247130" y="177076"/>
                  </a:lnTo>
                  <a:lnTo>
                    <a:pt x="2289349" y="198622"/>
                  </a:lnTo>
                  <a:lnTo>
                    <a:pt x="2330497" y="221242"/>
                  </a:lnTo>
                  <a:lnTo>
                    <a:pt x="2370542" y="244909"/>
                  </a:lnTo>
                  <a:lnTo>
                    <a:pt x="2409447" y="269596"/>
                  </a:lnTo>
                  <a:lnTo>
                    <a:pt x="2447176" y="295277"/>
                  </a:lnTo>
                  <a:lnTo>
                    <a:pt x="2483696" y="321925"/>
                  </a:lnTo>
                  <a:lnTo>
                    <a:pt x="2518971" y="349514"/>
                  </a:lnTo>
                  <a:lnTo>
                    <a:pt x="2552966" y="378017"/>
                  </a:lnTo>
                  <a:lnTo>
                    <a:pt x="2585644" y="407407"/>
                  </a:lnTo>
                  <a:lnTo>
                    <a:pt x="2616973" y="437658"/>
                  </a:lnTo>
                  <a:lnTo>
                    <a:pt x="2646915" y="468744"/>
                  </a:lnTo>
                  <a:lnTo>
                    <a:pt x="2675437" y="500637"/>
                  </a:lnTo>
                  <a:lnTo>
                    <a:pt x="2702502" y="533312"/>
                  </a:lnTo>
                  <a:lnTo>
                    <a:pt x="2728076" y="566741"/>
                  </a:lnTo>
                  <a:lnTo>
                    <a:pt x="2752124" y="600898"/>
                  </a:lnTo>
                  <a:lnTo>
                    <a:pt x="2774610" y="635757"/>
                  </a:lnTo>
                  <a:lnTo>
                    <a:pt x="2795499" y="671290"/>
                  </a:lnTo>
                  <a:lnTo>
                    <a:pt x="2814756" y="707472"/>
                  </a:lnTo>
                  <a:lnTo>
                    <a:pt x="2832346" y="744276"/>
                  </a:lnTo>
                  <a:lnTo>
                    <a:pt x="2848234" y="781675"/>
                  </a:lnTo>
                  <a:lnTo>
                    <a:pt x="2862384" y="819643"/>
                  </a:lnTo>
                  <a:lnTo>
                    <a:pt x="2874762" y="858153"/>
                  </a:lnTo>
                  <a:lnTo>
                    <a:pt x="2885331" y="897178"/>
                  </a:lnTo>
                  <a:lnTo>
                    <a:pt x="2894058" y="936693"/>
                  </a:lnTo>
                  <a:lnTo>
                    <a:pt x="2900907" y="976669"/>
                  </a:lnTo>
                  <a:lnTo>
                    <a:pt x="2905843" y="1017082"/>
                  </a:lnTo>
                  <a:lnTo>
                    <a:pt x="2908830" y="1057904"/>
                  </a:lnTo>
                  <a:lnTo>
                    <a:pt x="2909833" y="1099100"/>
                  </a:lnTo>
                  <a:lnTo>
                    <a:pt x="2908830" y="1140313"/>
                  </a:lnTo>
                  <a:lnTo>
                    <a:pt x="2905843" y="1181134"/>
                  </a:lnTo>
                  <a:lnTo>
                    <a:pt x="2900907" y="1221547"/>
                  </a:lnTo>
                  <a:lnTo>
                    <a:pt x="2894058" y="1261523"/>
                  </a:lnTo>
                  <a:lnTo>
                    <a:pt x="2885331" y="1301037"/>
                  </a:lnTo>
                  <a:lnTo>
                    <a:pt x="2874762" y="1340062"/>
                  </a:lnTo>
                  <a:lnTo>
                    <a:pt x="2862384" y="1378571"/>
                  </a:lnTo>
                  <a:lnTo>
                    <a:pt x="2848234" y="1416538"/>
                  </a:lnTo>
                  <a:lnTo>
                    <a:pt x="2832346" y="1453937"/>
                  </a:lnTo>
                  <a:lnTo>
                    <a:pt x="2814756" y="1490740"/>
                  </a:lnTo>
                  <a:lnTo>
                    <a:pt x="2795499" y="1526921"/>
                  </a:lnTo>
                  <a:lnTo>
                    <a:pt x="2774610" y="1562454"/>
                  </a:lnTo>
                  <a:lnTo>
                    <a:pt x="2752124" y="1597312"/>
                  </a:lnTo>
                  <a:lnTo>
                    <a:pt x="2728076" y="1631468"/>
                  </a:lnTo>
                  <a:lnTo>
                    <a:pt x="2702502" y="1664896"/>
                  </a:lnTo>
                  <a:lnTo>
                    <a:pt x="2675437" y="1697570"/>
                  </a:lnTo>
                  <a:lnTo>
                    <a:pt x="2646915" y="1729462"/>
                  </a:lnTo>
                  <a:lnTo>
                    <a:pt x="2616973" y="1760547"/>
                  </a:lnTo>
                  <a:lnTo>
                    <a:pt x="2585644" y="1790797"/>
                  </a:lnTo>
                  <a:lnTo>
                    <a:pt x="2552966" y="1820186"/>
                  </a:lnTo>
                  <a:lnTo>
                    <a:pt x="2518971" y="1848688"/>
                  </a:lnTo>
                  <a:lnTo>
                    <a:pt x="2483696" y="1876276"/>
                  </a:lnTo>
                  <a:lnTo>
                    <a:pt x="2447176" y="1902923"/>
                  </a:lnTo>
                  <a:lnTo>
                    <a:pt x="2409447" y="1928603"/>
                  </a:lnTo>
                  <a:lnTo>
                    <a:pt x="2370542" y="1953289"/>
                  </a:lnTo>
                  <a:lnTo>
                    <a:pt x="2330497" y="1976955"/>
                  </a:lnTo>
                  <a:lnTo>
                    <a:pt x="2289349" y="1999574"/>
                  </a:lnTo>
                  <a:lnTo>
                    <a:pt x="2247130" y="2021119"/>
                  </a:lnTo>
                  <a:lnTo>
                    <a:pt x="2203878" y="2041565"/>
                  </a:lnTo>
                  <a:lnTo>
                    <a:pt x="2159626" y="2060884"/>
                  </a:lnTo>
                  <a:lnTo>
                    <a:pt x="2114411" y="2079050"/>
                  </a:lnTo>
                  <a:lnTo>
                    <a:pt x="2068267" y="2096036"/>
                  </a:lnTo>
                  <a:lnTo>
                    <a:pt x="2021230" y="2111816"/>
                  </a:lnTo>
                  <a:lnTo>
                    <a:pt x="1973334" y="2126363"/>
                  </a:lnTo>
                  <a:lnTo>
                    <a:pt x="1924615" y="2139651"/>
                  </a:lnTo>
                  <a:lnTo>
                    <a:pt x="1875107" y="2151653"/>
                  </a:lnTo>
                  <a:lnTo>
                    <a:pt x="1824848" y="2162342"/>
                  </a:lnTo>
                  <a:lnTo>
                    <a:pt x="1773870" y="2171693"/>
                  </a:lnTo>
                  <a:lnTo>
                    <a:pt x="1722210" y="2179677"/>
                  </a:lnTo>
                  <a:lnTo>
                    <a:pt x="1669902" y="2186270"/>
                  </a:lnTo>
                  <a:lnTo>
                    <a:pt x="1616982" y="2191443"/>
                  </a:lnTo>
                  <a:lnTo>
                    <a:pt x="1563485" y="2195172"/>
                  </a:lnTo>
                  <a:lnTo>
                    <a:pt x="1509447" y="2197428"/>
                  </a:lnTo>
                  <a:lnTo>
                    <a:pt x="1455559" y="2198177"/>
                  </a:lnTo>
                  <a:close/>
                </a:path>
              </a:pathLst>
            </a:custGeom>
            <a:solidFill>
              <a:srgbClr val="FFD8A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356C23E-D211-EA5F-E96C-201281C82C7F}"/>
                </a:ext>
              </a:extLst>
            </p:cNvPr>
            <p:cNvSpPr txBox="1"/>
            <p:nvPr/>
          </p:nvSpPr>
          <p:spPr>
            <a:xfrm>
              <a:off x="2313196" y="4668414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knife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378E7330-F501-072D-FC76-64DDEDB2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352260">
              <a:off x="3118672" y="2829432"/>
              <a:ext cx="552245" cy="2538431"/>
            </a:xfrm>
            <a:prstGeom prst="rect">
              <a:avLst/>
            </a:prstGeom>
          </p:spPr>
        </p:pic>
      </p:grpSp>
      <p:grpSp>
        <p:nvGrpSpPr>
          <p:cNvPr id="115" name="Ms Kate 0964869886 15 - 9Slide.vn">
            <a:extLst>
              <a:ext uri="{FF2B5EF4-FFF2-40B4-BE49-F238E27FC236}">
                <a16:creationId xmlns:a16="http://schemas.microsoft.com/office/drawing/2014/main" id="{9A85A170-4378-5483-21FA-684511B3D0F9}"/>
              </a:ext>
            </a:extLst>
          </p:cNvPr>
          <p:cNvGrpSpPr/>
          <p:nvPr/>
        </p:nvGrpSpPr>
        <p:grpSpPr>
          <a:xfrm>
            <a:off x="3472922" y="4685637"/>
            <a:ext cx="4676081" cy="488669"/>
            <a:chOff x="1687398" y="8596640"/>
            <a:chExt cx="7014121" cy="733004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5AC21C9-E38B-284E-9216-3D54AA7CD3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1" t="13674" b="10346"/>
            <a:stretch/>
          </p:blipFill>
          <p:spPr>
            <a:xfrm>
              <a:off x="1687398" y="8596640"/>
              <a:ext cx="7014121" cy="686838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175E0FF-5A84-2668-E708-E7368421D7AA}"/>
                </a:ext>
              </a:extLst>
            </p:cNvPr>
            <p:cNvSpPr txBox="1"/>
            <p:nvPr/>
          </p:nvSpPr>
          <p:spPr>
            <a:xfrm>
              <a:off x="2219944" y="8637146"/>
              <a:ext cx="6248923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>
                  <a:solidFill>
                    <a:prstClr val="black"/>
                  </a:solidFill>
                  <a:latin typeface="Calibri"/>
                </a:rPr>
                <a:t>We eat ice cream with 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a spoon</a:t>
              </a:r>
              <a:r>
                <a:rPr lang="en-US" sz="2400">
                  <a:solidFill>
                    <a:srgbClr val="002060"/>
                  </a:solidFill>
                  <a:latin typeface="Calibri"/>
                </a:rPr>
                <a:t> .</a:t>
              </a:r>
            </a:p>
          </p:txBody>
        </p:sp>
      </p:grpSp>
      <p:grpSp>
        <p:nvGrpSpPr>
          <p:cNvPr id="118" name="Ms Kate 0964869886 16 - 9Slide.vn">
            <a:extLst>
              <a:ext uri="{FF2B5EF4-FFF2-40B4-BE49-F238E27FC236}">
                <a16:creationId xmlns:a16="http://schemas.microsoft.com/office/drawing/2014/main" id="{836B57A2-882F-3006-242A-552D09E66E4A}"/>
              </a:ext>
            </a:extLst>
          </p:cNvPr>
          <p:cNvGrpSpPr/>
          <p:nvPr/>
        </p:nvGrpSpPr>
        <p:grpSpPr>
          <a:xfrm>
            <a:off x="3535855" y="6026014"/>
            <a:ext cx="3683653" cy="487076"/>
            <a:chOff x="1687398" y="8596640"/>
            <a:chExt cx="7014121" cy="776402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B4DA37D1-3B4A-C181-189E-ACF870764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1" t="13674" b="10346"/>
            <a:stretch/>
          </p:blipFill>
          <p:spPr>
            <a:xfrm>
              <a:off x="1687398" y="8596640"/>
              <a:ext cx="7014121" cy="686838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7A49D91-7546-640A-20AC-05F3F8DFCC7D}"/>
                </a:ext>
              </a:extLst>
            </p:cNvPr>
            <p:cNvSpPr txBox="1"/>
            <p:nvPr/>
          </p:nvSpPr>
          <p:spPr>
            <a:xfrm>
              <a:off x="2219944" y="8637145"/>
              <a:ext cx="6056763" cy="735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>
                  <a:solidFill>
                    <a:prstClr val="black"/>
                  </a:solidFill>
                  <a:latin typeface="Calibri"/>
                </a:rPr>
                <a:t>My favorite food is 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fish</a:t>
              </a:r>
              <a:r>
                <a:rPr lang="en-US" sz="2400">
                  <a:solidFill>
                    <a:srgbClr val="002060"/>
                  </a:solidFill>
                  <a:latin typeface="Calibri"/>
                </a:rPr>
                <a:t> .</a:t>
              </a:r>
            </a:p>
          </p:txBody>
        </p:sp>
      </p:grpSp>
      <p:pic>
        <p:nvPicPr>
          <p:cNvPr id="121" name="Ms Kate 0964869886 17 - 9Slide.vn">
            <a:extLst>
              <a:ext uri="{FF2B5EF4-FFF2-40B4-BE49-F238E27FC236}">
                <a16:creationId xmlns:a16="http://schemas.microsoft.com/office/drawing/2014/main" id="{7160CD4C-852C-60DA-CCE5-65070DA113D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7274" t="32482" r="72635" b="4002"/>
          <a:stretch/>
        </p:blipFill>
        <p:spPr>
          <a:xfrm>
            <a:off x="2056713" y="5161891"/>
            <a:ext cx="1049556" cy="1045870"/>
          </a:xfrm>
          <a:prstGeom prst="ellipse">
            <a:avLst/>
          </a:prstGeom>
        </p:spPr>
      </p:pic>
      <p:pic>
        <p:nvPicPr>
          <p:cNvPr id="124" name="Ms Kate 0964869886 18 - 9Slide.vn">
            <a:extLst>
              <a:ext uri="{FF2B5EF4-FFF2-40B4-BE49-F238E27FC236}">
                <a16:creationId xmlns:a16="http://schemas.microsoft.com/office/drawing/2014/main" id="{24C4B084-6FCB-F57E-D57F-DFBD1642242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0" y="5116154"/>
            <a:ext cx="1646767" cy="149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2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cken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nif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ork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opstick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odle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ce cream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ish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ce cream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 Kate 0964869886 1 - 9Slide.vn">
            <a:extLst>
              <a:ext uri="{FF2B5EF4-FFF2-40B4-BE49-F238E27FC236}">
                <a16:creationId xmlns:a16="http://schemas.microsoft.com/office/drawing/2014/main" id="{F1E202FF-07BA-4B96-3A36-7A074D53778F}"/>
              </a:ext>
            </a:extLst>
          </p:cNvPr>
          <p:cNvGrpSpPr/>
          <p:nvPr/>
        </p:nvGrpSpPr>
        <p:grpSpPr>
          <a:xfrm>
            <a:off x="0" y="0"/>
            <a:ext cx="12192000" cy="6863025"/>
            <a:chOff x="0" y="0"/>
            <a:chExt cx="18288000" cy="10294537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80D2D870-33A6-58AF-8CD8-3DFD06652A50}"/>
                </a:ext>
              </a:extLst>
            </p:cNvPr>
            <p:cNvGrpSpPr/>
            <p:nvPr/>
          </p:nvGrpSpPr>
          <p:grpSpPr>
            <a:xfrm>
              <a:off x="0" y="0"/>
              <a:ext cx="18288000" cy="10294537"/>
              <a:chOff x="0" y="0"/>
              <a:chExt cx="24384000" cy="13726049"/>
            </a:xfrm>
          </p:grpSpPr>
          <p:grpSp>
            <p:nvGrpSpPr>
              <p:cNvPr id="8" name="Group 3">
                <a:extLst>
                  <a:ext uri="{FF2B5EF4-FFF2-40B4-BE49-F238E27FC236}">
                    <a16:creationId xmlns:a16="http://schemas.microsoft.com/office/drawing/2014/main" id="{1AAB07CE-638E-3467-4BC1-BA93B3B35D97}"/>
                  </a:ext>
                </a:extLst>
              </p:cNvPr>
              <p:cNvGrpSpPr/>
              <p:nvPr/>
            </p:nvGrpSpPr>
            <p:grpSpPr>
              <a:xfrm>
                <a:off x="0" y="0"/>
                <a:ext cx="4069955" cy="6863025"/>
                <a:chOff x="0" y="0"/>
                <a:chExt cx="1913890" cy="3227327"/>
              </a:xfrm>
            </p:grpSpPr>
            <p:sp>
              <p:nvSpPr>
                <p:cNvPr id="31" name="Freeform 4">
                  <a:extLst>
                    <a:ext uri="{FF2B5EF4-FFF2-40B4-BE49-F238E27FC236}">
                      <a16:creationId xmlns:a16="http://schemas.microsoft.com/office/drawing/2014/main" id="{1C6CB173-B3B8-674D-7BFC-D90DAD2F9F3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F0C600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" name="Group 5">
                <a:extLst>
                  <a:ext uri="{FF2B5EF4-FFF2-40B4-BE49-F238E27FC236}">
                    <a16:creationId xmlns:a16="http://schemas.microsoft.com/office/drawing/2014/main" id="{333F859D-6CCD-46D7-D1A2-A2FCEC00AF95}"/>
                  </a:ext>
                </a:extLst>
              </p:cNvPr>
              <p:cNvGrpSpPr/>
              <p:nvPr/>
            </p:nvGrpSpPr>
            <p:grpSpPr>
              <a:xfrm>
                <a:off x="0" y="6863025"/>
                <a:ext cx="4069955" cy="6863025"/>
                <a:chOff x="0" y="0"/>
                <a:chExt cx="1913890" cy="3227327"/>
              </a:xfrm>
            </p:grpSpPr>
            <p:sp>
              <p:nvSpPr>
                <p:cNvPr id="30" name="Freeform 6">
                  <a:extLst>
                    <a:ext uri="{FF2B5EF4-FFF2-40B4-BE49-F238E27FC236}">
                      <a16:creationId xmlns:a16="http://schemas.microsoft.com/office/drawing/2014/main" id="{8FE40136-C54C-A78F-C7D6-FD3B3DB4319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F0C600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0" name="Group 7">
                <a:extLst>
                  <a:ext uri="{FF2B5EF4-FFF2-40B4-BE49-F238E27FC236}">
                    <a16:creationId xmlns:a16="http://schemas.microsoft.com/office/drawing/2014/main" id="{B337DDE2-FB87-DCE7-4FF7-AF89E7D49701}"/>
                  </a:ext>
                </a:extLst>
              </p:cNvPr>
              <p:cNvGrpSpPr/>
              <p:nvPr/>
            </p:nvGrpSpPr>
            <p:grpSpPr>
              <a:xfrm>
                <a:off x="4069955" y="0"/>
                <a:ext cx="4069955" cy="6863025"/>
                <a:chOff x="0" y="0"/>
                <a:chExt cx="1913890" cy="3227327"/>
              </a:xfrm>
            </p:grpSpPr>
            <p:sp>
              <p:nvSpPr>
                <p:cNvPr id="29" name="Freeform 8">
                  <a:extLst>
                    <a:ext uri="{FF2B5EF4-FFF2-40B4-BE49-F238E27FC236}">
                      <a16:creationId xmlns:a16="http://schemas.microsoft.com/office/drawing/2014/main" id="{87A6C546-E10A-4BDD-2524-61B0A3E0539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EA6045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" name="Group 9">
                <a:extLst>
                  <a:ext uri="{FF2B5EF4-FFF2-40B4-BE49-F238E27FC236}">
                    <a16:creationId xmlns:a16="http://schemas.microsoft.com/office/drawing/2014/main" id="{F6B49353-A88C-CC29-B1FB-6A4E679AE39A}"/>
                  </a:ext>
                </a:extLst>
              </p:cNvPr>
              <p:cNvGrpSpPr/>
              <p:nvPr/>
            </p:nvGrpSpPr>
            <p:grpSpPr>
              <a:xfrm>
                <a:off x="4069955" y="6863025"/>
                <a:ext cx="4069955" cy="6863025"/>
                <a:chOff x="0" y="0"/>
                <a:chExt cx="1913890" cy="3227327"/>
              </a:xfrm>
            </p:grpSpPr>
            <p:sp>
              <p:nvSpPr>
                <p:cNvPr id="28" name="Freeform 10">
                  <a:extLst>
                    <a:ext uri="{FF2B5EF4-FFF2-40B4-BE49-F238E27FC236}">
                      <a16:creationId xmlns:a16="http://schemas.microsoft.com/office/drawing/2014/main" id="{C9DE23BD-9CEA-1774-78CD-2676761FB2D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EA6045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BDA2775-0C3D-6DE1-AA53-914397D3DB71}"/>
                  </a:ext>
                </a:extLst>
              </p:cNvPr>
              <p:cNvGrpSpPr/>
              <p:nvPr/>
            </p:nvGrpSpPr>
            <p:grpSpPr>
              <a:xfrm>
                <a:off x="8139910" y="0"/>
                <a:ext cx="4061022" cy="6863025"/>
                <a:chOff x="0" y="0"/>
                <a:chExt cx="1913890" cy="3234425"/>
              </a:xfrm>
            </p:grpSpPr>
            <p:sp>
              <p:nvSpPr>
                <p:cNvPr id="27" name="Freeform 12">
                  <a:extLst>
                    <a:ext uri="{FF2B5EF4-FFF2-40B4-BE49-F238E27FC236}">
                      <a16:creationId xmlns:a16="http://schemas.microsoft.com/office/drawing/2014/main" id="{D4C58C67-32A3-5601-78BB-DC8192782EE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85A5C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3" name="Group 13">
                <a:extLst>
                  <a:ext uri="{FF2B5EF4-FFF2-40B4-BE49-F238E27FC236}">
                    <a16:creationId xmlns:a16="http://schemas.microsoft.com/office/drawing/2014/main" id="{EEB713F5-9C1D-D572-DE41-E88A45EDDB4C}"/>
                  </a:ext>
                </a:extLst>
              </p:cNvPr>
              <p:cNvGrpSpPr/>
              <p:nvPr/>
            </p:nvGrpSpPr>
            <p:grpSpPr>
              <a:xfrm>
                <a:off x="8139910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2D0D43D3-9870-349B-4005-E5E3DCCB91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85A5CC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4" name="Group 15">
                <a:extLst>
                  <a:ext uri="{FF2B5EF4-FFF2-40B4-BE49-F238E27FC236}">
                    <a16:creationId xmlns:a16="http://schemas.microsoft.com/office/drawing/2014/main" id="{4850B7F3-B6ED-976A-8E45-ED636F5383DF}"/>
                  </a:ext>
                </a:extLst>
              </p:cNvPr>
              <p:cNvGrpSpPr/>
              <p:nvPr/>
            </p:nvGrpSpPr>
            <p:grpSpPr>
              <a:xfrm>
                <a:off x="12200933" y="0"/>
                <a:ext cx="4061022" cy="6863025"/>
                <a:chOff x="0" y="0"/>
                <a:chExt cx="1913890" cy="3234425"/>
              </a:xfrm>
            </p:grpSpPr>
            <p:sp>
              <p:nvSpPr>
                <p:cNvPr id="25" name="Freeform 16">
                  <a:extLst>
                    <a:ext uri="{FF2B5EF4-FFF2-40B4-BE49-F238E27FC236}">
                      <a16:creationId xmlns:a16="http://schemas.microsoft.com/office/drawing/2014/main" id="{212C61D3-E4F9-AAE4-60CB-4DB353877C5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4A6491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5" name="Group 17">
                <a:extLst>
                  <a:ext uri="{FF2B5EF4-FFF2-40B4-BE49-F238E27FC236}">
                    <a16:creationId xmlns:a16="http://schemas.microsoft.com/office/drawing/2014/main" id="{39B6A4F8-4EB3-4FEE-F769-C6B26B6D90F0}"/>
                  </a:ext>
                </a:extLst>
              </p:cNvPr>
              <p:cNvGrpSpPr/>
              <p:nvPr/>
            </p:nvGrpSpPr>
            <p:grpSpPr>
              <a:xfrm>
                <a:off x="12200933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4" name="Freeform 18">
                  <a:extLst>
                    <a:ext uri="{FF2B5EF4-FFF2-40B4-BE49-F238E27FC236}">
                      <a16:creationId xmlns:a16="http://schemas.microsoft.com/office/drawing/2014/main" id="{0281539C-FD28-DCEF-B38D-37134C1A32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4A6491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19">
                <a:extLst>
                  <a:ext uri="{FF2B5EF4-FFF2-40B4-BE49-F238E27FC236}">
                    <a16:creationId xmlns:a16="http://schemas.microsoft.com/office/drawing/2014/main" id="{555C1174-94F7-E0DC-D1AD-CC758A7D94BE}"/>
                  </a:ext>
                </a:extLst>
              </p:cNvPr>
              <p:cNvGrpSpPr/>
              <p:nvPr/>
            </p:nvGrpSpPr>
            <p:grpSpPr>
              <a:xfrm>
                <a:off x="16261955" y="0"/>
                <a:ext cx="4061022" cy="6863025"/>
                <a:chOff x="0" y="0"/>
                <a:chExt cx="1913890" cy="3234425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9AB04AFC-7EDD-1761-0392-92CDB665065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91C46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" name="Group 21">
                <a:extLst>
                  <a:ext uri="{FF2B5EF4-FFF2-40B4-BE49-F238E27FC236}">
                    <a16:creationId xmlns:a16="http://schemas.microsoft.com/office/drawing/2014/main" id="{7B1C3A1D-3E55-8AE2-3B44-C8E554CEC567}"/>
                  </a:ext>
                </a:extLst>
              </p:cNvPr>
              <p:cNvGrpSpPr/>
              <p:nvPr/>
            </p:nvGrpSpPr>
            <p:grpSpPr>
              <a:xfrm>
                <a:off x="16261955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2" name="Freeform 22">
                  <a:extLst>
                    <a:ext uri="{FF2B5EF4-FFF2-40B4-BE49-F238E27FC236}">
                      <a16:creationId xmlns:a16="http://schemas.microsoft.com/office/drawing/2014/main" id="{4D7CD897-BC9C-5043-DF76-6F49AF9A62C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91C46C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" name="Group 23">
                <a:extLst>
                  <a:ext uri="{FF2B5EF4-FFF2-40B4-BE49-F238E27FC236}">
                    <a16:creationId xmlns:a16="http://schemas.microsoft.com/office/drawing/2014/main" id="{7913EA51-391F-88F8-3D18-028C2EA34267}"/>
                  </a:ext>
                </a:extLst>
              </p:cNvPr>
              <p:cNvGrpSpPr/>
              <p:nvPr/>
            </p:nvGrpSpPr>
            <p:grpSpPr>
              <a:xfrm>
                <a:off x="20322978" y="0"/>
                <a:ext cx="4061022" cy="6863025"/>
                <a:chOff x="0" y="0"/>
                <a:chExt cx="1913890" cy="3234425"/>
              </a:xfrm>
            </p:grpSpPr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id="{B9033062-0307-8CBD-93D8-30940F340FB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287D7D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950315CD-19CE-12F5-FD61-8F2D5D32F75F}"/>
                  </a:ext>
                </a:extLst>
              </p:cNvPr>
              <p:cNvGrpSpPr/>
              <p:nvPr/>
            </p:nvGrpSpPr>
            <p:grpSpPr>
              <a:xfrm>
                <a:off x="20322978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0" name="Freeform 26">
                  <a:extLst>
                    <a:ext uri="{FF2B5EF4-FFF2-40B4-BE49-F238E27FC236}">
                      <a16:creationId xmlns:a16="http://schemas.microsoft.com/office/drawing/2014/main" id="{33779FAA-4C84-B60F-3A8A-805ACC57367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287D7D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6" name="Group 27">
              <a:extLst>
                <a:ext uri="{FF2B5EF4-FFF2-40B4-BE49-F238E27FC236}">
                  <a16:creationId xmlns:a16="http://schemas.microsoft.com/office/drawing/2014/main" id="{68A84687-E305-A924-B950-9333B27AA1CE}"/>
                </a:ext>
              </a:extLst>
            </p:cNvPr>
            <p:cNvGrpSpPr/>
            <p:nvPr/>
          </p:nvGrpSpPr>
          <p:grpSpPr>
            <a:xfrm>
              <a:off x="228600" y="266700"/>
              <a:ext cx="17830801" cy="9829800"/>
              <a:chOff x="0" y="0"/>
              <a:chExt cx="3758554" cy="1913890"/>
            </a:xfrm>
          </p:grpSpPr>
          <p:sp>
            <p:nvSpPr>
              <p:cNvPr id="7" name="Freeform 28">
                <a:extLst>
                  <a:ext uri="{FF2B5EF4-FFF2-40B4-BE49-F238E27FC236}">
                    <a16:creationId xmlns:a16="http://schemas.microsoft.com/office/drawing/2014/main" id="{0743BF44-68B8-450C-B7A1-A76B6060FC95}"/>
                  </a:ext>
                </a:extLst>
              </p:cNvPr>
              <p:cNvSpPr/>
              <p:nvPr/>
            </p:nvSpPr>
            <p:spPr>
              <a:xfrm>
                <a:off x="0" y="0"/>
                <a:ext cx="375855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774617" h="1913890">
                    <a:moveTo>
                      <a:pt x="0" y="0"/>
                    </a:moveTo>
                    <a:lnTo>
                      <a:pt x="3774617" y="0"/>
                    </a:lnTo>
                    <a:lnTo>
                      <a:pt x="3774617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69" name="Ms Kate 0964869886 2 - 9Slide.vn">
            <a:extLst>
              <a:ext uri="{FF2B5EF4-FFF2-40B4-BE49-F238E27FC236}">
                <a16:creationId xmlns:a16="http://schemas.microsoft.com/office/drawing/2014/main" id="{DDB7C40C-0CB7-2AEB-B700-9FFC2309EF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42" y="3419804"/>
            <a:ext cx="6349381" cy="3819197"/>
          </a:xfrm>
          <a:prstGeom prst="rect">
            <a:avLst/>
          </a:prstGeom>
        </p:spPr>
      </p:pic>
      <p:pic>
        <p:nvPicPr>
          <p:cNvPr id="2" name="Ms Kate 0964869886 3 - 9Slide.vn">
            <a:extLst>
              <a:ext uri="{FF2B5EF4-FFF2-40B4-BE49-F238E27FC236}">
                <a16:creationId xmlns:a16="http://schemas.microsoft.com/office/drawing/2014/main" id="{F875C578-FAD7-B596-3630-63353D88FA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7627" y="5479782"/>
            <a:ext cx="1244373" cy="1378218"/>
          </a:xfrm>
          <a:prstGeom prst="rect">
            <a:avLst/>
          </a:prstGeom>
        </p:spPr>
      </p:pic>
      <p:grpSp>
        <p:nvGrpSpPr>
          <p:cNvPr id="57" name="Ms Kate 0964869886 4 - 9Slide.vn">
            <a:extLst>
              <a:ext uri="{FF2B5EF4-FFF2-40B4-BE49-F238E27FC236}">
                <a16:creationId xmlns:a16="http://schemas.microsoft.com/office/drawing/2014/main" id="{EC815918-0869-B379-EFF4-B23A868075E0}"/>
              </a:ext>
            </a:extLst>
          </p:cNvPr>
          <p:cNvGrpSpPr/>
          <p:nvPr/>
        </p:nvGrpSpPr>
        <p:grpSpPr>
          <a:xfrm>
            <a:off x="245398" y="3915619"/>
            <a:ext cx="1903637" cy="1654175"/>
            <a:chOff x="648237" y="6667893"/>
            <a:chExt cx="2855456" cy="248126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F031DB8-79ED-56EF-DC93-2C5B20B6C714}"/>
                </a:ext>
              </a:extLst>
            </p:cNvPr>
            <p:cNvGrpSpPr/>
            <p:nvPr/>
          </p:nvGrpSpPr>
          <p:grpSpPr>
            <a:xfrm>
              <a:off x="648237" y="6667893"/>
              <a:ext cx="2855456" cy="2481262"/>
              <a:chOff x="1066800" y="571500"/>
              <a:chExt cx="2855456" cy="2481262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7EAA598-C463-A5DF-AB8B-A44AB0051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2" t="13107" r="10876"/>
              <a:stretch/>
            </p:blipFill>
            <p:spPr>
              <a:xfrm>
                <a:off x="1066800" y="571500"/>
                <a:ext cx="2855456" cy="2481262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916EA31-1FDA-C918-8700-13D269E91376}"/>
                  </a:ext>
                </a:extLst>
              </p:cNvPr>
              <p:cNvSpPr txBox="1"/>
              <p:nvPr/>
            </p:nvSpPr>
            <p:spPr>
              <a:xfrm>
                <a:off x="1112160" y="939333"/>
                <a:ext cx="2789553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srgbClr val="0000FF"/>
                    </a:solidFill>
                    <a:latin typeface="Calibri"/>
                  </a:rPr>
                  <a:t>volleyball</a:t>
                </a:r>
                <a:endParaRPr lang="en-US" sz="2400" dirty="0">
                  <a:solidFill>
                    <a:srgbClr val="0000FF"/>
                  </a:solidFill>
                  <a:latin typeface="Calibri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3D9627-DD92-1D72-247A-E0394E2D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89" y="7610252"/>
              <a:ext cx="1524122" cy="1349034"/>
            </a:xfrm>
            <a:prstGeom prst="rect">
              <a:avLst/>
            </a:prstGeom>
          </p:spPr>
        </p:pic>
      </p:grpSp>
      <p:grpSp>
        <p:nvGrpSpPr>
          <p:cNvPr id="59" name="Ms Kate 0964869886 5 - 9Slide.vn">
            <a:extLst>
              <a:ext uri="{FF2B5EF4-FFF2-40B4-BE49-F238E27FC236}">
                <a16:creationId xmlns:a16="http://schemas.microsoft.com/office/drawing/2014/main" id="{9A7CEBE0-15C4-94AF-B8D6-9A69E150778B}"/>
              </a:ext>
            </a:extLst>
          </p:cNvPr>
          <p:cNvGrpSpPr/>
          <p:nvPr/>
        </p:nvGrpSpPr>
        <p:grpSpPr>
          <a:xfrm>
            <a:off x="8686674" y="871842"/>
            <a:ext cx="1903637" cy="1674109"/>
            <a:chOff x="14409502" y="1129805"/>
            <a:chExt cx="2855456" cy="251116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85BA5F2-8E22-DE63-6760-5B96A99A316B}"/>
                </a:ext>
              </a:extLst>
            </p:cNvPr>
            <p:cNvGrpSpPr/>
            <p:nvPr/>
          </p:nvGrpSpPr>
          <p:grpSpPr>
            <a:xfrm>
              <a:off x="14409502" y="1129805"/>
              <a:ext cx="2855456" cy="2481262"/>
              <a:chOff x="1066800" y="571500"/>
              <a:chExt cx="2855456" cy="2481262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B7FAFFC-34BB-558A-7F2B-2EAB1990A4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2" t="13107" r="10876"/>
              <a:stretch/>
            </p:blipFill>
            <p:spPr>
              <a:xfrm>
                <a:off x="1066800" y="571500"/>
                <a:ext cx="2855456" cy="2481262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64834FC-7EF9-CDDB-5FB9-436F97D81A32}"/>
                  </a:ext>
                </a:extLst>
              </p:cNvPr>
              <p:cNvSpPr txBox="1"/>
              <p:nvPr/>
            </p:nvSpPr>
            <p:spPr>
              <a:xfrm>
                <a:off x="1099751" y="942320"/>
                <a:ext cx="2789553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srgbClr val="0000FF"/>
                    </a:solidFill>
                    <a:latin typeface="Calibri"/>
                  </a:rPr>
                  <a:t>basketball</a:t>
                </a:r>
                <a:endParaRPr lang="en-US" sz="2400" dirty="0">
                  <a:solidFill>
                    <a:srgbClr val="0000FF"/>
                  </a:solidFill>
                  <a:latin typeface="Calibri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0961408-D337-BD33-7A9B-BAE0782F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50242" y="2033641"/>
              <a:ext cx="2083302" cy="1607328"/>
            </a:xfrm>
            <a:prstGeom prst="rect">
              <a:avLst/>
            </a:prstGeom>
          </p:spPr>
        </p:pic>
      </p:grpSp>
      <p:grpSp>
        <p:nvGrpSpPr>
          <p:cNvPr id="60" name="Ms Kate 0964869886 6 - 9Slide.vn">
            <a:extLst>
              <a:ext uri="{FF2B5EF4-FFF2-40B4-BE49-F238E27FC236}">
                <a16:creationId xmlns:a16="http://schemas.microsoft.com/office/drawing/2014/main" id="{8BA366B6-9AF7-B68C-4F9A-2EC788630B0B}"/>
              </a:ext>
            </a:extLst>
          </p:cNvPr>
          <p:cNvGrpSpPr/>
          <p:nvPr/>
        </p:nvGrpSpPr>
        <p:grpSpPr>
          <a:xfrm>
            <a:off x="5085211" y="177800"/>
            <a:ext cx="1998665" cy="1654175"/>
            <a:chOff x="6159401" y="369457"/>
            <a:chExt cx="2997997" cy="248126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59F9DEC-7718-67CD-64C9-299C6AE4B79F}"/>
                </a:ext>
              </a:extLst>
            </p:cNvPr>
            <p:cNvGrpSpPr/>
            <p:nvPr/>
          </p:nvGrpSpPr>
          <p:grpSpPr>
            <a:xfrm>
              <a:off x="6159401" y="369457"/>
              <a:ext cx="2997997" cy="2481262"/>
              <a:chOff x="924259" y="571500"/>
              <a:chExt cx="2997997" cy="2481262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B810B746-A9FB-F594-B887-95D4DD504D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2" t="13107" r="10876"/>
              <a:stretch/>
            </p:blipFill>
            <p:spPr>
              <a:xfrm>
                <a:off x="1066800" y="571500"/>
                <a:ext cx="2855456" cy="2481262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5C2696B-04A9-7A8C-306F-DBA5D3214D67}"/>
                  </a:ext>
                </a:extLst>
              </p:cNvPr>
              <p:cNvSpPr txBox="1"/>
              <p:nvPr/>
            </p:nvSpPr>
            <p:spPr>
              <a:xfrm>
                <a:off x="924259" y="876096"/>
                <a:ext cx="2789554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srgbClr val="0000FF"/>
                    </a:solidFill>
                    <a:latin typeface="Calibri"/>
                  </a:rPr>
                  <a:t>tennis</a:t>
                </a:r>
                <a:endParaRPr lang="en-US" sz="2400" dirty="0">
                  <a:solidFill>
                    <a:srgbClr val="0000FF"/>
                  </a:solidFill>
                  <a:latin typeface="Calibri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0447FCC-6F38-8973-33E0-F40865518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6206" y="1329166"/>
              <a:ext cx="1496114" cy="1397723"/>
            </a:xfrm>
            <a:prstGeom prst="rect">
              <a:avLst/>
            </a:prstGeom>
          </p:spPr>
        </p:pic>
      </p:grpSp>
      <p:grpSp>
        <p:nvGrpSpPr>
          <p:cNvPr id="61" name="Ms Kate 0964869886 7 - 9Slide.vn">
            <a:extLst>
              <a:ext uri="{FF2B5EF4-FFF2-40B4-BE49-F238E27FC236}">
                <a16:creationId xmlns:a16="http://schemas.microsoft.com/office/drawing/2014/main" id="{EB4BCE65-B177-65B2-AE6E-BC85F8A6F45A}"/>
              </a:ext>
            </a:extLst>
          </p:cNvPr>
          <p:cNvGrpSpPr/>
          <p:nvPr/>
        </p:nvGrpSpPr>
        <p:grpSpPr>
          <a:xfrm>
            <a:off x="1508231" y="753227"/>
            <a:ext cx="1903637" cy="1664315"/>
            <a:chOff x="1066800" y="571500"/>
            <a:chExt cx="2855456" cy="249647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585A540-2264-CC57-9DDA-7C9BB21455AD}"/>
                </a:ext>
              </a:extLst>
            </p:cNvPr>
            <p:cNvGrpSpPr/>
            <p:nvPr/>
          </p:nvGrpSpPr>
          <p:grpSpPr>
            <a:xfrm>
              <a:off x="1066800" y="571500"/>
              <a:ext cx="2855456" cy="2481262"/>
              <a:chOff x="1066800" y="571500"/>
              <a:chExt cx="2855456" cy="2481262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8557E0C-79B8-B638-5C1D-C0B93E25C0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2" t="13107" r="10876"/>
              <a:stretch/>
            </p:blipFill>
            <p:spPr>
              <a:xfrm>
                <a:off x="1066800" y="571500"/>
                <a:ext cx="2855456" cy="2481262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8CFB6F-6885-1142-37DB-AA3E5AB34BA1}"/>
                  </a:ext>
                </a:extLst>
              </p:cNvPr>
              <p:cNvSpPr txBox="1"/>
              <p:nvPr/>
            </p:nvSpPr>
            <p:spPr>
              <a:xfrm>
                <a:off x="1101113" y="815558"/>
                <a:ext cx="2789553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srgbClr val="0000FF"/>
                    </a:solidFill>
                    <a:latin typeface="Calibri"/>
                  </a:rPr>
                  <a:t>badminton</a:t>
                </a:r>
                <a:endParaRPr lang="en-US" sz="2400" dirty="0">
                  <a:solidFill>
                    <a:srgbClr val="0000FF"/>
                  </a:solidFill>
                  <a:latin typeface="Calibri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18CE78B-4ECD-6515-A0B2-847FFBFF6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148" y="1366930"/>
              <a:ext cx="1842796" cy="1701043"/>
            </a:xfrm>
            <a:prstGeom prst="rect">
              <a:avLst/>
            </a:prstGeom>
          </p:spPr>
        </p:pic>
      </p:grpSp>
      <p:grpSp>
        <p:nvGrpSpPr>
          <p:cNvPr id="58" name="Ms Kate 0964869886 8 - 9Slide.vn">
            <a:extLst>
              <a:ext uri="{FF2B5EF4-FFF2-40B4-BE49-F238E27FC236}">
                <a16:creationId xmlns:a16="http://schemas.microsoft.com/office/drawing/2014/main" id="{6BB29B39-E2EE-6411-8827-893022EFC9F7}"/>
              </a:ext>
            </a:extLst>
          </p:cNvPr>
          <p:cNvGrpSpPr/>
          <p:nvPr/>
        </p:nvGrpSpPr>
        <p:grpSpPr>
          <a:xfrm>
            <a:off x="9707632" y="3716677"/>
            <a:ext cx="1903637" cy="1654175"/>
            <a:chOff x="12578352" y="5738411"/>
            <a:chExt cx="2855456" cy="248126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B42EEB0-A7A7-1F9C-3D05-B4C3FE6B8D7D}"/>
                </a:ext>
              </a:extLst>
            </p:cNvPr>
            <p:cNvGrpSpPr/>
            <p:nvPr/>
          </p:nvGrpSpPr>
          <p:grpSpPr>
            <a:xfrm>
              <a:off x="12578352" y="5738411"/>
              <a:ext cx="2855456" cy="2481262"/>
              <a:chOff x="1066800" y="571500"/>
              <a:chExt cx="2855456" cy="2481262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22C91743-F8D1-5326-3810-196AE298CA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2" t="13107" r="10876"/>
              <a:stretch/>
            </p:blipFill>
            <p:spPr>
              <a:xfrm>
                <a:off x="1066800" y="571500"/>
                <a:ext cx="2855456" cy="2481262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2B9D7F-21D9-9221-055A-658B1E06FE15}"/>
                  </a:ext>
                </a:extLst>
              </p:cNvPr>
              <p:cNvSpPr txBox="1"/>
              <p:nvPr/>
            </p:nvSpPr>
            <p:spPr>
              <a:xfrm>
                <a:off x="1132703" y="888754"/>
                <a:ext cx="2789553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srgbClr val="0000FF"/>
                    </a:solidFill>
                    <a:latin typeface="Calibri"/>
                  </a:rPr>
                  <a:t>soccer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D95D23E-6765-9CAB-E8B9-11DD65523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6634" y="6537597"/>
              <a:ext cx="1914834" cy="1533926"/>
            </a:xfrm>
            <a:prstGeom prst="rect">
              <a:avLst/>
            </a:prstGeom>
          </p:spPr>
        </p:pic>
      </p:grpSp>
      <p:pic>
        <p:nvPicPr>
          <p:cNvPr id="62" name="Ms Kate 0964869886 9 - 9Slide.vn">
            <a:extLst>
              <a:ext uri="{FF2B5EF4-FFF2-40B4-BE49-F238E27FC236}">
                <a16:creationId xmlns:a16="http://schemas.microsoft.com/office/drawing/2014/main" id="{524882B8-1F05-DA1E-377B-3E891ED2BE4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22544" b="21817"/>
          <a:stretch/>
        </p:blipFill>
        <p:spPr>
          <a:xfrm>
            <a:off x="3546411" y="4363947"/>
            <a:ext cx="4011671" cy="733471"/>
          </a:xfrm>
          <a:prstGeom prst="rect">
            <a:avLst/>
          </a:prstGeom>
        </p:spPr>
      </p:pic>
      <p:pic>
        <p:nvPicPr>
          <p:cNvPr id="63" name="Ms Kate 0964869886 10 - 9Slide.vn">
            <a:extLst>
              <a:ext uri="{FF2B5EF4-FFF2-40B4-BE49-F238E27FC236}">
                <a16:creationId xmlns:a16="http://schemas.microsoft.com/office/drawing/2014/main" id="{1414403F-0632-968E-F4CF-6BEF0AEE92F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24" b="6344"/>
          <a:stretch/>
        </p:blipFill>
        <p:spPr>
          <a:xfrm>
            <a:off x="4291421" y="5121399"/>
            <a:ext cx="2521653" cy="643632"/>
          </a:xfrm>
          <a:prstGeom prst="rect">
            <a:avLst/>
          </a:prstGeom>
        </p:spPr>
      </p:pic>
      <p:pic>
        <p:nvPicPr>
          <p:cNvPr id="64" name="Ms Kate 0964869886 11 - 9Slide.vn">
            <a:extLst>
              <a:ext uri="{FF2B5EF4-FFF2-40B4-BE49-F238E27FC236}">
                <a16:creationId xmlns:a16="http://schemas.microsoft.com/office/drawing/2014/main" id="{3544E9AC-E4B3-4B51-7C7A-44452BDC0C1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21"/>
          <a:stretch/>
        </p:blipFill>
        <p:spPr>
          <a:xfrm>
            <a:off x="5374116" y="5911000"/>
            <a:ext cx="2756861" cy="643632"/>
          </a:xfrm>
          <a:prstGeom prst="rect">
            <a:avLst/>
          </a:prstGeom>
        </p:spPr>
      </p:pic>
      <p:pic>
        <p:nvPicPr>
          <p:cNvPr id="65" name="Ms Kate 0964869886 12 - 9Slide.vn">
            <a:extLst>
              <a:ext uri="{FF2B5EF4-FFF2-40B4-BE49-F238E27FC236}">
                <a16:creationId xmlns:a16="http://schemas.microsoft.com/office/drawing/2014/main" id="{C7D0160D-5B88-89F2-5A7D-59F2F26509E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84127" t="15865" r="1786" b="19304"/>
          <a:stretch/>
        </p:blipFill>
        <p:spPr>
          <a:xfrm>
            <a:off x="7511738" y="4485898"/>
            <a:ext cx="729649" cy="608205"/>
          </a:xfrm>
          <a:prstGeom prst="rect">
            <a:avLst/>
          </a:prstGeom>
        </p:spPr>
      </p:pic>
      <p:sp>
        <p:nvSpPr>
          <p:cNvPr id="70" name="Ms Kate 0964869886 13 - 9Slide.vn">
            <a:extLst>
              <a:ext uri="{FF2B5EF4-FFF2-40B4-BE49-F238E27FC236}">
                <a16:creationId xmlns:a16="http://schemas.microsoft.com/office/drawing/2014/main" id="{75B71B0F-4124-7528-9863-67118E33377C}"/>
              </a:ext>
            </a:extLst>
          </p:cNvPr>
          <p:cNvSpPr/>
          <p:nvPr/>
        </p:nvSpPr>
        <p:spPr>
          <a:xfrm>
            <a:off x="8331703" y="2698713"/>
            <a:ext cx="879320" cy="1369676"/>
          </a:xfrm>
          <a:custGeom>
            <a:avLst/>
            <a:gdLst/>
            <a:ahLst/>
            <a:cxnLst/>
            <a:rect l="l" t="t" r="r" b="b"/>
            <a:pathLst>
              <a:path w="589279" h="1109345">
                <a:moveTo>
                  <a:pt x="579643" y="67448"/>
                </a:moveTo>
                <a:lnTo>
                  <a:pt x="587916" y="53064"/>
                </a:lnTo>
                <a:lnTo>
                  <a:pt x="587832" y="49791"/>
                </a:lnTo>
                <a:lnTo>
                  <a:pt x="587080" y="42795"/>
                </a:lnTo>
                <a:lnTo>
                  <a:pt x="542117" y="23395"/>
                </a:lnTo>
                <a:lnTo>
                  <a:pt x="529651" y="21519"/>
                </a:lnTo>
                <a:lnTo>
                  <a:pt x="507898" y="16902"/>
                </a:lnTo>
                <a:lnTo>
                  <a:pt x="486149" y="11867"/>
                </a:lnTo>
                <a:lnTo>
                  <a:pt x="464406" y="6729"/>
                </a:lnTo>
                <a:lnTo>
                  <a:pt x="442671" y="1807"/>
                </a:lnTo>
                <a:lnTo>
                  <a:pt x="434160" y="0"/>
                </a:lnTo>
                <a:lnTo>
                  <a:pt x="425782" y="5286"/>
                </a:lnTo>
                <a:lnTo>
                  <a:pt x="422178" y="22298"/>
                </a:lnTo>
                <a:lnTo>
                  <a:pt x="427472" y="30676"/>
                </a:lnTo>
                <a:lnTo>
                  <a:pt x="435983" y="32484"/>
                </a:lnTo>
                <a:lnTo>
                  <a:pt x="455548" y="36797"/>
                </a:lnTo>
                <a:lnTo>
                  <a:pt x="494786" y="45978"/>
                </a:lnTo>
                <a:lnTo>
                  <a:pt x="514241" y="50267"/>
                </a:lnTo>
                <a:lnTo>
                  <a:pt x="490188" y="92089"/>
                </a:lnTo>
                <a:lnTo>
                  <a:pt x="518998" y="81070"/>
                </a:lnTo>
                <a:lnTo>
                  <a:pt x="476366" y="155196"/>
                </a:lnTo>
                <a:lnTo>
                  <a:pt x="481878" y="158799"/>
                </a:lnTo>
                <a:lnTo>
                  <a:pt x="488902" y="163681"/>
                </a:lnTo>
                <a:lnTo>
                  <a:pt x="498721" y="161750"/>
                </a:lnTo>
                <a:lnTo>
                  <a:pt x="503389" y="154611"/>
                </a:lnTo>
                <a:lnTo>
                  <a:pt x="514949" y="137411"/>
                </a:lnTo>
                <a:lnTo>
                  <a:pt x="539571" y="104611"/>
                </a:lnTo>
                <a:lnTo>
                  <a:pt x="564464" y="81081"/>
                </a:lnTo>
                <a:lnTo>
                  <a:pt x="569999" y="76515"/>
                </a:lnTo>
                <a:lnTo>
                  <a:pt x="575278" y="71618"/>
                </a:lnTo>
                <a:lnTo>
                  <a:pt x="579643" y="67448"/>
                </a:lnTo>
                <a:close/>
              </a:path>
              <a:path w="589279" h="1109345">
                <a:moveTo>
                  <a:pt x="490188" y="92089"/>
                </a:moveTo>
                <a:lnTo>
                  <a:pt x="514241" y="50267"/>
                </a:lnTo>
                <a:lnTo>
                  <a:pt x="465897" y="67528"/>
                </a:lnTo>
                <a:lnTo>
                  <a:pt x="422970" y="89319"/>
                </a:lnTo>
                <a:lnTo>
                  <a:pt x="385447" y="115430"/>
                </a:lnTo>
                <a:lnTo>
                  <a:pt x="353313" y="145651"/>
                </a:lnTo>
                <a:lnTo>
                  <a:pt x="326553" y="179773"/>
                </a:lnTo>
                <a:lnTo>
                  <a:pt x="303281" y="222152"/>
                </a:lnTo>
                <a:lnTo>
                  <a:pt x="286716" y="268928"/>
                </a:lnTo>
                <a:lnTo>
                  <a:pt x="276924" y="319870"/>
                </a:lnTo>
                <a:lnTo>
                  <a:pt x="276407" y="329482"/>
                </a:lnTo>
                <a:lnTo>
                  <a:pt x="352723" y="196788"/>
                </a:lnTo>
                <a:lnTo>
                  <a:pt x="383205" y="159272"/>
                </a:lnTo>
                <a:lnTo>
                  <a:pt x="421156" y="127315"/>
                </a:lnTo>
                <a:lnTo>
                  <a:pt x="466460" y="101164"/>
                </a:lnTo>
                <a:lnTo>
                  <a:pt x="490188" y="92089"/>
                </a:lnTo>
                <a:close/>
              </a:path>
              <a:path w="589279" h="1109345">
                <a:moveTo>
                  <a:pt x="246309" y="940993"/>
                </a:moveTo>
                <a:lnTo>
                  <a:pt x="270637" y="897294"/>
                </a:lnTo>
                <a:lnTo>
                  <a:pt x="293045" y="847773"/>
                </a:lnTo>
                <a:lnTo>
                  <a:pt x="312091" y="796669"/>
                </a:lnTo>
                <a:lnTo>
                  <a:pt x="326790" y="744236"/>
                </a:lnTo>
                <a:lnTo>
                  <a:pt x="336158" y="690732"/>
                </a:lnTo>
                <a:lnTo>
                  <a:pt x="339214" y="636413"/>
                </a:lnTo>
                <a:lnTo>
                  <a:pt x="335397" y="583973"/>
                </a:lnTo>
                <a:lnTo>
                  <a:pt x="326912" y="532279"/>
                </a:lnTo>
                <a:lnTo>
                  <a:pt x="317013" y="481119"/>
                </a:lnTo>
                <a:lnTo>
                  <a:pt x="308795" y="429463"/>
                </a:lnTo>
                <a:lnTo>
                  <a:pt x="305165" y="375680"/>
                </a:lnTo>
                <a:lnTo>
                  <a:pt x="307740" y="325290"/>
                </a:lnTo>
                <a:lnTo>
                  <a:pt x="316528" y="278511"/>
                </a:lnTo>
                <a:lnTo>
                  <a:pt x="331517" y="235614"/>
                </a:lnTo>
                <a:lnTo>
                  <a:pt x="352723" y="196788"/>
                </a:lnTo>
                <a:lnTo>
                  <a:pt x="276407" y="329482"/>
                </a:lnTo>
                <a:lnTo>
                  <a:pt x="273972" y="374744"/>
                </a:lnTo>
                <a:lnTo>
                  <a:pt x="277924" y="433321"/>
                </a:lnTo>
                <a:lnTo>
                  <a:pt x="285996" y="484208"/>
                </a:lnTo>
                <a:lnTo>
                  <a:pt x="295860" y="534680"/>
                </a:lnTo>
                <a:lnTo>
                  <a:pt x="304303" y="585334"/>
                </a:lnTo>
                <a:lnTo>
                  <a:pt x="308110" y="636768"/>
                </a:lnTo>
                <a:lnTo>
                  <a:pt x="305156" y="688218"/>
                </a:lnTo>
                <a:lnTo>
                  <a:pt x="296155" y="738884"/>
                </a:lnTo>
                <a:lnTo>
                  <a:pt x="282092" y="788525"/>
                </a:lnTo>
                <a:lnTo>
                  <a:pt x="263957" y="836902"/>
                </a:lnTo>
                <a:lnTo>
                  <a:pt x="242737" y="883774"/>
                </a:lnTo>
                <a:lnTo>
                  <a:pt x="151106" y="1043498"/>
                </a:lnTo>
                <a:lnTo>
                  <a:pt x="186414" y="1014066"/>
                </a:lnTo>
                <a:lnTo>
                  <a:pt x="218232" y="979874"/>
                </a:lnTo>
                <a:lnTo>
                  <a:pt x="246309" y="940993"/>
                </a:lnTo>
                <a:close/>
              </a:path>
              <a:path w="589279" h="1109345">
                <a:moveTo>
                  <a:pt x="476366" y="155196"/>
                </a:moveTo>
                <a:lnTo>
                  <a:pt x="518998" y="81070"/>
                </a:lnTo>
                <a:lnTo>
                  <a:pt x="507795" y="94467"/>
                </a:lnTo>
                <a:lnTo>
                  <a:pt x="497397" y="108432"/>
                </a:lnTo>
                <a:lnTo>
                  <a:pt x="487469" y="122773"/>
                </a:lnTo>
                <a:lnTo>
                  <a:pt x="477673" y="137295"/>
                </a:lnTo>
                <a:lnTo>
                  <a:pt x="472794" y="144312"/>
                </a:lnTo>
                <a:lnTo>
                  <a:pt x="474733" y="154128"/>
                </a:lnTo>
                <a:lnTo>
                  <a:pt x="476366" y="155196"/>
                </a:lnTo>
                <a:close/>
              </a:path>
              <a:path w="589279" h="1109345">
                <a:moveTo>
                  <a:pt x="586392" y="58643"/>
                </a:moveTo>
                <a:lnTo>
                  <a:pt x="588917" y="50833"/>
                </a:lnTo>
                <a:lnTo>
                  <a:pt x="588554" y="51466"/>
                </a:lnTo>
                <a:lnTo>
                  <a:pt x="587916" y="53064"/>
                </a:lnTo>
                <a:lnTo>
                  <a:pt x="579643" y="67448"/>
                </a:lnTo>
                <a:lnTo>
                  <a:pt x="581513" y="65661"/>
                </a:lnTo>
                <a:lnTo>
                  <a:pt x="586392" y="58643"/>
                </a:lnTo>
                <a:close/>
              </a:path>
              <a:path w="589279" h="1109345">
                <a:moveTo>
                  <a:pt x="151106" y="1043498"/>
                </a:moveTo>
                <a:lnTo>
                  <a:pt x="216222" y="930277"/>
                </a:lnTo>
                <a:lnTo>
                  <a:pt x="184973" y="970806"/>
                </a:lnTo>
                <a:lnTo>
                  <a:pt x="149008" y="1005535"/>
                </a:lnTo>
                <a:lnTo>
                  <a:pt x="108342" y="1034637"/>
                </a:lnTo>
                <a:lnTo>
                  <a:pt x="62995" y="1058286"/>
                </a:lnTo>
                <a:lnTo>
                  <a:pt x="12982" y="1076656"/>
                </a:lnTo>
                <a:lnTo>
                  <a:pt x="4762" y="1079226"/>
                </a:lnTo>
                <a:lnTo>
                  <a:pt x="0" y="1087995"/>
                </a:lnTo>
                <a:lnTo>
                  <a:pt x="2612" y="1096335"/>
                </a:lnTo>
                <a:lnTo>
                  <a:pt x="4936" y="1104288"/>
                </a:lnTo>
                <a:lnTo>
                  <a:pt x="5615" y="1104675"/>
                </a:lnTo>
                <a:lnTo>
                  <a:pt x="13718" y="1109077"/>
                </a:lnTo>
                <a:lnTo>
                  <a:pt x="21938" y="1106507"/>
                </a:lnTo>
                <a:lnTo>
                  <a:pt x="68619" y="1089789"/>
                </a:lnTo>
                <a:lnTo>
                  <a:pt x="111598" y="1068895"/>
                </a:lnTo>
                <a:lnTo>
                  <a:pt x="150866" y="1043697"/>
                </a:lnTo>
                <a:lnTo>
                  <a:pt x="151106" y="1043498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1F4CB8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Ms Kate 0964869886 14 - 9Slide.vn">
            <a:extLst>
              <a:ext uri="{FF2B5EF4-FFF2-40B4-BE49-F238E27FC236}">
                <a16:creationId xmlns:a16="http://schemas.microsoft.com/office/drawing/2014/main" id="{2A600576-692D-DAED-BF5D-B0A16FDC8044}"/>
              </a:ext>
            </a:extLst>
          </p:cNvPr>
          <p:cNvSpPr/>
          <p:nvPr/>
        </p:nvSpPr>
        <p:spPr>
          <a:xfrm rot="20027584">
            <a:off x="5660807" y="2574951"/>
            <a:ext cx="879320" cy="1369676"/>
          </a:xfrm>
          <a:custGeom>
            <a:avLst/>
            <a:gdLst/>
            <a:ahLst/>
            <a:cxnLst/>
            <a:rect l="l" t="t" r="r" b="b"/>
            <a:pathLst>
              <a:path w="589279" h="1109345">
                <a:moveTo>
                  <a:pt x="579643" y="67448"/>
                </a:moveTo>
                <a:lnTo>
                  <a:pt x="587916" y="53064"/>
                </a:lnTo>
                <a:lnTo>
                  <a:pt x="587832" y="49791"/>
                </a:lnTo>
                <a:lnTo>
                  <a:pt x="587080" y="42795"/>
                </a:lnTo>
                <a:lnTo>
                  <a:pt x="542117" y="23395"/>
                </a:lnTo>
                <a:lnTo>
                  <a:pt x="529651" y="21519"/>
                </a:lnTo>
                <a:lnTo>
                  <a:pt x="507898" y="16902"/>
                </a:lnTo>
                <a:lnTo>
                  <a:pt x="486149" y="11867"/>
                </a:lnTo>
                <a:lnTo>
                  <a:pt x="464406" y="6729"/>
                </a:lnTo>
                <a:lnTo>
                  <a:pt x="442671" y="1807"/>
                </a:lnTo>
                <a:lnTo>
                  <a:pt x="434160" y="0"/>
                </a:lnTo>
                <a:lnTo>
                  <a:pt x="425782" y="5286"/>
                </a:lnTo>
                <a:lnTo>
                  <a:pt x="422178" y="22298"/>
                </a:lnTo>
                <a:lnTo>
                  <a:pt x="427472" y="30676"/>
                </a:lnTo>
                <a:lnTo>
                  <a:pt x="435983" y="32484"/>
                </a:lnTo>
                <a:lnTo>
                  <a:pt x="455548" y="36797"/>
                </a:lnTo>
                <a:lnTo>
                  <a:pt x="494786" y="45978"/>
                </a:lnTo>
                <a:lnTo>
                  <a:pt x="514241" y="50267"/>
                </a:lnTo>
                <a:lnTo>
                  <a:pt x="490188" y="92089"/>
                </a:lnTo>
                <a:lnTo>
                  <a:pt x="518998" y="81070"/>
                </a:lnTo>
                <a:lnTo>
                  <a:pt x="476366" y="155196"/>
                </a:lnTo>
                <a:lnTo>
                  <a:pt x="481878" y="158799"/>
                </a:lnTo>
                <a:lnTo>
                  <a:pt x="488902" y="163681"/>
                </a:lnTo>
                <a:lnTo>
                  <a:pt x="498721" y="161750"/>
                </a:lnTo>
                <a:lnTo>
                  <a:pt x="503389" y="154611"/>
                </a:lnTo>
                <a:lnTo>
                  <a:pt x="514949" y="137411"/>
                </a:lnTo>
                <a:lnTo>
                  <a:pt x="539571" y="104611"/>
                </a:lnTo>
                <a:lnTo>
                  <a:pt x="564464" y="81081"/>
                </a:lnTo>
                <a:lnTo>
                  <a:pt x="569999" y="76515"/>
                </a:lnTo>
                <a:lnTo>
                  <a:pt x="575278" y="71618"/>
                </a:lnTo>
                <a:lnTo>
                  <a:pt x="579643" y="67448"/>
                </a:lnTo>
                <a:close/>
              </a:path>
              <a:path w="589279" h="1109345">
                <a:moveTo>
                  <a:pt x="490188" y="92089"/>
                </a:moveTo>
                <a:lnTo>
                  <a:pt x="514241" y="50267"/>
                </a:lnTo>
                <a:lnTo>
                  <a:pt x="465897" y="67528"/>
                </a:lnTo>
                <a:lnTo>
                  <a:pt x="422970" y="89319"/>
                </a:lnTo>
                <a:lnTo>
                  <a:pt x="385447" y="115430"/>
                </a:lnTo>
                <a:lnTo>
                  <a:pt x="353313" y="145651"/>
                </a:lnTo>
                <a:lnTo>
                  <a:pt x="326553" y="179773"/>
                </a:lnTo>
                <a:lnTo>
                  <a:pt x="303281" y="222152"/>
                </a:lnTo>
                <a:lnTo>
                  <a:pt x="286716" y="268928"/>
                </a:lnTo>
                <a:lnTo>
                  <a:pt x="276924" y="319870"/>
                </a:lnTo>
                <a:lnTo>
                  <a:pt x="276407" y="329482"/>
                </a:lnTo>
                <a:lnTo>
                  <a:pt x="352723" y="196788"/>
                </a:lnTo>
                <a:lnTo>
                  <a:pt x="383205" y="159272"/>
                </a:lnTo>
                <a:lnTo>
                  <a:pt x="421156" y="127315"/>
                </a:lnTo>
                <a:lnTo>
                  <a:pt x="466460" y="101164"/>
                </a:lnTo>
                <a:lnTo>
                  <a:pt x="490188" y="92089"/>
                </a:lnTo>
                <a:close/>
              </a:path>
              <a:path w="589279" h="1109345">
                <a:moveTo>
                  <a:pt x="246309" y="940993"/>
                </a:moveTo>
                <a:lnTo>
                  <a:pt x="270637" y="897294"/>
                </a:lnTo>
                <a:lnTo>
                  <a:pt x="293045" y="847773"/>
                </a:lnTo>
                <a:lnTo>
                  <a:pt x="312091" y="796669"/>
                </a:lnTo>
                <a:lnTo>
                  <a:pt x="326790" y="744236"/>
                </a:lnTo>
                <a:lnTo>
                  <a:pt x="336158" y="690732"/>
                </a:lnTo>
                <a:lnTo>
                  <a:pt x="339214" y="636413"/>
                </a:lnTo>
                <a:lnTo>
                  <a:pt x="335397" y="583973"/>
                </a:lnTo>
                <a:lnTo>
                  <a:pt x="326912" y="532279"/>
                </a:lnTo>
                <a:lnTo>
                  <a:pt x="317013" y="481119"/>
                </a:lnTo>
                <a:lnTo>
                  <a:pt x="308795" y="429463"/>
                </a:lnTo>
                <a:lnTo>
                  <a:pt x="305165" y="375680"/>
                </a:lnTo>
                <a:lnTo>
                  <a:pt x="307740" y="325290"/>
                </a:lnTo>
                <a:lnTo>
                  <a:pt x="316528" y="278511"/>
                </a:lnTo>
                <a:lnTo>
                  <a:pt x="331517" y="235614"/>
                </a:lnTo>
                <a:lnTo>
                  <a:pt x="352723" y="196788"/>
                </a:lnTo>
                <a:lnTo>
                  <a:pt x="276407" y="329482"/>
                </a:lnTo>
                <a:lnTo>
                  <a:pt x="273972" y="374744"/>
                </a:lnTo>
                <a:lnTo>
                  <a:pt x="277924" y="433321"/>
                </a:lnTo>
                <a:lnTo>
                  <a:pt x="285996" y="484208"/>
                </a:lnTo>
                <a:lnTo>
                  <a:pt x="295860" y="534680"/>
                </a:lnTo>
                <a:lnTo>
                  <a:pt x="304303" y="585334"/>
                </a:lnTo>
                <a:lnTo>
                  <a:pt x="308110" y="636768"/>
                </a:lnTo>
                <a:lnTo>
                  <a:pt x="305156" y="688218"/>
                </a:lnTo>
                <a:lnTo>
                  <a:pt x="296155" y="738884"/>
                </a:lnTo>
                <a:lnTo>
                  <a:pt x="282092" y="788525"/>
                </a:lnTo>
                <a:lnTo>
                  <a:pt x="263957" y="836902"/>
                </a:lnTo>
                <a:lnTo>
                  <a:pt x="242737" y="883774"/>
                </a:lnTo>
                <a:lnTo>
                  <a:pt x="151106" y="1043498"/>
                </a:lnTo>
                <a:lnTo>
                  <a:pt x="186414" y="1014066"/>
                </a:lnTo>
                <a:lnTo>
                  <a:pt x="218232" y="979874"/>
                </a:lnTo>
                <a:lnTo>
                  <a:pt x="246309" y="940993"/>
                </a:lnTo>
                <a:close/>
              </a:path>
              <a:path w="589279" h="1109345">
                <a:moveTo>
                  <a:pt x="476366" y="155196"/>
                </a:moveTo>
                <a:lnTo>
                  <a:pt x="518998" y="81070"/>
                </a:lnTo>
                <a:lnTo>
                  <a:pt x="507795" y="94467"/>
                </a:lnTo>
                <a:lnTo>
                  <a:pt x="497397" y="108432"/>
                </a:lnTo>
                <a:lnTo>
                  <a:pt x="487469" y="122773"/>
                </a:lnTo>
                <a:lnTo>
                  <a:pt x="477673" y="137295"/>
                </a:lnTo>
                <a:lnTo>
                  <a:pt x="472794" y="144312"/>
                </a:lnTo>
                <a:lnTo>
                  <a:pt x="474733" y="154128"/>
                </a:lnTo>
                <a:lnTo>
                  <a:pt x="476366" y="155196"/>
                </a:lnTo>
                <a:close/>
              </a:path>
              <a:path w="589279" h="1109345">
                <a:moveTo>
                  <a:pt x="586392" y="58643"/>
                </a:moveTo>
                <a:lnTo>
                  <a:pt x="588917" y="50833"/>
                </a:lnTo>
                <a:lnTo>
                  <a:pt x="588554" y="51466"/>
                </a:lnTo>
                <a:lnTo>
                  <a:pt x="587916" y="53064"/>
                </a:lnTo>
                <a:lnTo>
                  <a:pt x="579643" y="67448"/>
                </a:lnTo>
                <a:lnTo>
                  <a:pt x="581513" y="65661"/>
                </a:lnTo>
                <a:lnTo>
                  <a:pt x="586392" y="58643"/>
                </a:lnTo>
                <a:close/>
              </a:path>
              <a:path w="589279" h="1109345">
                <a:moveTo>
                  <a:pt x="151106" y="1043498"/>
                </a:moveTo>
                <a:lnTo>
                  <a:pt x="216222" y="930277"/>
                </a:lnTo>
                <a:lnTo>
                  <a:pt x="184973" y="970806"/>
                </a:lnTo>
                <a:lnTo>
                  <a:pt x="149008" y="1005535"/>
                </a:lnTo>
                <a:lnTo>
                  <a:pt x="108342" y="1034637"/>
                </a:lnTo>
                <a:lnTo>
                  <a:pt x="62995" y="1058286"/>
                </a:lnTo>
                <a:lnTo>
                  <a:pt x="12982" y="1076656"/>
                </a:lnTo>
                <a:lnTo>
                  <a:pt x="4762" y="1079226"/>
                </a:lnTo>
                <a:lnTo>
                  <a:pt x="0" y="1087995"/>
                </a:lnTo>
                <a:lnTo>
                  <a:pt x="2612" y="1096335"/>
                </a:lnTo>
                <a:lnTo>
                  <a:pt x="4936" y="1104288"/>
                </a:lnTo>
                <a:lnTo>
                  <a:pt x="5615" y="1104675"/>
                </a:lnTo>
                <a:lnTo>
                  <a:pt x="13718" y="1109077"/>
                </a:lnTo>
                <a:lnTo>
                  <a:pt x="21938" y="1106507"/>
                </a:lnTo>
                <a:lnTo>
                  <a:pt x="68619" y="1089789"/>
                </a:lnTo>
                <a:lnTo>
                  <a:pt x="111598" y="1068895"/>
                </a:lnTo>
                <a:lnTo>
                  <a:pt x="150866" y="1043697"/>
                </a:lnTo>
                <a:lnTo>
                  <a:pt x="151106" y="1043498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1F4CB8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Ms Kate 0964869886 15 - 9Slide.vn">
            <a:extLst>
              <a:ext uri="{FF2B5EF4-FFF2-40B4-BE49-F238E27FC236}">
                <a16:creationId xmlns:a16="http://schemas.microsoft.com/office/drawing/2014/main" id="{D302DA8F-F6A0-E5B5-A97F-9BEC0DE035D6}"/>
              </a:ext>
            </a:extLst>
          </p:cNvPr>
          <p:cNvSpPr/>
          <p:nvPr/>
        </p:nvSpPr>
        <p:spPr>
          <a:xfrm rot="680310" flipH="1">
            <a:off x="3278527" y="2556367"/>
            <a:ext cx="879320" cy="1369676"/>
          </a:xfrm>
          <a:custGeom>
            <a:avLst/>
            <a:gdLst/>
            <a:ahLst/>
            <a:cxnLst/>
            <a:rect l="l" t="t" r="r" b="b"/>
            <a:pathLst>
              <a:path w="589279" h="1109345">
                <a:moveTo>
                  <a:pt x="579643" y="67448"/>
                </a:moveTo>
                <a:lnTo>
                  <a:pt x="587916" y="53064"/>
                </a:lnTo>
                <a:lnTo>
                  <a:pt x="587832" y="49791"/>
                </a:lnTo>
                <a:lnTo>
                  <a:pt x="587080" y="42795"/>
                </a:lnTo>
                <a:lnTo>
                  <a:pt x="542117" y="23395"/>
                </a:lnTo>
                <a:lnTo>
                  <a:pt x="529651" y="21519"/>
                </a:lnTo>
                <a:lnTo>
                  <a:pt x="507898" y="16902"/>
                </a:lnTo>
                <a:lnTo>
                  <a:pt x="486149" y="11867"/>
                </a:lnTo>
                <a:lnTo>
                  <a:pt x="464406" y="6729"/>
                </a:lnTo>
                <a:lnTo>
                  <a:pt x="442671" y="1807"/>
                </a:lnTo>
                <a:lnTo>
                  <a:pt x="434160" y="0"/>
                </a:lnTo>
                <a:lnTo>
                  <a:pt x="425782" y="5286"/>
                </a:lnTo>
                <a:lnTo>
                  <a:pt x="422178" y="22298"/>
                </a:lnTo>
                <a:lnTo>
                  <a:pt x="427472" y="30676"/>
                </a:lnTo>
                <a:lnTo>
                  <a:pt x="435983" y="32484"/>
                </a:lnTo>
                <a:lnTo>
                  <a:pt x="455548" y="36797"/>
                </a:lnTo>
                <a:lnTo>
                  <a:pt x="494786" y="45978"/>
                </a:lnTo>
                <a:lnTo>
                  <a:pt x="514241" y="50267"/>
                </a:lnTo>
                <a:lnTo>
                  <a:pt x="490188" y="92089"/>
                </a:lnTo>
                <a:lnTo>
                  <a:pt x="518998" y="81070"/>
                </a:lnTo>
                <a:lnTo>
                  <a:pt x="476366" y="155196"/>
                </a:lnTo>
                <a:lnTo>
                  <a:pt x="481878" y="158799"/>
                </a:lnTo>
                <a:lnTo>
                  <a:pt x="488902" y="163681"/>
                </a:lnTo>
                <a:lnTo>
                  <a:pt x="498721" y="161750"/>
                </a:lnTo>
                <a:lnTo>
                  <a:pt x="503389" y="154611"/>
                </a:lnTo>
                <a:lnTo>
                  <a:pt x="514949" y="137411"/>
                </a:lnTo>
                <a:lnTo>
                  <a:pt x="539571" y="104611"/>
                </a:lnTo>
                <a:lnTo>
                  <a:pt x="564464" y="81081"/>
                </a:lnTo>
                <a:lnTo>
                  <a:pt x="569999" y="76515"/>
                </a:lnTo>
                <a:lnTo>
                  <a:pt x="575278" y="71618"/>
                </a:lnTo>
                <a:lnTo>
                  <a:pt x="579643" y="67448"/>
                </a:lnTo>
                <a:close/>
              </a:path>
              <a:path w="589279" h="1109345">
                <a:moveTo>
                  <a:pt x="490188" y="92089"/>
                </a:moveTo>
                <a:lnTo>
                  <a:pt x="514241" y="50267"/>
                </a:lnTo>
                <a:lnTo>
                  <a:pt x="465897" y="67528"/>
                </a:lnTo>
                <a:lnTo>
                  <a:pt x="422970" y="89319"/>
                </a:lnTo>
                <a:lnTo>
                  <a:pt x="385447" y="115430"/>
                </a:lnTo>
                <a:lnTo>
                  <a:pt x="353313" y="145651"/>
                </a:lnTo>
                <a:lnTo>
                  <a:pt x="326553" y="179773"/>
                </a:lnTo>
                <a:lnTo>
                  <a:pt x="303281" y="222152"/>
                </a:lnTo>
                <a:lnTo>
                  <a:pt x="286716" y="268928"/>
                </a:lnTo>
                <a:lnTo>
                  <a:pt x="276924" y="319870"/>
                </a:lnTo>
                <a:lnTo>
                  <a:pt x="276407" y="329482"/>
                </a:lnTo>
                <a:lnTo>
                  <a:pt x="352723" y="196788"/>
                </a:lnTo>
                <a:lnTo>
                  <a:pt x="383205" y="159272"/>
                </a:lnTo>
                <a:lnTo>
                  <a:pt x="421156" y="127315"/>
                </a:lnTo>
                <a:lnTo>
                  <a:pt x="466460" y="101164"/>
                </a:lnTo>
                <a:lnTo>
                  <a:pt x="490188" y="92089"/>
                </a:lnTo>
                <a:close/>
              </a:path>
              <a:path w="589279" h="1109345">
                <a:moveTo>
                  <a:pt x="246309" y="940993"/>
                </a:moveTo>
                <a:lnTo>
                  <a:pt x="270637" y="897294"/>
                </a:lnTo>
                <a:lnTo>
                  <a:pt x="293045" y="847773"/>
                </a:lnTo>
                <a:lnTo>
                  <a:pt x="312091" y="796669"/>
                </a:lnTo>
                <a:lnTo>
                  <a:pt x="326790" y="744236"/>
                </a:lnTo>
                <a:lnTo>
                  <a:pt x="336158" y="690732"/>
                </a:lnTo>
                <a:lnTo>
                  <a:pt x="339214" y="636413"/>
                </a:lnTo>
                <a:lnTo>
                  <a:pt x="335397" y="583973"/>
                </a:lnTo>
                <a:lnTo>
                  <a:pt x="326912" y="532279"/>
                </a:lnTo>
                <a:lnTo>
                  <a:pt x="317013" y="481119"/>
                </a:lnTo>
                <a:lnTo>
                  <a:pt x="308795" y="429463"/>
                </a:lnTo>
                <a:lnTo>
                  <a:pt x="305165" y="375680"/>
                </a:lnTo>
                <a:lnTo>
                  <a:pt x="307740" y="325290"/>
                </a:lnTo>
                <a:lnTo>
                  <a:pt x="316528" y="278511"/>
                </a:lnTo>
                <a:lnTo>
                  <a:pt x="331517" y="235614"/>
                </a:lnTo>
                <a:lnTo>
                  <a:pt x="352723" y="196788"/>
                </a:lnTo>
                <a:lnTo>
                  <a:pt x="276407" y="329482"/>
                </a:lnTo>
                <a:lnTo>
                  <a:pt x="273972" y="374744"/>
                </a:lnTo>
                <a:lnTo>
                  <a:pt x="277924" y="433321"/>
                </a:lnTo>
                <a:lnTo>
                  <a:pt x="285996" y="484208"/>
                </a:lnTo>
                <a:lnTo>
                  <a:pt x="295860" y="534680"/>
                </a:lnTo>
                <a:lnTo>
                  <a:pt x="304303" y="585334"/>
                </a:lnTo>
                <a:lnTo>
                  <a:pt x="308110" y="636768"/>
                </a:lnTo>
                <a:lnTo>
                  <a:pt x="305156" y="688218"/>
                </a:lnTo>
                <a:lnTo>
                  <a:pt x="296155" y="738884"/>
                </a:lnTo>
                <a:lnTo>
                  <a:pt x="282092" y="788525"/>
                </a:lnTo>
                <a:lnTo>
                  <a:pt x="263957" y="836902"/>
                </a:lnTo>
                <a:lnTo>
                  <a:pt x="242737" y="883774"/>
                </a:lnTo>
                <a:lnTo>
                  <a:pt x="151106" y="1043498"/>
                </a:lnTo>
                <a:lnTo>
                  <a:pt x="186414" y="1014066"/>
                </a:lnTo>
                <a:lnTo>
                  <a:pt x="218232" y="979874"/>
                </a:lnTo>
                <a:lnTo>
                  <a:pt x="246309" y="940993"/>
                </a:lnTo>
                <a:close/>
              </a:path>
              <a:path w="589279" h="1109345">
                <a:moveTo>
                  <a:pt x="476366" y="155196"/>
                </a:moveTo>
                <a:lnTo>
                  <a:pt x="518998" y="81070"/>
                </a:lnTo>
                <a:lnTo>
                  <a:pt x="507795" y="94467"/>
                </a:lnTo>
                <a:lnTo>
                  <a:pt x="497397" y="108432"/>
                </a:lnTo>
                <a:lnTo>
                  <a:pt x="487469" y="122773"/>
                </a:lnTo>
                <a:lnTo>
                  <a:pt x="477673" y="137295"/>
                </a:lnTo>
                <a:lnTo>
                  <a:pt x="472794" y="144312"/>
                </a:lnTo>
                <a:lnTo>
                  <a:pt x="474733" y="154128"/>
                </a:lnTo>
                <a:lnTo>
                  <a:pt x="476366" y="155196"/>
                </a:lnTo>
                <a:close/>
              </a:path>
              <a:path w="589279" h="1109345">
                <a:moveTo>
                  <a:pt x="586392" y="58643"/>
                </a:moveTo>
                <a:lnTo>
                  <a:pt x="588917" y="50833"/>
                </a:lnTo>
                <a:lnTo>
                  <a:pt x="588554" y="51466"/>
                </a:lnTo>
                <a:lnTo>
                  <a:pt x="587916" y="53064"/>
                </a:lnTo>
                <a:lnTo>
                  <a:pt x="579643" y="67448"/>
                </a:lnTo>
                <a:lnTo>
                  <a:pt x="581513" y="65661"/>
                </a:lnTo>
                <a:lnTo>
                  <a:pt x="586392" y="58643"/>
                </a:lnTo>
                <a:close/>
              </a:path>
              <a:path w="589279" h="1109345">
                <a:moveTo>
                  <a:pt x="151106" y="1043498"/>
                </a:moveTo>
                <a:lnTo>
                  <a:pt x="216222" y="930277"/>
                </a:lnTo>
                <a:lnTo>
                  <a:pt x="184973" y="970806"/>
                </a:lnTo>
                <a:lnTo>
                  <a:pt x="149008" y="1005535"/>
                </a:lnTo>
                <a:lnTo>
                  <a:pt x="108342" y="1034637"/>
                </a:lnTo>
                <a:lnTo>
                  <a:pt x="62995" y="1058286"/>
                </a:lnTo>
                <a:lnTo>
                  <a:pt x="12982" y="1076656"/>
                </a:lnTo>
                <a:lnTo>
                  <a:pt x="4762" y="1079226"/>
                </a:lnTo>
                <a:lnTo>
                  <a:pt x="0" y="1087995"/>
                </a:lnTo>
                <a:lnTo>
                  <a:pt x="2612" y="1096335"/>
                </a:lnTo>
                <a:lnTo>
                  <a:pt x="4936" y="1104288"/>
                </a:lnTo>
                <a:lnTo>
                  <a:pt x="5615" y="1104675"/>
                </a:lnTo>
                <a:lnTo>
                  <a:pt x="13718" y="1109077"/>
                </a:lnTo>
                <a:lnTo>
                  <a:pt x="21938" y="1106507"/>
                </a:lnTo>
                <a:lnTo>
                  <a:pt x="68619" y="1089789"/>
                </a:lnTo>
                <a:lnTo>
                  <a:pt x="111598" y="1068895"/>
                </a:lnTo>
                <a:lnTo>
                  <a:pt x="150866" y="1043697"/>
                </a:lnTo>
                <a:lnTo>
                  <a:pt x="151106" y="1043498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1F4CB8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Ms Kate 0964869886 16 - 9Slide.vn">
            <a:extLst>
              <a:ext uri="{FF2B5EF4-FFF2-40B4-BE49-F238E27FC236}">
                <a16:creationId xmlns:a16="http://schemas.microsoft.com/office/drawing/2014/main" id="{7F1FF971-3A66-8825-D1E0-07C869B5F105}"/>
              </a:ext>
            </a:extLst>
          </p:cNvPr>
          <p:cNvSpPr/>
          <p:nvPr/>
        </p:nvSpPr>
        <p:spPr>
          <a:xfrm rot="20754910" flipH="1">
            <a:off x="2279236" y="5038473"/>
            <a:ext cx="638839" cy="1161493"/>
          </a:xfrm>
          <a:custGeom>
            <a:avLst/>
            <a:gdLst/>
            <a:ahLst/>
            <a:cxnLst/>
            <a:rect l="l" t="t" r="r" b="b"/>
            <a:pathLst>
              <a:path w="589279" h="1109345">
                <a:moveTo>
                  <a:pt x="579643" y="67448"/>
                </a:moveTo>
                <a:lnTo>
                  <a:pt x="587916" y="53064"/>
                </a:lnTo>
                <a:lnTo>
                  <a:pt x="587832" y="49791"/>
                </a:lnTo>
                <a:lnTo>
                  <a:pt x="587080" y="42795"/>
                </a:lnTo>
                <a:lnTo>
                  <a:pt x="542117" y="23395"/>
                </a:lnTo>
                <a:lnTo>
                  <a:pt x="529651" y="21519"/>
                </a:lnTo>
                <a:lnTo>
                  <a:pt x="507898" y="16902"/>
                </a:lnTo>
                <a:lnTo>
                  <a:pt x="486149" y="11867"/>
                </a:lnTo>
                <a:lnTo>
                  <a:pt x="464406" y="6729"/>
                </a:lnTo>
                <a:lnTo>
                  <a:pt x="442671" y="1807"/>
                </a:lnTo>
                <a:lnTo>
                  <a:pt x="434160" y="0"/>
                </a:lnTo>
                <a:lnTo>
                  <a:pt x="425782" y="5286"/>
                </a:lnTo>
                <a:lnTo>
                  <a:pt x="422178" y="22298"/>
                </a:lnTo>
                <a:lnTo>
                  <a:pt x="427472" y="30676"/>
                </a:lnTo>
                <a:lnTo>
                  <a:pt x="435983" y="32484"/>
                </a:lnTo>
                <a:lnTo>
                  <a:pt x="455548" y="36797"/>
                </a:lnTo>
                <a:lnTo>
                  <a:pt x="494786" y="45978"/>
                </a:lnTo>
                <a:lnTo>
                  <a:pt x="514241" y="50267"/>
                </a:lnTo>
                <a:lnTo>
                  <a:pt x="490188" y="92089"/>
                </a:lnTo>
                <a:lnTo>
                  <a:pt x="518998" y="81070"/>
                </a:lnTo>
                <a:lnTo>
                  <a:pt x="476366" y="155196"/>
                </a:lnTo>
                <a:lnTo>
                  <a:pt x="481878" y="158799"/>
                </a:lnTo>
                <a:lnTo>
                  <a:pt x="488902" y="163681"/>
                </a:lnTo>
                <a:lnTo>
                  <a:pt x="498721" y="161750"/>
                </a:lnTo>
                <a:lnTo>
                  <a:pt x="503389" y="154611"/>
                </a:lnTo>
                <a:lnTo>
                  <a:pt x="514949" y="137411"/>
                </a:lnTo>
                <a:lnTo>
                  <a:pt x="539571" y="104611"/>
                </a:lnTo>
                <a:lnTo>
                  <a:pt x="564464" y="81081"/>
                </a:lnTo>
                <a:lnTo>
                  <a:pt x="569999" y="76515"/>
                </a:lnTo>
                <a:lnTo>
                  <a:pt x="575278" y="71618"/>
                </a:lnTo>
                <a:lnTo>
                  <a:pt x="579643" y="67448"/>
                </a:lnTo>
                <a:close/>
              </a:path>
              <a:path w="589279" h="1109345">
                <a:moveTo>
                  <a:pt x="490188" y="92089"/>
                </a:moveTo>
                <a:lnTo>
                  <a:pt x="514241" y="50267"/>
                </a:lnTo>
                <a:lnTo>
                  <a:pt x="465897" y="67528"/>
                </a:lnTo>
                <a:lnTo>
                  <a:pt x="422970" y="89319"/>
                </a:lnTo>
                <a:lnTo>
                  <a:pt x="385447" y="115430"/>
                </a:lnTo>
                <a:lnTo>
                  <a:pt x="353313" y="145651"/>
                </a:lnTo>
                <a:lnTo>
                  <a:pt x="326553" y="179773"/>
                </a:lnTo>
                <a:lnTo>
                  <a:pt x="303281" y="222152"/>
                </a:lnTo>
                <a:lnTo>
                  <a:pt x="286716" y="268928"/>
                </a:lnTo>
                <a:lnTo>
                  <a:pt x="276924" y="319870"/>
                </a:lnTo>
                <a:lnTo>
                  <a:pt x="276407" y="329482"/>
                </a:lnTo>
                <a:lnTo>
                  <a:pt x="352723" y="196788"/>
                </a:lnTo>
                <a:lnTo>
                  <a:pt x="383205" y="159272"/>
                </a:lnTo>
                <a:lnTo>
                  <a:pt x="421156" y="127315"/>
                </a:lnTo>
                <a:lnTo>
                  <a:pt x="466460" y="101164"/>
                </a:lnTo>
                <a:lnTo>
                  <a:pt x="490188" y="92089"/>
                </a:lnTo>
                <a:close/>
              </a:path>
              <a:path w="589279" h="1109345">
                <a:moveTo>
                  <a:pt x="246309" y="940993"/>
                </a:moveTo>
                <a:lnTo>
                  <a:pt x="270637" y="897294"/>
                </a:lnTo>
                <a:lnTo>
                  <a:pt x="293045" y="847773"/>
                </a:lnTo>
                <a:lnTo>
                  <a:pt x="312091" y="796669"/>
                </a:lnTo>
                <a:lnTo>
                  <a:pt x="326790" y="744236"/>
                </a:lnTo>
                <a:lnTo>
                  <a:pt x="336158" y="690732"/>
                </a:lnTo>
                <a:lnTo>
                  <a:pt x="339214" y="636413"/>
                </a:lnTo>
                <a:lnTo>
                  <a:pt x="335397" y="583973"/>
                </a:lnTo>
                <a:lnTo>
                  <a:pt x="326912" y="532279"/>
                </a:lnTo>
                <a:lnTo>
                  <a:pt x="317013" y="481119"/>
                </a:lnTo>
                <a:lnTo>
                  <a:pt x="308795" y="429463"/>
                </a:lnTo>
                <a:lnTo>
                  <a:pt x="305165" y="375680"/>
                </a:lnTo>
                <a:lnTo>
                  <a:pt x="307740" y="325290"/>
                </a:lnTo>
                <a:lnTo>
                  <a:pt x="316528" y="278511"/>
                </a:lnTo>
                <a:lnTo>
                  <a:pt x="331517" y="235614"/>
                </a:lnTo>
                <a:lnTo>
                  <a:pt x="352723" y="196788"/>
                </a:lnTo>
                <a:lnTo>
                  <a:pt x="276407" y="329482"/>
                </a:lnTo>
                <a:lnTo>
                  <a:pt x="273972" y="374744"/>
                </a:lnTo>
                <a:lnTo>
                  <a:pt x="277924" y="433321"/>
                </a:lnTo>
                <a:lnTo>
                  <a:pt x="285996" y="484208"/>
                </a:lnTo>
                <a:lnTo>
                  <a:pt x="295860" y="534680"/>
                </a:lnTo>
                <a:lnTo>
                  <a:pt x="304303" y="585334"/>
                </a:lnTo>
                <a:lnTo>
                  <a:pt x="308110" y="636768"/>
                </a:lnTo>
                <a:lnTo>
                  <a:pt x="305156" y="688218"/>
                </a:lnTo>
                <a:lnTo>
                  <a:pt x="296155" y="738884"/>
                </a:lnTo>
                <a:lnTo>
                  <a:pt x="282092" y="788525"/>
                </a:lnTo>
                <a:lnTo>
                  <a:pt x="263957" y="836902"/>
                </a:lnTo>
                <a:lnTo>
                  <a:pt x="242737" y="883774"/>
                </a:lnTo>
                <a:lnTo>
                  <a:pt x="151106" y="1043498"/>
                </a:lnTo>
                <a:lnTo>
                  <a:pt x="186414" y="1014066"/>
                </a:lnTo>
                <a:lnTo>
                  <a:pt x="218232" y="979874"/>
                </a:lnTo>
                <a:lnTo>
                  <a:pt x="246309" y="940993"/>
                </a:lnTo>
                <a:close/>
              </a:path>
              <a:path w="589279" h="1109345">
                <a:moveTo>
                  <a:pt x="476366" y="155196"/>
                </a:moveTo>
                <a:lnTo>
                  <a:pt x="518998" y="81070"/>
                </a:lnTo>
                <a:lnTo>
                  <a:pt x="507795" y="94467"/>
                </a:lnTo>
                <a:lnTo>
                  <a:pt x="497397" y="108432"/>
                </a:lnTo>
                <a:lnTo>
                  <a:pt x="487469" y="122773"/>
                </a:lnTo>
                <a:lnTo>
                  <a:pt x="477673" y="137295"/>
                </a:lnTo>
                <a:lnTo>
                  <a:pt x="472794" y="144312"/>
                </a:lnTo>
                <a:lnTo>
                  <a:pt x="474733" y="154128"/>
                </a:lnTo>
                <a:lnTo>
                  <a:pt x="476366" y="155196"/>
                </a:lnTo>
                <a:close/>
              </a:path>
              <a:path w="589279" h="1109345">
                <a:moveTo>
                  <a:pt x="586392" y="58643"/>
                </a:moveTo>
                <a:lnTo>
                  <a:pt x="588917" y="50833"/>
                </a:lnTo>
                <a:lnTo>
                  <a:pt x="588554" y="51466"/>
                </a:lnTo>
                <a:lnTo>
                  <a:pt x="587916" y="53064"/>
                </a:lnTo>
                <a:lnTo>
                  <a:pt x="579643" y="67448"/>
                </a:lnTo>
                <a:lnTo>
                  <a:pt x="581513" y="65661"/>
                </a:lnTo>
                <a:lnTo>
                  <a:pt x="586392" y="58643"/>
                </a:lnTo>
                <a:close/>
              </a:path>
              <a:path w="589279" h="1109345">
                <a:moveTo>
                  <a:pt x="151106" y="1043498"/>
                </a:moveTo>
                <a:lnTo>
                  <a:pt x="216222" y="930277"/>
                </a:lnTo>
                <a:lnTo>
                  <a:pt x="184973" y="970806"/>
                </a:lnTo>
                <a:lnTo>
                  <a:pt x="149008" y="1005535"/>
                </a:lnTo>
                <a:lnTo>
                  <a:pt x="108342" y="1034637"/>
                </a:lnTo>
                <a:lnTo>
                  <a:pt x="62995" y="1058286"/>
                </a:lnTo>
                <a:lnTo>
                  <a:pt x="12982" y="1076656"/>
                </a:lnTo>
                <a:lnTo>
                  <a:pt x="4762" y="1079226"/>
                </a:lnTo>
                <a:lnTo>
                  <a:pt x="0" y="1087995"/>
                </a:lnTo>
                <a:lnTo>
                  <a:pt x="2612" y="1096335"/>
                </a:lnTo>
                <a:lnTo>
                  <a:pt x="4936" y="1104288"/>
                </a:lnTo>
                <a:lnTo>
                  <a:pt x="5615" y="1104675"/>
                </a:lnTo>
                <a:lnTo>
                  <a:pt x="13718" y="1109077"/>
                </a:lnTo>
                <a:lnTo>
                  <a:pt x="21938" y="1106507"/>
                </a:lnTo>
                <a:lnTo>
                  <a:pt x="68619" y="1089789"/>
                </a:lnTo>
                <a:lnTo>
                  <a:pt x="111598" y="1068895"/>
                </a:lnTo>
                <a:lnTo>
                  <a:pt x="150866" y="1043697"/>
                </a:lnTo>
                <a:lnTo>
                  <a:pt x="151106" y="1043498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1F4CB8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Ms Kate 0964869886 17 - 9Slide.vn">
            <a:extLst>
              <a:ext uri="{FF2B5EF4-FFF2-40B4-BE49-F238E27FC236}">
                <a16:creationId xmlns:a16="http://schemas.microsoft.com/office/drawing/2014/main" id="{69ACD66A-7FBC-C0CD-F9A0-E3CC962DAFD7}"/>
              </a:ext>
            </a:extLst>
          </p:cNvPr>
          <p:cNvSpPr/>
          <p:nvPr/>
        </p:nvSpPr>
        <p:spPr>
          <a:xfrm rot="845090">
            <a:off x="8903089" y="5034161"/>
            <a:ext cx="638839" cy="1161493"/>
          </a:xfrm>
          <a:custGeom>
            <a:avLst/>
            <a:gdLst/>
            <a:ahLst/>
            <a:cxnLst/>
            <a:rect l="l" t="t" r="r" b="b"/>
            <a:pathLst>
              <a:path w="589279" h="1109345">
                <a:moveTo>
                  <a:pt x="579643" y="67448"/>
                </a:moveTo>
                <a:lnTo>
                  <a:pt x="587916" y="53064"/>
                </a:lnTo>
                <a:lnTo>
                  <a:pt x="587832" y="49791"/>
                </a:lnTo>
                <a:lnTo>
                  <a:pt x="587080" y="42795"/>
                </a:lnTo>
                <a:lnTo>
                  <a:pt x="542117" y="23395"/>
                </a:lnTo>
                <a:lnTo>
                  <a:pt x="529651" y="21519"/>
                </a:lnTo>
                <a:lnTo>
                  <a:pt x="507898" y="16902"/>
                </a:lnTo>
                <a:lnTo>
                  <a:pt x="486149" y="11867"/>
                </a:lnTo>
                <a:lnTo>
                  <a:pt x="464406" y="6729"/>
                </a:lnTo>
                <a:lnTo>
                  <a:pt x="442671" y="1807"/>
                </a:lnTo>
                <a:lnTo>
                  <a:pt x="434160" y="0"/>
                </a:lnTo>
                <a:lnTo>
                  <a:pt x="425782" y="5286"/>
                </a:lnTo>
                <a:lnTo>
                  <a:pt x="422178" y="22298"/>
                </a:lnTo>
                <a:lnTo>
                  <a:pt x="427472" y="30676"/>
                </a:lnTo>
                <a:lnTo>
                  <a:pt x="435983" y="32484"/>
                </a:lnTo>
                <a:lnTo>
                  <a:pt x="455548" y="36797"/>
                </a:lnTo>
                <a:lnTo>
                  <a:pt x="494786" y="45978"/>
                </a:lnTo>
                <a:lnTo>
                  <a:pt x="514241" y="50267"/>
                </a:lnTo>
                <a:lnTo>
                  <a:pt x="490188" y="92089"/>
                </a:lnTo>
                <a:lnTo>
                  <a:pt x="518998" y="81070"/>
                </a:lnTo>
                <a:lnTo>
                  <a:pt x="476366" y="155196"/>
                </a:lnTo>
                <a:lnTo>
                  <a:pt x="481878" y="158799"/>
                </a:lnTo>
                <a:lnTo>
                  <a:pt x="488902" y="163681"/>
                </a:lnTo>
                <a:lnTo>
                  <a:pt x="498721" y="161750"/>
                </a:lnTo>
                <a:lnTo>
                  <a:pt x="503389" y="154611"/>
                </a:lnTo>
                <a:lnTo>
                  <a:pt x="514949" y="137411"/>
                </a:lnTo>
                <a:lnTo>
                  <a:pt x="539571" y="104611"/>
                </a:lnTo>
                <a:lnTo>
                  <a:pt x="564464" y="81081"/>
                </a:lnTo>
                <a:lnTo>
                  <a:pt x="569999" y="76515"/>
                </a:lnTo>
                <a:lnTo>
                  <a:pt x="575278" y="71618"/>
                </a:lnTo>
                <a:lnTo>
                  <a:pt x="579643" y="67448"/>
                </a:lnTo>
                <a:close/>
              </a:path>
              <a:path w="589279" h="1109345">
                <a:moveTo>
                  <a:pt x="490188" y="92089"/>
                </a:moveTo>
                <a:lnTo>
                  <a:pt x="514241" y="50267"/>
                </a:lnTo>
                <a:lnTo>
                  <a:pt x="465897" y="67528"/>
                </a:lnTo>
                <a:lnTo>
                  <a:pt x="422970" y="89319"/>
                </a:lnTo>
                <a:lnTo>
                  <a:pt x="385447" y="115430"/>
                </a:lnTo>
                <a:lnTo>
                  <a:pt x="353313" y="145651"/>
                </a:lnTo>
                <a:lnTo>
                  <a:pt x="326553" y="179773"/>
                </a:lnTo>
                <a:lnTo>
                  <a:pt x="303281" y="222152"/>
                </a:lnTo>
                <a:lnTo>
                  <a:pt x="286716" y="268928"/>
                </a:lnTo>
                <a:lnTo>
                  <a:pt x="276924" y="319870"/>
                </a:lnTo>
                <a:lnTo>
                  <a:pt x="276407" y="329482"/>
                </a:lnTo>
                <a:lnTo>
                  <a:pt x="352723" y="196788"/>
                </a:lnTo>
                <a:lnTo>
                  <a:pt x="383205" y="159272"/>
                </a:lnTo>
                <a:lnTo>
                  <a:pt x="421156" y="127315"/>
                </a:lnTo>
                <a:lnTo>
                  <a:pt x="466460" y="101164"/>
                </a:lnTo>
                <a:lnTo>
                  <a:pt x="490188" y="92089"/>
                </a:lnTo>
                <a:close/>
              </a:path>
              <a:path w="589279" h="1109345">
                <a:moveTo>
                  <a:pt x="246309" y="940993"/>
                </a:moveTo>
                <a:lnTo>
                  <a:pt x="270637" y="897294"/>
                </a:lnTo>
                <a:lnTo>
                  <a:pt x="293045" y="847773"/>
                </a:lnTo>
                <a:lnTo>
                  <a:pt x="312091" y="796669"/>
                </a:lnTo>
                <a:lnTo>
                  <a:pt x="326790" y="744236"/>
                </a:lnTo>
                <a:lnTo>
                  <a:pt x="336158" y="690732"/>
                </a:lnTo>
                <a:lnTo>
                  <a:pt x="339214" y="636413"/>
                </a:lnTo>
                <a:lnTo>
                  <a:pt x="335397" y="583973"/>
                </a:lnTo>
                <a:lnTo>
                  <a:pt x="326912" y="532279"/>
                </a:lnTo>
                <a:lnTo>
                  <a:pt x="317013" y="481119"/>
                </a:lnTo>
                <a:lnTo>
                  <a:pt x="308795" y="429463"/>
                </a:lnTo>
                <a:lnTo>
                  <a:pt x="305165" y="375680"/>
                </a:lnTo>
                <a:lnTo>
                  <a:pt x="307740" y="325290"/>
                </a:lnTo>
                <a:lnTo>
                  <a:pt x="316528" y="278511"/>
                </a:lnTo>
                <a:lnTo>
                  <a:pt x="331517" y="235614"/>
                </a:lnTo>
                <a:lnTo>
                  <a:pt x="352723" y="196788"/>
                </a:lnTo>
                <a:lnTo>
                  <a:pt x="276407" y="329482"/>
                </a:lnTo>
                <a:lnTo>
                  <a:pt x="273972" y="374744"/>
                </a:lnTo>
                <a:lnTo>
                  <a:pt x="277924" y="433321"/>
                </a:lnTo>
                <a:lnTo>
                  <a:pt x="285996" y="484208"/>
                </a:lnTo>
                <a:lnTo>
                  <a:pt x="295860" y="534680"/>
                </a:lnTo>
                <a:lnTo>
                  <a:pt x="304303" y="585334"/>
                </a:lnTo>
                <a:lnTo>
                  <a:pt x="308110" y="636768"/>
                </a:lnTo>
                <a:lnTo>
                  <a:pt x="305156" y="688218"/>
                </a:lnTo>
                <a:lnTo>
                  <a:pt x="296155" y="738884"/>
                </a:lnTo>
                <a:lnTo>
                  <a:pt x="282092" y="788525"/>
                </a:lnTo>
                <a:lnTo>
                  <a:pt x="263957" y="836902"/>
                </a:lnTo>
                <a:lnTo>
                  <a:pt x="242737" y="883774"/>
                </a:lnTo>
                <a:lnTo>
                  <a:pt x="151106" y="1043498"/>
                </a:lnTo>
                <a:lnTo>
                  <a:pt x="186414" y="1014066"/>
                </a:lnTo>
                <a:lnTo>
                  <a:pt x="218232" y="979874"/>
                </a:lnTo>
                <a:lnTo>
                  <a:pt x="246309" y="940993"/>
                </a:lnTo>
                <a:close/>
              </a:path>
              <a:path w="589279" h="1109345">
                <a:moveTo>
                  <a:pt x="476366" y="155196"/>
                </a:moveTo>
                <a:lnTo>
                  <a:pt x="518998" y="81070"/>
                </a:lnTo>
                <a:lnTo>
                  <a:pt x="507795" y="94467"/>
                </a:lnTo>
                <a:lnTo>
                  <a:pt x="497397" y="108432"/>
                </a:lnTo>
                <a:lnTo>
                  <a:pt x="487469" y="122773"/>
                </a:lnTo>
                <a:lnTo>
                  <a:pt x="477673" y="137295"/>
                </a:lnTo>
                <a:lnTo>
                  <a:pt x="472794" y="144312"/>
                </a:lnTo>
                <a:lnTo>
                  <a:pt x="474733" y="154128"/>
                </a:lnTo>
                <a:lnTo>
                  <a:pt x="476366" y="155196"/>
                </a:lnTo>
                <a:close/>
              </a:path>
              <a:path w="589279" h="1109345">
                <a:moveTo>
                  <a:pt x="586392" y="58643"/>
                </a:moveTo>
                <a:lnTo>
                  <a:pt x="588917" y="50833"/>
                </a:lnTo>
                <a:lnTo>
                  <a:pt x="588554" y="51466"/>
                </a:lnTo>
                <a:lnTo>
                  <a:pt x="587916" y="53064"/>
                </a:lnTo>
                <a:lnTo>
                  <a:pt x="579643" y="67448"/>
                </a:lnTo>
                <a:lnTo>
                  <a:pt x="581513" y="65661"/>
                </a:lnTo>
                <a:lnTo>
                  <a:pt x="586392" y="58643"/>
                </a:lnTo>
                <a:close/>
              </a:path>
              <a:path w="589279" h="1109345">
                <a:moveTo>
                  <a:pt x="151106" y="1043498"/>
                </a:moveTo>
                <a:lnTo>
                  <a:pt x="216222" y="930277"/>
                </a:lnTo>
                <a:lnTo>
                  <a:pt x="184973" y="970806"/>
                </a:lnTo>
                <a:lnTo>
                  <a:pt x="149008" y="1005535"/>
                </a:lnTo>
                <a:lnTo>
                  <a:pt x="108342" y="1034637"/>
                </a:lnTo>
                <a:lnTo>
                  <a:pt x="62995" y="1058286"/>
                </a:lnTo>
                <a:lnTo>
                  <a:pt x="12982" y="1076656"/>
                </a:lnTo>
                <a:lnTo>
                  <a:pt x="4762" y="1079226"/>
                </a:lnTo>
                <a:lnTo>
                  <a:pt x="0" y="1087995"/>
                </a:lnTo>
                <a:lnTo>
                  <a:pt x="2612" y="1096335"/>
                </a:lnTo>
                <a:lnTo>
                  <a:pt x="4936" y="1104288"/>
                </a:lnTo>
                <a:lnTo>
                  <a:pt x="5615" y="1104675"/>
                </a:lnTo>
                <a:lnTo>
                  <a:pt x="13718" y="1109077"/>
                </a:lnTo>
                <a:lnTo>
                  <a:pt x="21938" y="1106507"/>
                </a:lnTo>
                <a:lnTo>
                  <a:pt x="68619" y="1089789"/>
                </a:lnTo>
                <a:lnTo>
                  <a:pt x="111598" y="1068895"/>
                </a:lnTo>
                <a:lnTo>
                  <a:pt x="150866" y="1043697"/>
                </a:lnTo>
                <a:lnTo>
                  <a:pt x="151106" y="1043498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1F4CB8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8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 you play volleyball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n you play badminton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n you play tenni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n you play basketball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n you play soccer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n u play soccer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s I can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, I can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 Kate 0964869886 1 - 9Slide.vn">
            <a:extLst>
              <a:ext uri="{FF2B5EF4-FFF2-40B4-BE49-F238E27FC236}">
                <a16:creationId xmlns:a16="http://schemas.microsoft.com/office/drawing/2014/main" id="{A397AB44-0E8B-36E8-605D-F6030E7B949B}"/>
              </a:ext>
            </a:extLst>
          </p:cNvPr>
          <p:cNvGrpSpPr/>
          <p:nvPr/>
        </p:nvGrpSpPr>
        <p:grpSpPr>
          <a:xfrm>
            <a:off x="0" y="0"/>
            <a:ext cx="12192000" cy="6863025"/>
            <a:chOff x="0" y="0"/>
            <a:chExt cx="18288000" cy="102945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C7593FC-9E7C-5B04-5BEE-B4FDC7E8426E}"/>
                </a:ext>
              </a:extLst>
            </p:cNvPr>
            <p:cNvGrpSpPr/>
            <p:nvPr/>
          </p:nvGrpSpPr>
          <p:grpSpPr>
            <a:xfrm>
              <a:off x="0" y="0"/>
              <a:ext cx="18288000" cy="10294537"/>
              <a:chOff x="0" y="0"/>
              <a:chExt cx="24384000" cy="1372604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E5367B40-951C-2EA5-313C-873D4D59061C}"/>
                  </a:ext>
                </a:extLst>
              </p:cNvPr>
              <p:cNvGrpSpPr/>
              <p:nvPr/>
            </p:nvGrpSpPr>
            <p:grpSpPr>
              <a:xfrm>
                <a:off x="0" y="0"/>
                <a:ext cx="4069955" cy="6863025"/>
                <a:chOff x="0" y="0"/>
                <a:chExt cx="1913890" cy="3227327"/>
              </a:xfrm>
            </p:grpSpPr>
            <p:sp>
              <p:nvSpPr>
                <p:cNvPr id="29" name="Freeform 4">
                  <a:extLst>
                    <a:ext uri="{FF2B5EF4-FFF2-40B4-BE49-F238E27FC236}">
                      <a16:creationId xmlns:a16="http://schemas.microsoft.com/office/drawing/2014/main" id="{E734C9AC-83F5-0058-52FA-F2149794E90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F0C600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7" name="Group 5">
                <a:extLst>
                  <a:ext uri="{FF2B5EF4-FFF2-40B4-BE49-F238E27FC236}">
                    <a16:creationId xmlns:a16="http://schemas.microsoft.com/office/drawing/2014/main" id="{739A8310-517A-9A39-9A24-2B1EA0E422C6}"/>
                  </a:ext>
                </a:extLst>
              </p:cNvPr>
              <p:cNvGrpSpPr/>
              <p:nvPr/>
            </p:nvGrpSpPr>
            <p:grpSpPr>
              <a:xfrm>
                <a:off x="0" y="6863025"/>
                <a:ext cx="4069955" cy="6863025"/>
                <a:chOff x="0" y="0"/>
                <a:chExt cx="1913890" cy="3227327"/>
              </a:xfrm>
            </p:grpSpPr>
            <p:sp>
              <p:nvSpPr>
                <p:cNvPr id="28" name="Freeform 6">
                  <a:extLst>
                    <a:ext uri="{FF2B5EF4-FFF2-40B4-BE49-F238E27FC236}">
                      <a16:creationId xmlns:a16="http://schemas.microsoft.com/office/drawing/2014/main" id="{4A0EA63C-CA6C-33C8-2775-8A8571C772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F0C600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13ACC8F-DBC2-D4EB-4BF8-0FC679C4451E}"/>
                  </a:ext>
                </a:extLst>
              </p:cNvPr>
              <p:cNvGrpSpPr/>
              <p:nvPr/>
            </p:nvGrpSpPr>
            <p:grpSpPr>
              <a:xfrm>
                <a:off x="4069955" y="0"/>
                <a:ext cx="4069955" cy="6863025"/>
                <a:chOff x="0" y="0"/>
                <a:chExt cx="1913890" cy="3227327"/>
              </a:xfrm>
            </p:grpSpPr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6DF8439D-C4F5-E37F-05B8-DC56EE912AB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EA6045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" name="Group 9">
                <a:extLst>
                  <a:ext uri="{FF2B5EF4-FFF2-40B4-BE49-F238E27FC236}">
                    <a16:creationId xmlns:a16="http://schemas.microsoft.com/office/drawing/2014/main" id="{CDC59B4C-DB66-882B-CF02-07CE22B88C95}"/>
                  </a:ext>
                </a:extLst>
              </p:cNvPr>
              <p:cNvGrpSpPr/>
              <p:nvPr/>
            </p:nvGrpSpPr>
            <p:grpSpPr>
              <a:xfrm>
                <a:off x="4069955" y="6863025"/>
                <a:ext cx="4069955" cy="6863025"/>
                <a:chOff x="0" y="0"/>
                <a:chExt cx="1913890" cy="3227327"/>
              </a:xfrm>
            </p:grpSpPr>
            <p:sp>
              <p:nvSpPr>
                <p:cNvPr id="26" name="Freeform 10">
                  <a:extLst>
                    <a:ext uri="{FF2B5EF4-FFF2-40B4-BE49-F238E27FC236}">
                      <a16:creationId xmlns:a16="http://schemas.microsoft.com/office/drawing/2014/main" id="{239878D8-1000-454C-B16D-C7334714460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EA6045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160E4B3-AE1D-A3B8-2689-29579AF486EF}"/>
                  </a:ext>
                </a:extLst>
              </p:cNvPr>
              <p:cNvGrpSpPr/>
              <p:nvPr/>
            </p:nvGrpSpPr>
            <p:grpSpPr>
              <a:xfrm>
                <a:off x="8139910" y="0"/>
                <a:ext cx="4061022" cy="6863025"/>
                <a:chOff x="0" y="0"/>
                <a:chExt cx="1913890" cy="3234425"/>
              </a:xfrm>
            </p:grpSpPr>
            <p:sp>
              <p:nvSpPr>
                <p:cNvPr id="25" name="Freeform 12">
                  <a:extLst>
                    <a:ext uri="{FF2B5EF4-FFF2-40B4-BE49-F238E27FC236}">
                      <a16:creationId xmlns:a16="http://schemas.microsoft.com/office/drawing/2014/main" id="{A0B29843-8F75-E539-22A7-9F599003801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85A5C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" name="Group 13">
                <a:extLst>
                  <a:ext uri="{FF2B5EF4-FFF2-40B4-BE49-F238E27FC236}">
                    <a16:creationId xmlns:a16="http://schemas.microsoft.com/office/drawing/2014/main" id="{B443EA22-37F9-96BD-FFEA-D4429A945373}"/>
                  </a:ext>
                </a:extLst>
              </p:cNvPr>
              <p:cNvGrpSpPr/>
              <p:nvPr/>
            </p:nvGrpSpPr>
            <p:grpSpPr>
              <a:xfrm>
                <a:off x="8139910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4" name="Freeform 14">
                  <a:extLst>
                    <a:ext uri="{FF2B5EF4-FFF2-40B4-BE49-F238E27FC236}">
                      <a16:creationId xmlns:a16="http://schemas.microsoft.com/office/drawing/2014/main" id="{1F30854B-D82D-1B2F-164E-E7C03093C6B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85A5CC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" name="Group 15">
                <a:extLst>
                  <a:ext uri="{FF2B5EF4-FFF2-40B4-BE49-F238E27FC236}">
                    <a16:creationId xmlns:a16="http://schemas.microsoft.com/office/drawing/2014/main" id="{FDD2E658-49C3-47CE-94DA-74BEFD8CE291}"/>
                  </a:ext>
                </a:extLst>
              </p:cNvPr>
              <p:cNvGrpSpPr/>
              <p:nvPr/>
            </p:nvGrpSpPr>
            <p:grpSpPr>
              <a:xfrm>
                <a:off x="12200933" y="0"/>
                <a:ext cx="4061022" cy="6863025"/>
                <a:chOff x="0" y="0"/>
                <a:chExt cx="1913890" cy="3234425"/>
              </a:xfrm>
            </p:grpSpPr>
            <p:sp>
              <p:nvSpPr>
                <p:cNvPr id="23" name="Freeform 16">
                  <a:extLst>
                    <a:ext uri="{FF2B5EF4-FFF2-40B4-BE49-F238E27FC236}">
                      <a16:creationId xmlns:a16="http://schemas.microsoft.com/office/drawing/2014/main" id="{DE7EBBEB-7262-F6F9-575B-C2983059075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4A6491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3" name="Group 17">
                <a:extLst>
                  <a:ext uri="{FF2B5EF4-FFF2-40B4-BE49-F238E27FC236}">
                    <a16:creationId xmlns:a16="http://schemas.microsoft.com/office/drawing/2014/main" id="{5F8381BB-6F7A-BE4E-B618-2BC961E752DC}"/>
                  </a:ext>
                </a:extLst>
              </p:cNvPr>
              <p:cNvGrpSpPr/>
              <p:nvPr/>
            </p:nvGrpSpPr>
            <p:grpSpPr>
              <a:xfrm>
                <a:off x="12200933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2" name="Freeform 18">
                  <a:extLst>
                    <a:ext uri="{FF2B5EF4-FFF2-40B4-BE49-F238E27FC236}">
                      <a16:creationId xmlns:a16="http://schemas.microsoft.com/office/drawing/2014/main" id="{B79106C0-C1D7-312D-1942-AF09B9C5891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4A6491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4" name="Group 19">
                <a:extLst>
                  <a:ext uri="{FF2B5EF4-FFF2-40B4-BE49-F238E27FC236}">
                    <a16:creationId xmlns:a16="http://schemas.microsoft.com/office/drawing/2014/main" id="{48212663-50D6-57D4-C71F-EE72DA75BA33}"/>
                  </a:ext>
                </a:extLst>
              </p:cNvPr>
              <p:cNvGrpSpPr/>
              <p:nvPr/>
            </p:nvGrpSpPr>
            <p:grpSpPr>
              <a:xfrm>
                <a:off x="16261955" y="0"/>
                <a:ext cx="4061022" cy="6863025"/>
                <a:chOff x="0" y="0"/>
                <a:chExt cx="1913890" cy="3234425"/>
              </a:xfrm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7E0153C5-CE43-7598-AD4D-8263DEA506C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91C46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5" name="Group 21">
                <a:extLst>
                  <a:ext uri="{FF2B5EF4-FFF2-40B4-BE49-F238E27FC236}">
                    <a16:creationId xmlns:a16="http://schemas.microsoft.com/office/drawing/2014/main" id="{70D7ED30-FE01-42E0-0BCD-71A2BC5B8448}"/>
                  </a:ext>
                </a:extLst>
              </p:cNvPr>
              <p:cNvGrpSpPr/>
              <p:nvPr/>
            </p:nvGrpSpPr>
            <p:grpSpPr>
              <a:xfrm>
                <a:off x="16261955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0" name="Freeform 22">
                  <a:extLst>
                    <a:ext uri="{FF2B5EF4-FFF2-40B4-BE49-F238E27FC236}">
                      <a16:creationId xmlns:a16="http://schemas.microsoft.com/office/drawing/2014/main" id="{EB3649DB-D011-B358-C3FB-76FBD6EE71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91C46C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23">
                <a:extLst>
                  <a:ext uri="{FF2B5EF4-FFF2-40B4-BE49-F238E27FC236}">
                    <a16:creationId xmlns:a16="http://schemas.microsoft.com/office/drawing/2014/main" id="{EA92569C-8368-EBC8-815F-D60D443B0412}"/>
                  </a:ext>
                </a:extLst>
              </p:cNvPr>
              <p:cNvGrpSpPr/>
              <p:nvPr/>
            </p:nvGrpSpPr>
            <p:grpSpPr>
              <a:xfrm>
                <a:off x="20322978" y="0"/>
                <a:ext cx="4061022" cy="6863025"/>
                <a:chOff x="0" y="0"/>
                <a:chExt cx="1913890" cy="3234425"/>
              </a:xfrm>
            </p:grpSpPr>
            <p:sp>
              <p:nvSpPr>
                <p:cNvPr id="19" name="Freeform 24">
                  <a:extLst>
                    <a:ext uri="{FF2B5EF4-FFF2-40B4-BE49-F238E27FC236}">
                      <a16:creationId xmlns:a16="http://schemas.microsoft.com/office/drawing/2014/main" id="{17E33E5F-66C6-04F1-8CFA-B32C18A4980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287D7D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" name="Group 25">
                <a:extLst>
                  <a:ext uri="{FF2B5EF4-FFF2-40B4-BE49-F238E27FC236}">
                    <a16:creationId xmlns:a16="http://schemas.microsoft.com/office/drawing/2014/main" id="{17BC40F6-4E09-BC16-5DC3-CF03C8D46125}"/>
                  </a:ext>
                </a:extLst>
              </p:cNvPr>
              <p:cNvGrpSpPr/>
              <p:nvPr/>
            </p:nvGrpSpPr>
            <p:grpSpPr>
              <a:xfrm>
                <a:off x="20322978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18" name="Freeform 26">
                  <a:extLst>
                    <a:ext uri="{FF2B5EF4-FFF2-40B4-BE49-F238E27FC236}">
                      <a16:creationId xmlns:a16="http://schemas.microsoft.com/office/drawing/2014/main" id="{31ABF06C-2185-443E-30C4-3931FE8DBCF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287D7D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4" name="Group 27">
              <a:extLst>
                <a:ext uri="{FF2B5EF4-FFF2-40B4-BE49-F238E27FC236}">
                  <a16:creationId xmlns:a16="http://schemas.microsoft.com/office/drawing/2014/main" id="{59BD5F7C-4B60-332B-18BC-685C01E24230}"/>
                </a:ext>
              </a:extLst>
            </p:cNvPr>
            <p:cNvGrpSpPr/>
            <p:nvPr/>
          </p:nvGrpSpPr>
          <p:grpSpPr>
            <a:xfrm>
              <a:off x="228600" y="266700"/>
              <a:ext cx="17830801" cy="9829800"/>
              <a:chOff x="0" y="0"/>
              <a:chExt cx="3758554" cy="1913890"/>
            </a:xfrm>
          </p:grpSpPr>
          <p:sp>
            <p:nvSpPr>
              <p:cNvPr id="5" name="Freeform 28">
                <a:extLst>
                  <a:ext uri="{FF2B5EF4-FFF2-40B4-BE49-F238E27FC236}">
                    <a16:creationId xmlns:a16="http://schemas.microsoft.com/office/drawing/2014/main" id="{51B021AC-1406-21B1-72C4-4F9A9B52A891}"/>
                  </a:ext>
                </a:extLst>
              </p:cNvPr>
              <p:cNvSpPr/>
              <p:nvPr/>
            </p:nvSpPr>
            <p:spPr>
              <a:xfrm>
                <a:off x="0" y="0"/>
                <a:ext cx="375855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774617" h="1913890">
                    <a:moveTo>
                      <a:pt x="0" y="0"/>
                    </a:moveTo>
                    <a:lnTo>
                      <a:pt x="3774617" y="0"/>
                    </a:lnTo>
                    <a:lnTo>
                      <a:pt x="3774617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40" name="Ms Kate 0964869886 2 - 9Slide.vn">
            <a:extLst>
              <a:ext uri="{FF2B5EF4-FFF2-40B4-BE49-F238E27FC236}">
                <a16:creationId xmlns:a16="http://schemas.microsoft.com/office/drawing/2014/main" id="{766A567A-68A3-0A3A-6A58-800E689BDF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94" y="3880044"/>
            <a:ext cx="8848598" cy="2889323"/>
          </a:xfrm>
          <a:prstGeom prst="rect">
            <a:avLst/>
          </a:prstGeom>
        </p:spPr>
      </p:pic>
      <p:pic>
        <p:nvPicPr>
          <p:cNvPr id="30" name="Ms Kate 0964869886 3 - 9Slide.vn">
            <a:extLst>
              <a:ext uri="{FF2B5EF4-FFF2-40B4-BE49-F238E27FC236}">
                <a16:creationId xmlns:a16="http://schemas.microsoft.com/office/drawing/2014/main" id="{2A04B81C-276E-DD6A-4898-495050E018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7627" y="5479782"/>
            <a:ext cx="1244373" cy="1378218"/>
          </a:xfrm>
          <a:prstGeom prst="rect">
            <a:avLst/>
          </a:prstGeom>
        </p:spPr>
      </p:pic>
      <p:pic>
        <p:nvPicPr>
          <p:cNvPr id="36" name="Ms Kate 0964869886 4 - 9Slide.vn">
            <a:extLst>
              <a:ext uri="{FF2B5EF4-FFF2-40B4-BE49-F238E27FC236}">
                <a16:creationId xmlns:a16="http://schemas.microsoft.com/office/drawing/2014/main" id="{71F79787-A84A-8F3D-6C9F-837D06132CA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133" y="4509847"/>
            <a:ext cx="2497455" cy="786273"/>
          </a:xfrm>
          <a:prstGeom prst="rect">
            <a:avLst/>
          </a:prstGeom>
        </p:spPr>
      </p:pic>
      <p:pic>
        <p:nvPicPr>
          <p:cNvPr id="37" name="Ms Kate 0964869886 5 - 9Slide.vn">
            <a:extLst>
              <a:ext uri="{FF2B5EF4-FFF2-40B4-BE49-F238E27FC236}">
                <a16:creationId xmlns:a16="http://schemas.microsoft.com/office/drawing/2014/main" id="{A3FD28BB-9F08-D974-2FBB-32C5B3F0430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519" y="4342278"/>
            <a:ext cx="1034343" cy="763365"/>
          </a:xfrm>
          <a:prstGeom prst="rect">
            <a:avLst/>
          </a:prstGeom>
        </p:spPr>
      </p:pic>
      <p:pic>
        <p:nvPicPr>
          <p:cNvPr id="38" name="Ms Kate 0964869886 6 - 9Slide.vn">
            <a:extLst>
              <a:ext uri="{FF2B5EF4-FFF2-40B4-BE49-F238E27FC236}">
                <a16:creationId xmlns:a16="http://schemas.microsoft.com/office/drawing/2014/main" id="{EC46383D-5B1F-FC5B-E8BC-4627EC1AA6E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390" y="5329163"/>
            <a:ext cx="3545279" cy="835229"/>
          </a:xfrm>
          <a:prstGeom prst="rect">
            <a:avLst/>
          </a:prstGeom>
        </p:spPr>
      </p:pic>
      <p:grpSp>
        <p:nvGrpSpPr>
          <p:cNvPr id="64" name="Ms Kate 0964869886 7 - 9Slide.vn">
            <a:extLst>
              <a:ext uri="{FF2B5EF4-FFF2-40B4-BE49-F238E27FC236}">
                <a16:creationId xmlns:a16="http://schemas.microsoft.com/office/drawing/2014/main" id="{64976C72-0840-50F3-5322-61497A87CF5C}"/>
              </a:ext>
            </a:extLst>
          </p:cNvPr>
          <p:cNvGrpSpPr/>
          <p:nvPr/>
        </p:nvGrpSpPr>
        <p:grpSpPr>
          <a:xfrm>
            <a:off x="8885348" y="1533878"/>
            <a:ext cx="3028229" cy="2368856"/>
            <a:chOff x="12726067" y="2003394"/>
            <a:chExt cx="4542343" cy="3553284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094FA02-D137-5E36-2E26-31999D6D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26067" y="2003394"/>
              <a:ext cx="4542343" cy="355328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381B33A-3DD1-7992-0554-1A498E56B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7815" y="2900354"/>
              <a:ext cx="1826036" cy="157487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B998228-7882-2908-8702-E5006ECA6E74}"/>
                </a:ext>
              </a:extLst>
            </p:cNvPr>
            <p:cNvSpPr txBox="1"/>
            <p:nvPr/>
          </p:nvSpPr>
          <p:spPr>
            <a:xfrm>
              <a:off x="13719349" y="4329728"/>
              <a:ext cx="2789554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hitting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76" name="Ms Kate 0964869886 8 - 9Slide.vn">
            <a:extLst>
              <a:ext uri="{FF2B5EF4-FFF2-40B4-BE49-F238E27FC236}">
                <a16:creationId xmlns:a16="http://schemas.microsoft.com/office/drawing/2014/main" id="{D74A3D3C-8D61-E0A6-D9EE-3377A894B713}"/>
              </a:ext>
            </a:extLst>
          </p:cNvPr>
          <p:cNvGrpSpPr/>
          <p:nvPr/>
        </p:nvGrpSpPr>
        <p:grpSpPr>
          <a:xfrm>
            <a:off x="6030688" y="166479"/>
            <a:ext cx="3058613" cy="2346166"/>
            <a:chOff x="7608474" y="450160"/>
            <a:chExt cx="4587920" cy="3519249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D42FF52-5D8C-2009-EA44-5FEA18A26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474" y="450160"/>
              <a:ext cx="4587920" cy="3519249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2E630C3-AA11-8C95-6FA0-D2FBB6178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301" y="997199"/>
              <a:ext cx="1966624" cy="1709786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FB01400-478E-E85E-6450-B57F8A368967}"/>
                </a:ext>
              </a:extLst>
            </p:cNvPr>
            <p:cNvSpPr txBox="1"/>
            <p:nvPr/>
          </p:nvSpPr>
          <p:spPr>
            <a:xfrm>
              <a:off x="8522354" y="2623488"/>
              <a:ext cx="2789553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kicking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75" name="Ms Kate 0964869886 9 - 9Slide.vn">
            <a:extLst>
              <a:ext uri="{FF2B5EF4-FFF2-40B4-BE49-F238E27FC236}">
                <a16:creationId xmlns:a16="http://schemas.microsoft.com/office/drawing/2014/main" id="{650B3643-CF03-6F96-00D7-E0F380C0BFBF}"/>
              </a:ext>
            </a:extLst>
          </p:cNvPr>
          <p:cNvGrpSpPr/>
          <p:nvPr/>
        </p:nvGrpSpPr>
        <p:grpSpPr>
          <a:xfrm>
            <a:off x="2340662" y="235418"/>
            <a:ext cx="3100942" cy="2359681"/>
            <a:chOff x="3525151" y="357166"/>
            <a:chExt cx="4651413" cy="3539522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16597AE-1697-8704-6ADA-A67EFD74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5151" y="357166"/>
              <a:ext cx="4651413" cy="35395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448B4D7-483E-883A-92A8-474F1E43C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867" y="1100585"/>
              <a:ext cx="1537177" cy="1565126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A3211E1-93C7-B391-ED09-1C0E53B74244}"/>
                </a:ext>
              </a:extLst>
            </p:cNvPr>
            <p:cNvSpPr txBox="1"/>
            <p:nvPr/>
          </p:nvSpPr>
          <p:spPr>
            <a:xfrm>
              <a:off x="4729413" y="2609245"/>
              <a:ext cx="278955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throwing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74" name="Ms Kate 0964869886 10 - 9Slide.vn">
            <a:extLst>
              <a:ext uri="{FF2B5EF4-FFF2-40B4-BE49-F238E27FC236}">
                <a16:creationId xmlns:a16="http://schemas.microsoft.com/office/drawing/2014/main" id="{AA3FCD9A-2677-C502-E987-CAC9FE9AA123}"/>
              </a:ext>
            </a:extLst>
          </p:cNvPr>
          <p:cNvGrpSpPr/>
          <p:nvPr/>
        </p:nvGrpSpPr>
        <p:grpSpPr>
          <a:xfrm>
            <a:off x="43046" y="2392355"/>
            <a:ext cx="3069693" cy="2227032"/>
            <a:chOff x="357427" y="3049765"/>
            <a:chExt cx="4604539" cy="3340548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2414194-3B3B-C0F6-A2ED-AA860B663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7" y="3049765"/>
              <a:ext cx="4604539" cy="334054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43690BB-6D89-894A-CB50-B0BD7D3BD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29" y="3831785"/>
              <a:ext cx="1357431" cy="1255474"/>
            </a:xfrm>
            <a:prstGeom prst="round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CD73117-A1B7-3A50-E951-F2831D55669C}"/>
                </a:ext>
              </a:extLst>
            </p:cNvPr>
            <p:cNvSpPr txBox="1"/>
            <p:nvPr/>
          </p:nvSpPr>
          <p:spPr>
            <a:xfrm>
              <a:off x="1264919" y="5014797"/>
              <a:ext cx="2789554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catching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sp>
        <p:nvSpPr>
          <p:cNvPr id="77" name="Ms Kate 0964869886 11 - 9Slide.vn">
            <a:extLst>
              <a:ext uri="{FF2B5EF4-FFF2-40B4-BE49-F238E27FC236}">
                <a16:creationId xmlns:a16="http://schemas.microsoft.com/office/drawing/2014/main" id="{F9EF0748-8557-74F9-04CB-F4043104E49B}"/>
              </a:ext>
            </a:extLst>
          </p:cNvPr>
          <p:cNvSpPr/>
          <p:nvPr/>
        </p:nvSpPr>
        <p:spPr>
          <a:xfrm rot="8180046">
            <a:off x="6375184" y="2807921"/>
            <a:ext cx="742984" cy="1086993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Ms Kate 0964869886 12 - 9Slide.vn">
            <a:extLst>
              <a:ext uri="{FF2B5EF4-FFF2-40B4-BE49-F238E27FC236}">
                <a16:creationId xmlns:a16="http://schemas.microsoft.com/office/drawing/2014/main" id="{C439A4B2-83B0-B667-6921-A79176E585A9}"/>
              </a:ext>
            </a:extLst>
          </p:cNvPr>
          <p:cNvSpPr/>
          <p:nvPr/>
        </p:nvSpPr>
        <p:spPr>
          <a:xfrm rot="7036195">
            <a:off x="4069731" y="2882992"/>
            <a:ext cx="742984" cy="1086993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Ms Kate 0964869886 13 - 9Slide.vn">
            <a:extLst>
              <a:ext uri="{FF2B5EF4-FFF2-40B4-BE49-F238E27FC236}">
                <a16:creationId xmlns:a16="http://schemas.microsoft.com/office/drawing/2014/main" id="{CB3AA59E-25E3-04E9-FAB8-A9B06638C8F6}"/>
              </a:ext>
            </a:extLst>
          </p:cNvPr>
          <p:cNvSpPr/>
          <p:nvPr/>
        </p:nvSpPr>
        <p:spPr>
          <a:xfrm rot="15769787" flipH="1">
            <a:off x="9759850" y="4101690"/>
            <a:ext cx="875334" cy="1086993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Ms Kate 0964869886 14 - 9Slide.vn">
            <a:extLst>
              <a:ext uri="{FF2B5EF4-FFF2-40B4-BE49-F238E27FC236}">
                <a16:creationId xmlns:a16="http://schemas.microsoft.com/office/drawing/2014/main" id="{72668DE7-F1FC-00B7-3C3A-3F7FE373BD00}"/>
              </a:ext>
            </a:extLst>
          </p:cNvPr>
          <p:cNvSpPr/>
          <p:nvPr/>
        </p:nvSpPr>
        <p:spPr>
          <a:xfrm rot="5830213">
            <a:off x="1824914" y="4498341"/>
            <a:ext cx="875334" cy="1086993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4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are u good a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m good at kicking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'm good at catching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'm good at throwing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'm good at kicking n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'm good at hitting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 Kate 0964869886 1 - 9Slide.vn">
            <a:extLst>
              <a:ext uri="{FF2B5EF4-FFF2-40B4-BE49-F238E27FC236}">
                <a16:creationId xmlns:a16="http://schemas.microsoft.com/office/drawing/2014/main" id="{8E16A95D-9B7D-6F08-DE58-0017BE5D1C1E}"/>
              </a:ext>
            </a:extLst>
          </p:cNvPr>
          <p:cNvGrpSpPr/>
          <p:nvPr/>
        </p:nvGrpSpPr>
        <p:grpSpPr>
          <a:xfrm>
            <a:off x="0" y="0"/>
            <a:ext cx="12192000" cy="6863025"/>
            <a:chOff x="0" y="0"/>
            <a:chExt cx="18288000" cy="102945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8894EA-1711-DE68-A89B-664D745BF35D}"/>
                </a:ext>
              </a:extLst>
            </p:cNvPr>
            <p:cNvGrpSpPr/>
            <p:nvPr/>
          </p:nvGrpSpPr>
          <p:grpSpPr>
            <a:xfrm>
              <a:off x="0" y="0"/>
              <a:ext cx="18288000" cy="10294537"/>
              <a:chOff x="0" y="0"/>
              <a:chExt cx="24384000" cy="1372604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A9E8A271-B130-1BFB-911C-5C213554DCB5}"/>
                  </a:ext>
                </a:extLst>
              </p:cNvPr>
              <p:cNvGrpSpPr/>
              <p:nvPr/>
            </p:nvGrpSpPr>
            <p:grpSpPr>
              <a:xfrm>
                <a:off x="0" y="0"/>
                <a:ext cx="4069955" cy="6863025"/>
                <a:chOff x="0" y="0"/>
                <a:chExt cx="1913890" cy="3227327"/>
              </a:xfrm>
            </p:grpSpPr>
            <p:sp>
              <p:nvSpPr>
                <p:cNvPr id="29" name="Freeform 4">
                  <a:extLst>
                    <a:ext uri="{FF2B5EF4-FFF2-40B4-BE49-F238E27FC236}">
                      <a16:creationId xmlns:a16="http://schemas.microsoft.com/office/drawing/2014/main" id="{0E445E00-DAE4-E17F-E871-F10EB2C9F6A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F0C600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7" name="Group 5">
                <a:extLst>
                  <a:ext uri="{FF2B5EF4-FFF2-40B4-BE49-F238E27FC236}">
                    <a16:creationId xmlns:a16="http://schemas.microsoft.com/office/drawing/2014/main" id="{230408C6-BE62-2CEC-4255-9B34C4B6E1EF}"/>
                  </a:ext>
                </a:extLst>
              </p:cNvPr>
              <p:cNvGrpSpPr/>
              <p:nvPr/>
            </p:nvGrpSpPr>
            <p:grpSpPr>
              <a:xfrm>
                <a:off x="0" y="6863025"/>
                <a:ext cx="4069955" cy="6863025"/>
                <a:chOff x="0" y="0"/>
                <a:chExt cx="1913890" cy="3227327"/>
              </a:xfrm>
            </p:grpSpPr>
            <p:sp>
              <p:nvSpPr>
                <p:cNvPr id="28" name="Freeform 6">
                  <a:extLst>
                    <a:ext uri="{FF2B5EF4-FFF2-40B4-BE49-F238E27FC236}">
                      <a16:creationId xmlns:a16="http://schemas.microsoft.com/office/drawing/2014/main" id="{6219E888-BAE8-F442-A204-225B874CC8D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F0C600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E959438-84DB-DA4A-19BA-42901F1FD29E}"/>
                  </a:ext>
                </a:extLst>
              </p:cNvPr>
              <p:cNvGrpSpPr/>
              <p:nvPr/>
            </p:nvGrpSpPr>
            <p:grpSpPr>
              <a:xfrm>
                <a:off x="4069955" y="0"/>
                <a:ext cx="4069955" cy="6863025"/>
                <a:chOff x="0" y="0"/>
                <a:chExt cx="1913890" cy="3227327"/>
              </a:xfrm>
            </p:grpSpPr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1206C996-E7BC-3DBE-669D-EC40E7DB650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EA6045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" name="Group 9">
                <a:extLst>
                  <a:ext uri="{FF2B5EF4-FFF2-40B4-BE49-F238E27FC236}">
                    <a16:creationId xmlns:a16="http://schemas.microsoft.com/office/drawing/2014/main" id="{ECF96798-F2F5-0DD8-8BFF-108D3C44347F}"/>
                  </a:ext>
                </a:extLst>
              </p:cNvPr>
              <p:cNvGrpSpPr/>
              <p:nvPr/>
            </p:nvGrpSpPr>
            <p:grpSpPr>
              <a:xfrm>
                <a:off x="4069955" y="6863025"/>
                <a:ext cx="4069955" cy="6863025"/>
                <a:chOff x="0" y="0"/>
                <a:chExt cx="1913890" cy="3227327"/>
              </a:xfrm>
            </p:grpSpPr>
            <p:sp>
              <p:nvSpPr>
                <p:cNvPr id="26" name="Freeform 10">
                  <a:extLst>
                    <a:ext uri="{FF2B5EF4-FFF2-40B4-BE49-F238E27FC236}">
                      <a16:creationId xmlns:a16="http://schemas.microsoft.com/office/drawing/2014/main" id="{4D87D654-85E7-623D-ACBD-B78267C366F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EA6045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E779609-F3DB-812F-C366-43ADB490CAA3}"/>
                  </a:ext>
                </a:extLst>
              </p:cNvPr>
              <p:cNvGrpSpPr/>
              <p:nvPr/>
            </p:nvGrpSpPr>
            <p:grpSpPr>
              <a:xfrm>
                <a:off x="8139910" y="0"/>
                <a:ext cx="4061022" cy="6863025"/>
                <a:chOff x="0" y="0"/>
                <a:chExt cx="1913890" cy="3234425"/>
              </a:xfrm>
            </p:grpSpPr>
            <p:sp>
              <p:nvSpPr>
                <p:cNvPr id="25" name="Freeform 12">
                  <a:extLst>
                    <a:ext uri="{FF2B5EF4-FFF2-40B4-BE49-F238E27FC236}">
                      <a16:creationId xmlns:a16="http://schemas.microsoft.com/office/drawing/2014/main" id="{5C7FEF0F-4F77-CD19-4F95-8E65546AC0F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85A5C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" name="Group 13">
                <a:extLst>
                  <a:ext uri="{FF2B5EF4-FFF2-40B4-BE49-F238E27FC236}">
                    <a16:creationId xmlns:a16="http://schemas.microsoft.com/office/drawing/2014/main" id="{5A979959-84F3-0B32-7A18-CA673366D0BB}"/>
                  </a:ext>
                </a:extLst>
              </p:cNvPr>
              <p:cNvGrpSpPr/>
              <p:nvPr/>
            </p:nvGrpSpPr>
            <p:grpSpPr>
              <a:xfrm>
                <a:off x="8139910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4" name="Freeform 14">
                  <a:extLst>
                    <a:ext uri="{FF2B5EF4-FFF2-40B4-BE49-F238E27FC236}">
                      <a16:creationId xmlns:a16="http://schemas.microsoft.com/office/drawing/2014/main" id="{A234B96F-B036-9F18-8C9A-9158152781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85A5CC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" name="Group 15">
                <a:extLst>
                  <a:ext uri="{FF2B5EF4-FFF2-40B4-BE49-F238E27FC236}">
                    <a16:creationId xmlns:a16="http://schemas.microsoft.com/office/drawing/2014/main" id="{AC984928-BA53-2E5E-B819-03D70D917BE4}"/>
                  </a:ext>
                </a:extLst>
              </p:cNvPr>
              <p:cNvGrpSpPr/>
              <p:nvPr/>
            </p:nvGrpSpPr>
            <p:grpSpPr>
              <a:xfrm>
                <a:off x="12200933" y="0"/>
                <a:ext cx="4061022" cy="6863025"/>
                <a:chOff x="0" y="0"/>
                <a:chExt cx="1913890" cy="3234425"/>
              </a:xfrm>
            </p:grpSpPr>
            <p:sp>
              <p:nvSpPr>
                <p:cNvPr id="23" name="Freeform 16">
                  <a:extLst>
                    <a:ext uri="{FF2B5EF4-FFF2-40B4-BE49-F238E27FC236}">
                      <a16:creationId xmlns:a16="http://schemas.microsoft.com/office/drawing/2014/main" id="{71028695-8F85-9375-A6FE-3159719F6CE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4A6491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3" name="Group 17">
                <a:extLst>
                  <a:ext uri="{FF2B5EF4-FFF2-40B4-BE49-F238E27FC236}">
                    <a16:creationId xmlns:a16="http://schemas.microsoft.com/office/drawing/2014/main" id="{764F48BE-E7CF-1A30-B7E5-1EF81FD7EB31}"/>
                  </a:ext>
                </a:extLst>
              </p:cNvPr>
              <p:cNvGrpSpPr/>
              <p:nvPr/>
            </p:nvGrpSpPr>
            <p:grpSpPr>
              <a:xfrm>
                <a:off x="12200933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2" name="Freeform 18">
                  <a:extLst>
                    <a:ext uri="{FF2B5EF4-FFF2-40B4-BE49-F238E27FC236}">
                      <a16:creationId xmlns:a16="http://schemas.microsoft.com/office/drawing/2014/main" id="{4130373B-9CFD-6055-8F47-82C7F47E585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4A6491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4" name="Group 19">
                <a:extLst>
                  <a:ext uri="{FF2B5EF4-FFF2-40B4-BE49-F238E27FC236}">
                    <a16:creationId xmlns:a16="http://schemas.microsoft.com/office/drawing/2014/main" id="{632123F5-9174-CB88-BAAA-58E4D5ABA6BE}"/>
                  </a:ext>
                </a:extLst>
              </p:cNvPr>
              <p:cNvGrpSpPr/>
              <p:nvPr/>
            </p:nvGrpSpPr>
            <p:grpSpPr>
              <a:xfrm>
                <a:off x="16261955" y="0"/>
                <a:ext cx="4061022" cy="6863025"/>
                <a:chOff x="0" y="0"/>
                <a:chExt cx="1913890" cy="3234425"/>
              </a:xfrm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410D0A7-B2CD-61D1-0CC6-48116C151B0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91C46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5" name="Group 21">
                <a:extLst>
                  <a:ext uri="{FF2B5EF4-FFF2-40B4-BE49-F238E27FC236}">
                    <a16:creationId xmlns:a16="http://schemas.microsoft.com/office/drawing/2014/main" id="{E40C46B7-6D02-D152-6037-47B4CC85CD09}"/>
                  </a:ext>
                </a:extLst>
              </p:cNvPr>
              <p:cNvGrpSpPr/>
              <p:nvPr/>
            </p:nvGrpSpPr>
            <p:grpSpPr>
              <a:xfrm>
                <a:off x="16261955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0" name="Freeform 22">
                  <a:extLst>
                    <a:ext uri="{FF2B5EF4-FFF2-40B4-BE49-F238E27FC236}">
                      <a16:creationId xmlns:a16="http://schemas.microsoft.com/office/drawing/2014/main" id="{453EED3A-F613-A487-D17D-2A9F09F2350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91C46C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23">
                <a:extLst>
                  <a:ext uri="{FF2B5EF4-FFF2-40B4-BE49-F238E27FC236}">
                    <a16:creationId xmlns:a16="http://schemas.microsoft.com/office/drawing/2014/main" id="{11932D69-DBB2-F339-F293-B03BC2F929AA}"/>
                  </a:ext>
                </a:extLst>
              </p:cNvPr>
              <p:cNvGrpSpPr/>
              <p:nvPr/>
            </p:nvGrpSpPr>
            <p:grpSpPr>
              <a:xfrm>
                <a:off x="20322978" y="0"/>
                <a:ext cx="4061022" cy="6863025"/>
                <a:chOff x="0" y="0"/>
                <a:chExt cx="1913890" cy="3234425"/>
              </a:xfrm>
            </p:grpSpPr>
            <p:sp>
              <p:nvSpPr>
                <p:cNvPr id="19" name="Freeform 24">
                  <a:extLst>
                    <a:ext uri="{FF2B5EF4-FFF2-40B4-BE49-F238E27FC236}">
                      <a16:creationId xmlns:a16="http://schemas.microsoft.com/office/drawing/2014/main" id="{050A5BF0-FEB1-24D7-CB33-C3A1093965D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287D7D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" name="Group 25">
                <a:extLst>
                  <a:ext uri="{FF2B5EF4-FFF2-40B4-BE49-F238E27FC236}">
                    <a16:creationId xmlns:a16="http://schemas.microsoft.com/office/drawing/2014/main" id="{5B461642-E9BF-6541-E3DC-5985ECBFF584}"/>
                  </a:ext>
                </a:extLst>
              </p:cNvPr>
              <p:cNvGrpSpPr/>
              <p:nvPr/>
            </p:nvGrpSpPr>
            <p:grpSpPr>
              <a:xfrm>
                <a:off x="20322978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18" name="Freeform 26">
                  <a:extLst>
                    <a:ext uri="{FF2B5EF4-FFF2-40B4-BE49-F238E27FC236}">
                      <a16:creationId xmlns:a16="http://schemas.microsoft.com/office/drawing/2014/main" id="{2F95805D-76B2-E0A4-CE72-B9BBADF1257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287D7D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4" name="Group 27">
              <a:extLst>
                <a:ext uri="{FF2B5EF4-FFF2-40B4-BE49-F238E27FC236}">
                  <a16:creationId xmlns:a16="http://schemas.microsoft.com/office/drawing/2014/main" id="{41BAD190-A68F-07EA-C3B8-787EF40C8B53}"/>
                </a:ext>
              </a:extLst>
            </p:cNvPr>
            <p:cNvGrpSpPr/>
            <p:nvPr/>
          </p:nvGrpSpPr>
          <p:grpSpPr>
            <a:xfrm>
              <a:off x="228600" y="266700"/>
              <a:ext cx="17830801" cy="9829800"/>
              <a:chOff x="0" y="0"/>
              <a:chExt cx="3758554" cy="1913890"/>
            </a:xfrm>
          </p:grpSpPr>
          <p:sp>
            <p:nvSpPr>
              <p:cNvPr id="5" name="Freeform 28">
                <a:extLst>
                  <a:ext uri="{FF2B5EF4-FFF2-40B4-BE49-F238E27FC236}">
                    <a16:creationId xmlns:a16="http://schemas.microsoft.com/office/drawing/2014/main" id="{1A69E6F8-46D3-1AF3-5583-0CA01BADB3C5}"/>
                  </a:ext>
                </a:extLst>
              </p:cNvPr>
              <p:cNvSpPr/>
              <p:nvPr/>
            </p:nvSpPr>
            <p:spPr>
              <a:xfrm>
                <a:off x="0" y="0"/>
                <a:ext cx="375855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774617" h="1913890">
                    <a:moveTo>
                      <a:pt x="0" y="0"/>
                    </a:moveTo>
                    <a:lnTo>
                      <a:pt x="3774617" y="0"/>
                    </a:lnTo>
                    <a:lnTo>
                      <a:pt x="3774617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30" name="Ms Kate 0964869886 2 - 9Slide.vn">
            <a:extLst>
              <a:ext uri="{FF2B5EF4-FFF2-40B4-BE49-F238E27FC236}">
                <a16:creationId xmlns:a16="http://schemas.microsoft.com/office/drawing/2014/main" id="{DFE10DD2-8AD3-F8E3-77F2-58C01E0038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7627" y="5479782"/>
            <a:ext cx="1244373" cy="1378218"/>
          </a:xfrm>
          <a:prstGeom prst="rect">
            <a:avLst/>
          </a:prstGeom>
        </p:spPr>
      </p:pic>
      <p:pic>
        <p:nvPicPr>
          <p:cNvPr id="31" name="Ms Kate 0964869886 3 - 9Slide.vn">
            <a:extLst>
              <a:ext uri="{FF2B5EF4-FFF2-40B4-BE49-F238E27FC236}">
                <a16:creationId xmlns:a16="http://schemas.microsoft.com/office/drawing/2014/main" id="{3E79C4B6-3085-42D3-3535-43F79FAD1A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94" y="3880044"/>
            <a:ext cx="8848598" cy="2889323"/>
          </a:xfrm>
          <a:prstGeom prst="rect">
            <a:avLst/>
          </a:prstGeom>
        </p:spPr>
      </p:pic>
      <p:grpSp>
        <p:nvGrpSpPr>
          <p:cNvPr id="35" name="Ms Kate 0964869886 4 - 9Slide.vn">
            <a:extLst>
              <a:ext uri="{FF2B5EF4-FFF2-40B4-BE49-F238E27FC236}">
                <a16:creationId xmlns:a16="http://schemas.microsoft.com/office/drawing/2014/main" id="{1A0BE29D-EFC9-5F25-4DE6-60A077450A66}"/>
              </a:ext>
            </a:extLst>
          </p:cNvPr>
          <p:cNvGrpSpPr/>
          <p:nvPr/>
        </p:nvGrpSpPr>
        <p:grpSpPr>
          <a:xfrm>
            <a:off x="8885348" y="1566132"/>
            <a:ext cx="3028229" cy="2304349"/>
            <a:chOff x="12726067" y="2051774"/>
            <a:chExt cx="4542343" cy="345652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5AB4F48-060E-238E-DA00-165983F54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26067" y="2051774"/>
              <a:ext cx="4542343" cy="345652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0BB906E-2A62-7C75-6C3C-C1AA18745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39114" y="2918300"/>
              <a:ext cx="1519950" cy="1223149"/>
            </a:xfrm>
            <a:prstGeom prst="round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9D8DA9-369D-572E-EC6F-09D87A44C6BA}"/>
                </a:ext>
              </a:extLst>
            </p:cNvPr>
            <p:cNvSpPr txBox="1"/>
            <p:nvPr/>
          </p:nvSpPr>
          <p:spPr>
            <a:xfrm>
              <a:off x="13594297" y="4167915"/>
              <a:ext cx="278955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go swimming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39" name="Ms Kate 0964869886 5 - 9Slide.vn">
            <a:extLst>
              <a:ext uri="{FF2B5EF4-FFF2-40B4-BE49-F238E27FC236}">
                <a16:creationId xmlns:a16="http://schemas.microsoft.com/office/drawing/2014/main" id="{EF18B9C5-93B6-D92A-DAF1-F6B3C6BEE78E}"/>
              </a:ext>
            </a:extLst>
          </p:cNvPr>
          <p:cNvGrpSpPr/>
          <p:nvPr/>
        </p:nvGrpSpPr>
        <p:grpSpPr>
          <a:xfrm>
            <a:off x="6030688" y="230065"/>
            <a:ext cx="3058613" cy="2218994"/>
            <a:chOff x="7608474" y="545539"/>
            <a:chExt cx="4587920" cy="332849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D07A397-E3A6-1ED9-6E26-55CFE713C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8474" y="545539"/>
              <a:ext cx="4587920" cy="332849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CCAAEB4-CABE-117B-617A-B27B65FE5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16623" y="997199"/>
              <a:ext cx="1407980" cy="1709786"/>
            </a:xfrm>
            <a:prstGeom prst="round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9B33EF7-E77B-04C5-9957-CC913FB314EA}"/>
                </a:ext>
              </a:extLst>
            </p:cNvPr>
            <p:cNvSpPr txBox="1"/>
            <p:nvPr/>
          </p:nvSpPr>
          <p:spPr>
            <a:xfrm>
              <a:off x="8522354" y="2623488"/>
              <a:ext cx="2789553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go out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43" name="Ms Kate 0964869886 6 - 9Slide.vn">
            <a:extLst>
              <a:ext uri="{FF2B5EF4-FFF2-40B4-BE49-F238E27FC236}">
                <a16:creationId xmlns:a16="http://schemas.microsoft.com/office/drawing/2014/main" id="{9582F9FC-AAB0-4A09-62FF-A02507CF8627}"/>
              </a:ext>
            </a:extLst>
          </p:cNvPr>
          <p:cNvGrpSpPr/>
          <p:nvPr/>
        </p:nvGrpSpPr>
        <p:grpSpPr>
          <a:xfrm>
            <a:off x="2340662" y="255507"/>
            <a:ext cx="3100942" cy="2319503"/>
            <a:chOff x="3525151" y="387299"/>
            <a:chExt cx="4651413" cy="347925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6F4915C-FF66-85C6-CBB3-374EF5587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25151" y="387299"/>
              <a:ext cx="4651413" cy="347925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E7F946A-4FFB-068F-0578-27AF1384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10525" y="938111"/>
              <a:ext cx="1200024" cy="149199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7588C75-0DE3-F744-A6E6-D8746CF0BC95}"/>
                </a:ext>
              </a:extLst>
            </p:cNvPr>
            <p:cNvSpPr txBox="1"/>
            <p:nvPr/>
          </p:nvSpPr>
          <p:spPr>
            <a:xfrm>
              <a:off x="4201170" y="2069518"/>
              <a:ext cx="3457770" cy="1246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go </a:t>
              </a:r>
            </a:p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skateboarding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47" name="Ms Kate 0964869886 7 - 9Slide.vn">
            <a:extLst>
              <a:ext uri="{FF2B5EF4-FFF2-40B4-BE49-F238E27FC236}">
                <a16:creationId xmlns:a16="http://schemas.microsoft.com/office/drawing/2014/main" id="{4915459C-9143-71F6-3E3F-4718922CB14A}"/>
              </a:ext>
            </a:extLst>
          </p:cNvPr>
          <p:cNvGrpSpPr/>
          <p:nvPr/>
        </p:nvGrpSpPr>
        <p:grpSpPr>
          <a:xfrm>
            <a:off x="156912" y="2392355"/>
            <a:ext cx="2841960" cy="2227032"/>
            <a:chOff x="528226" y="3049765"/>
            <a:chExt cx="4262940" cy="334054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302ACE-093D-037B-7721-C69E5B96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26" y="3049765"/>
              <a:ext cx="4262940" cy="334054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B7767F4-7064-6BBE-3100-70E1C2A736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7" r="-6963"/>
            <a:stretch/>
          </p:blipFill>
          <p:spPr>
            <a:xfrm>
              <a:off x="1595053" y="3831785"/>
              <a:ext cx="2493732" cy="1255474"/>
            </a:xfrm>
            <a:prstGeom prst="round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88C58F7-75C3-9624-2520-2D87A9993921}"/>
                </a:ext>
              </a:extLst>
            </p:cNvPr>
            <p:cNvSpPr txBox="1"/>
            <p:nvPr/>
          </p:nvSpPr>
          <p:spPr>
            <a:xfrm>
              <a:off x="1264920" y="5014797"/>
              <a:ext cx="278955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watch TV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sp>
        <p:nvSpPr>
          <p:cNvPr id="51" name="Ms Kate 0964869886 8 - 9Slide.vn">
            <a:extLst>
              <a:ext uri="{FF2B5EF4-FFF2-40B4-BE49-F238E27FC236}">
                <a16:creationId xmlns:a16="http://schemas.microsoft.com/office/drawing/2014/main" id="{2ACB7A4F-7887-9768-29E8-110C60E2857F}"/>
              </a:ext>
            </a:extLst>
          </p:cNvPr>
          <p:cNvSpPr/>
          <p:nvPr/>
        </p:nvSpPr>
        <p:spPr>
          <a:xfrm rot="8180046">
            <a:off x="6375184" y="2807921"/>
            <a:ext cx="742984" cy="1086993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Ms Kate 0964869886 9 - 9Slide.vn">
            <a:extLst>
              <a:ext uri="{FF2B5EF4-FFF2-40B4-BE49-F238E27FC236}">
                <a16:creationId xmlns:a16="http://schemas.microsoft.com/office/drawing/2014/main" id="{B4C0BDA2-79EE-B4AE-E97D-8474BDF27313}"/>
              </a:ext>
            </a:extLst>
          </p:cNvPr>
          <p:cNvSpPr/>
          <p:nvPr/>
        </p:nvSpPr>
        <p:spPr>
          <a:xfrm rot="7036195">
            <a:off x="4069731" y="2882992"/>
            <a:ext cx="742984" cy="1086993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Ms Kate 0964869886 10 - 9Slide.vn">
            <a:extLst>
              <a:ext uri="{FF2B5EF4-FFF2-40B4-BE49-F238E27FC236}">
                <a16:creationId xmlns:a16="http://schemas.microsoft.com/office/drawing/2014/main" id="{B6584482-9FEC-5DE0-FB5E-90CC2FADCE87}"/>
              </a:ext>
            </a:extLst>
          </p:cNvPr>
          <p:cNvSpPr/>
          <p:nvPr/>
        </p:nvSpPr>
        <p:spPr>
          <a:xfrm rot="15769787" flipH="1">
            <a:off x="9759850" y="4101690"/>
            <a:ext cx="875334" cy="1086993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Ms Kate 0964869886 11 - 9Slide.vn">
            <a:extLst>
              <a:ext uri="{FF2B5EF4-FFF2-40B4-BE49-F238E27FC236}">
                <a16:creationId xmlns:a16="http://schemas.microsoft.com/office/drawing/2014/main" id="{3992C9ED-ABB4-6EC0-323B-165D7ADA0849}"/>
              </a:ext>
            </a:extLst>
          </p:cNvPr>
          <p:cNvSpPr/>
          <p:nvPr/>
        </p:nvSpPr>
        <p:spPr>
          <a:xfrm rot="5830213">
            <a:off x="1824914" y="4498341"/>
            <a:ext cx="875334" cy="1086993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5" name="Ms Kate 0964869886 12 - 9Slide.vn">
            <a:extLst>
              <a:ext uri="{FF2B5EF4-FFF2-40B4-BE49-F238E27FC236}">
                <a16:creationId xmlns:a16="http://schemas.microsoft.com/office/drawing/2014/main" id="{0B92645E-76A6-E113-EF04-B10A2891238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5" r="70891" b="1967"/>
          <a:stretch/>
        </p:blipFill>
        <p:spPr>
          <a:xfrm>
            <a:off x="3443240" y="4670435"/>
            <a:ext cx="648897" cy="699804"/>
          </a:xfrm>
          <a:prstGeom prst="ellipse">
            <a:avLst/>
          </a:prstGeom>
        </p:spPr>
      </p:pic>
      <p:pic>
        <p:nvPicPr>
          <p:cNvPr id="56" name="Ms Kate 0964869886 13 - 9Slide.vn">
            <a:extLst>
              <a:ext uri="{FF2B5EF4-FFF2-40B4-BE49-F238E27FC236}">
                <a16:creationId xmlns:a16="http://schemas.microsoft.com/office/drawing/2014/main" id="{8A6EF29B-680A-8808-C19C-944BDCEB01F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468" y="4383255"/>
            <a:ext cx="760605" cy="523861"/>
          </a:xfrm>
          <a:prstGeom prst="rect">
            <a:avLst/>
          </a:prstGeom>
        </p:spPr>
      </p:pic>
      <p:pic>
        <p:nvPicPr>
          <p:cNvPr id="57" name="Ms Kate 0964869886 14 - 9Slide.vn">
            <a:extLst>
              <a:ext uri="{FF2B5EF4-FFF2-40B4-BE49-F238E27FC236}">
                <a16:creationId xmlns:a16="http://schemas.microsoft.com/office/drawing/2014/main" id="{D921DCAD-8B3A-D511-5676-B4F2BFBA21DF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58" b="17405"/>
          <a:stretch/>
        </p:blipFill>
        <p:spPr>
          <a:xfrm>
            <a:off x="8147065" y="4821602"/>
            <a:ext cx="910492" cy="895853"/>
          </a:xfrm>
          <a:prstGeom prst="ellipse">
            <a:avLst/>
          </a:prstGeom>
        </p:spPr>
      </p:pic>
      <p:grpSp>
        <p:nvGrpSpPr>
          <p:cNvPr id="58" name="Ms Kate 0964869886 15 - 9Slide.vn">
            <a:extLst>
              <a:ext uri="{FF2B5EF4-FFF2-40B4-BE49-F238E27FC236}">
                <a16:creationId xmlns:a16="http://schemas.microsoft.com/office/drawing/2014/main" id="{E4130607-60E2-0EB3-8A42-FA7A5D8283B7}"/>
              </a:ext>
            </a:extLst>
          </p:cNvPr>
          <p:cNvGrpSpPr/>
          <p:nvPr/>
        </p:nvGrpSpPr>
        <p:grpSpPr>
          <a:xfrm>
            <a:off x="5921144" y="5003915"/>
            <a:ext cx="2017390" cy="641580"/>
            <a:chOff x="9199075" y="7477109"/>
            <a:chExt cx="3026085" cy="96237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CAF80CE-BA46-7638-1EAC-75F256072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94" r="29674" b="20203"/>
            <a:stretch/>
          </p:blipFill>
          <p:spPr>
            <a:xfrm>
              <a:off x="9199075" y="7477109"/>
              <a:ext cx="3026085" cy="96237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156345C-4A96-6372-1A9D-BFE7E226718D}"/>
                </a:ext>
              </a:extLst>
            </p:cNvPr>
            <p:cNvSpPr txBox="1"/>
            <p:nvPr/>
          </p:nvSpPr>
          <p:spPr>
            <a:xfrm>
              <a:off x="9423876" y="7629604"/>
              <a:ext cx="2767488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>
                  <a:solidFill>
                    <a:srgbClr val="00B0F0"/>
                  </a:solidFill>
                  <a:latin typeface="Calibri"/>
                </a:rPr>
                <a:t>Yes</a:t>
              </a:r>
              <a:r>
                <a:rPr lang="en-US" sz="2400">
                  <a:solidFill>
                    <a:prstClr val="black"/>
                  </a:solidFill>
                  <a:latin typeface="Calibri"/>
                </a:rPr>
                <a:t>, you 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may</a:t>
              </a:r>
              <a:r>
                <a:rPr lang="en-US" sz="2400">
                  <a:solidFill>
                    <a:prstClr val="black"/>
                  </a:solidFill>
                  <a:latin typeface="Calibri"/>
                </a:rPr>
                <a:t>.</a:t>
              </a:r>
            </a:p>
          </p:txBody>
        </p:sp>
      </p:grpSp>
      <p:grpSp>
        <p:nvGrpSpPr>
          <p:cNvPr id="61" name="Ms Kate 0964869886 16 - 9Slide.vn">
            <a:extLst>
              <a:ext uri="{FF2B5EF4-FFF2-40B4-BE49-F238E27FC236}">
                <a16:creationId xmlns:a16="http://schemas.microsoft.com/office/drawing/2014/main" id="{2B209F60-1094-3127-91EB-45CC14C9F2BD}"/>
              </a:ext>
            </a:extLst>
          </p:cNvPr>
          <p:cNvGrpSpPr/>
          <p:nvPr/>
        </p:nvGrpSpPr>
        <p:grpSpPr>
          <a:xfrm>
            <a:off x="4061024" y="4539759"/>
            <a:ext cx="2871569" cy="488671"/>
            <a:chOff x="1687399" y="8596639"/>
            <a:chExt cx="4307354" cy="73300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FD3DEFE-8620-7C91-EB52-DA645BFB0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1" t="13674" b="10346"/>
            <a:stretch/>
          </p:blipFill>
          <p:spPr>
            <a:xfrm>
              <a:off x="1687399" y="8596639"/>
              <a:ext cx="4307354" cy="7326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376B85E-B77C-3A6C-CA6B-CB4C291BBF2A}"/>
                </a:ext>
              </a:extLst>
            </p:cNvPr>
            <p:cNvSpPr txBox="1"/>
            <p:nvPr/>
          </p:nvSpPr>
          <p:spPr>
            <a:xfrm>
              <a:off x="2219944" y="8637147"/>
              <a:ext cx="3451235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>
                  <a:solidFill>
                    <a:prstClr val="black"/>
                  </a:solidFill>
                  <a:latin typeface="Calibri"/>
                </a:rPr>
                <a:t>May I 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watch TV</a:t>
              </a:r>
              <a:r>
                <a:rPr lang="en-US" sz="2400">
                  <a:solidFill>
                    <a:srgbClr val="002060"/>
                  </a:solidFill>
                  <a:latin typeface="Calibri"/>
                </a:rPr>
                <a:t> ?</a:t>
              </a:r>
            </a:p>
          </p:txBody>
        </p:sp>
      </p:grpSp>
      <p:grpSp>
        <p:nvGrpSpPr>
          <p:cNvPr id="64" name="Ms Kate 0964869886 17 - 9Slide.vn">
            <a:extLst>
              <a:ext uri="{FF2B5EF4-FFF2-40B4-BE49-F238E27FC236}">
                <a16:creationId xmlns:a16="http://schemas.microsoft.com/office/drawing/2014/main" id="{FE05737F-AD75-DFFE-40CC-9426F1FAFF75}"/>
              </a:ext>
            </a:extLst>
          </p:cNvPr>
          <p:cNvGrpSpPr/>
          <p:nvPr/>
        </p:nvGrpSpPr>
        <p:grpSpPr>
          <a:xfrm>
            <a:off x="4464261" y="5566826"/>
            <a:ext cx="2578872" cy="641580"/>
            <a:chOff x="9199075" y="7477109"/>
            <a:chExt cx="3868308" cy="96237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699DEA1-EE4F-C6FF-51DD-8CE54C666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94" r="29674" b="20203"/>
            <a:stretch/>
          </p:blipFill>
          <p:spPr>
            <a:xfrm>
              <a:off x="9199075" y="7477109"/>
              <a:ext cx="3868308" cy="96237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EF1C26F-E902-38CC-631C-CDEA8F8A3DE3}"/>
                </a:ext>
              </a:extLst>
            </p:cNvPr>
            <p:cNvSpPr txBox="1"/>
            <p:nvPr/>
          </p:nvSpPr>
          <p:spPr>
            <a:xfrm>
              <a:off x="9423876" y="7629604"/>
              <a:ext cx="3469508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>
                  <a:solidFill>
                    <a:srgbClr val="00B0F0"/>
                  </a:solidFill>
                  <a:latin typeface="Calibri"/>
                </a:rPr>
                <a:t>No</a:t>
              </a:r>
              <a:r>
                <a:rPr lang="en-US" sz="2400">
                  <a:solidFill>
                    <a:prstClr val="black"/>
                  </a:solidFill>
                  <a:latin typeface="Calibri"/>
                </a:rPr>
                <a:t>, you 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may not</a:t>
              </a:r>
              <a:r>
                <a:rPr lang="en-US" sz="2400">
                  <a:solidFill>
                    <a:prstClr val="black"/>
                  </a:solidFill>
                  <a:latin typeface="Calibri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03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y I watch TV ne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y I go ou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y I go swimming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s you may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ay I watch TV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o you may no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ay I go skateboarding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 Kate 0964869886 1 - 9Slide.vn">
            <a:extLst>
              <a:ext uri="{FF2B5EF4-FFF2-40B4-BE49-F238E27FC236}">
                <a16:creationId xmlns:a16="http://schemas.microsoft.com/office/drawing/2014/main" id="{186F84F5-9D5A-763F-FB29-6A0C8B6AA577}"/>
              </a:ext>
            </a:extLst>
          </p:cNvPr>
          <p:cNvGrpSpPr/>
          <p:nvPr/>
        </p:nvGrpSpPr>
        <p:grpSpPr>
          <a:xfrm>
            <a:off x="-26964" y="-7618"/>
            <a:ext cx="12192000" cy="6863025"/>
            <a:chOff x="0" y="0"/>
            <a:chExt cx="18288000" cy="102945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3B7580-1EB1-8714-29B1-CA5031C57DF4}"/>
                </a:ext>
              </a:extLst>
            </p:cNvPr>
            <p:cNvGrpSpPr/>
            <p:nvPr/>
          </p:nvGrpSpPr>
          <p:grpSpPr>
            <a:xfrm>
              <a:off x="0" y="0"/>
              <a:ext cx="18288000" cy="10294537"/>
              <a:chOff x="0" y="0"/>
              <a:chExt cx="24384000" cy="1372604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70B603FB-585B-40F6-C053-31E4C0F69EF0}"/>
                  </a:ext>
                </a:extLst>
              </p:cNvPr>
              <p:cNvGrpSpPr/>
              <p:nvPr/>
            </p:nvGrpSpPr>
            <p:grpSpPr>
              <a:xfrm>
                <a:off x="0" y="0"/>
                <a:ext cx="4069955" cy="6863025"/>
                <a:chOff x="0" y="0"/>
                <a:chExt cx="1913890" cy="3227327"/>
              </a:xfrm>
            </p:grpSpPr>
            <p:sp>
              <p:nvSpPr>
                <p:cNvPr id="29" name="Freeform 4">
                  <a:extLst>
                    <a:ext uri="{FF2B5EF4-FFF2-40B4-BE49-F238E27FC236}">
                      <a16:creationId xmlns:a16="http://schemas.microsoft.com/office/drawing/2014/main" id="{6FF75A10-817A-B4FB-E2EC-B5E0DD97C3E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F0C600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7" name="Group 5">
                <a:extLst>
                  <a:ext uri="{FF2B5EF4-FFF2-40B4-BE49-F238E27FC236}">
                    <a16:creationId xmlns:a16="http://schemas.microsoft.com/office/drawing/2014/main" id="{1E8BF711-F159-B4D5-1A2B-562CB898BFBA}"/>
                  </a:ext>
                </a:extLst>
              </p:cNvPr>
              <p:cNvGrpSpPr/>
              <p:nvPr/>
            </p:nvGrpSpPr>
            <p:grpSpPr>
              <a:xfrm>
                <a:off x="0" y="6863025"/>
                <a:ext cx="4069955" cy="6863025"/>
                <a:chOff x="0" y="0"/>
                <a:chExt cx="1913890" cy="3227327"/>
              </a:xfrm>
            </p:grpSpPr>
            <p:sp>
              <p:nvSpPr>
                <p:cNvPr id="28" name="Freeform 6">
                  <a:extLst>
                    <a:ext uri="{FF2B5EF4-FFF2-40B4-BE49-F238E27FC236}">
                      <a16:creationId xmlns:a16="http://schemas.microsoft.com/office/drawing/2014/main" id="{CC0B9F63-0F8F-5604-0CC3-5A9C2D74A0D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F0C600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4462F41-D016-BE7C-D85F-6AE509C0913E}"/>
                  </a:ext>
                </a:extLst>
              </p:cNvPr>
              <p:cNvGrpSpPr/>
              <p:nvPr/>
            </p:nvGrpSpPr>
            <p:grpSpPr>
              <a:xfrm>
                <a:off x="4069955" y="0"/>
                <a:ext cx="4069955" cy="6863025"/>
                <a:chOff x="0" y="0"/>
                <a:chExt cx="1913890" cy="3227327"/>
              </a:xfrm>
            </p:grpSpPr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D3208908-6436-7825-B22E-3FC3B7B80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EA6045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" name="Group 9">
                <a:extLst>
                  <a:ext uri="{FF2B5EF4-FFF2-40B4-BE49-F238E27FC236}">
                    <a16:creationId xmlns:a16="http://schemas.microsoft.com/office/drawing/2014/main" id="{1A6095FA-9E53-A692-D016-473F2381CD64}"/>
                  </a:ext>
                </a:extLst>
              </p:cNvPr>
              <p:cNvGrpSpPr/>
              <p:nvPr/>
            </p:nvGrpSpPr>
            <p:grpSpPr>
              <a:xfrm>
                <a:off x="4069955" y="6863025"/>
                <a:ext cx="4069955" cy="6863025"/>
                <a:chOff x="0" y="0"/>
                <a:chExt cx="1913890" cy="3227327"/>
              </a:xfrm>
            </p:grpSpPr>
            <p:sp>
              <p:nvSpPr>
                <p:cNvPr id="26" name="Freeform 10">
                  <a:extLst>
                    <a:ext uri="{FF2B5EF4-FFF2-40B4-BE49-F238E27FC236}">
                      <a16:creationId xmlns:a16="http://schemas.microsoft.com/office/drawing/2014/main" id="{E5C2895C-9DD8-3414-63EA-871E181539F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27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27326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27326"/>
                      </a:lnTo>
                      <a:lnTo>
                        <a:pt x="0" y="3227326"/>
                      </a:lnTo>
                      <a:close/>
                    </a:path>
                  </a:pathLst>
                </a:custGeom>
                <a:solidFill>
                  <a:srgbClr val="EA6045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CCC658D-FBF1-B042-8AA4-D0BFA881BB1F}"/>
                  </a:ext>
                </a:extLst>
              </p:cNvPr>
              <p:cNvGrpSpPr/>
              <p:nvPr/>
            </p:nvGrpSpPr>
            <p:grpSpPr>
              <a:xfrm>
                <a:off x="8139910" y="0"/>
                <a:ext cx="4061022" cy="6863025"/>
                <a:chOff x="0" y="0"/>
                <a:chExt cx="1913890" cy="3234425"/>
              </a:xfrm>
            </p:grpSpPr>
            <p:sp>
              <p:nvSpPr>
                <p:cNvPr id="25" name="Freeform 12">
                  <a:extLst>
                    <a:ext uri="{FF2B5EF4-FFF2-40B4-BE49-F238E27FC236}">
                      <a16:creationId xmlns:a16="http://schemas.microsoft.com/office/drawing/2014/main" id="{22CCFDA4-F53A-6826-62ED-9E19839172E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85A5C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" name="Group 13">
                <a:extLst>
                  <a:ext uri="{FF2B5EF4-FFF2-40B4-BE49-F238E27FC236}">
                    <a16:creationId xmlns:a16="http://schemas.microsoft.com/office/drawing/2014/main" id="{65AE3B7B-D5CF-2591-62F1-4955ED12C5C3}"/>
                  </a:ext>
                </a:extLst>
              </p:cNvPr>
              <p:cNvGrpSpPr/>
              <p:nvPr/>
            </p:nvGrpSpPr>
            <p:grpSpPr>
              <a:xfrm>
                <a:off x="8139910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4" name="Freeform 14">
                  <a:extLst>
                    <a:ext uri="{FF2B5EF4-FFF2-40B4-BE49-F238E27FC236}">
                      <a16:creationId xmlns:a16="http://schemas.microsoft.com/office/drawing/2014/main" id="{B2FDF8D5-AB6A-D6D6-6402-1009B8E942E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85A5CC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" name="Group 15">
                <a:extLst>
                  <a:ext uri="{FF2B5EF4-FFF2-40B4-BE49-F238E27FC236}">
                    <a16:creationId xmlns:a16="http://schemas.microsoft.com/office/drawing/2014/main" id="{753CA861-160B-8A0F-3EA3-98C89CC23716}"/>
                  </a:ext>
                </a:extLst>
              </p:cNvPr>
              <p:cNvGrpSpPr/>
              <p:nvPr/>
            </p:nvGrpSpPr>
            <p:grpSpPr>
              <a:xfrm>
                <a:off x="12200933" y="0"/>
                <a:ext cx="4061022" cy="6863025"/>
                <a:chOff x="0" y="0"/>
                <a:chExt cx="1913890" cy="3234425"/>
              </a:xfrm>
            </p:grpSpPr>
            <p:sp>
              <p:nvSpPr>
                <p:cNvPr id="23" name="Freeform 16">
                  <a:extLst>
                    <a:ext uri="{FF2B5EF4-FFF2-40B4-BE49-F238E27FC236}">
                      <a16:creationId xmlns:a16="http://schemas.microsoft.com/office/drawing/2014/main" id="{0220B804-AB07-FBB7-6CB2-9F232FFEE66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4A6491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3" name="Group 17">
                <a:extLst>
                  <a:ext uri="{FF2B5EF4-FFF2-40B4-BE49-F238E27FC236}">
                    <a16:creationId xmlns:a16="http://schemas.microsoft.com/office/drawing/2014/main" id="{CC14EF80-3864-0DD8-FB29-572B01AA44EC}"/>
                  </a:ext>
                </a:extLst>
              </p:cNvPr>
              <p:cNvGrpSpPr/>
              <p:nvPr/>
            </p:nvGrpSpPr>
            <p:grpSpPr>
              <a:xfrm>
                <a:off x="12200933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2" name="Freeform 18">
                  <a:extLst>
                    <a:ext uri="{FF2B5EF4-FFF2-40B4-BE49-F238E27FC236}">
                      <a16:creationId xmlns:a16="http://schemas.microsoft.com/office/drawing/2014/main" id="{D651E44F-6843-D526-4EB4-C4DB055F8F3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4A6491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4" name="Group 19">
                <a:extLst>
                  <a:ext uri="{FF2B5EF4-FFF2-40B4-BE49-F238E27FC236}">
                    <a16:creationId xmlns:a16="http://schemas.microsoft.com/office/drawing/2014/main" id="{ED3D8AA6-51BB-2643-4637-3D357D52F09F}"/>
                  </a:ext>
                </a:extLst>
              </p:cNvPr>
              <p:cNvGrpSpPr/>
              <p:nvPr/>
            </p:nvGrpSpPr>
            <p:grpSpPr>
              <a:xfrm>
                <a:off x="16261955" y="0"/>
                <a:ext cx="4061022" cy="6863025"/>
                <a:chOff x="0" y="0"/>
                <a:chExt cx="1913890" cy="3234425"/>
              </a:xfrm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791169E-250E-007F-F078-CA8B75DC404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91C46C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5" name="Group 21">
                <a:extLst>
                  <a:ext uri="{FF2B5EF4-FFF2-40B4-BE49-F238E27FC236}">
                    <a16:creationId xmlns:a16="http://schemas.microsoft.com/office/drawing/2014/main" id="{8013A26E-1129-AA73-EBDF-763998ECF706}"/>
                  </a:ext>
                </a:extLst>
              </p:cNvPr>
              <p:cNvGrpSpPr/>
              <p:nvPr/>
            </p:nvGrpSpPr>
            <p:grpSpPr>
              <a:xfrm>
                <a:off x="16261955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20" name="Freeform 22">
                  <a:extLst>
                    <a:ext uri="{FF2B5EF4-FFF2-40B4-BE49-F238E27FC236}">
                      <a16:creationId xmlns:a16="http://schemas.microsoft.com/office/drawing/2014/main" id="{049D18F0-2B7C-601C-E544-F20634FCF08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91C46C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23">
                <a:extLst>
                  <a:ext uri="{FF2B5EF4-FFF2-40B4-BE49-F238E27FC236}">
                    <a16:creationId xmlns:a16="http://schemas.microsoft.com/office/drawing/2014/main" id="{40258657-5426-6751-9220-D626C404227D}"/>
                  </a:ext>
                </a:extLst>
              </p:cNvPr>
              <p:cNvGrpSpPr/>
              <p:nvPr/>
            </p:nvGrpSpPr>
            <p:grpSpPr>
              <a:xfrm>
                <a:off x="20322978" y="0"/>
                <a:ext cx="4061022" cy="6863025"/>
                <a:chOff x="0" y="0"/>
                <a:chExt cx="1913890" cy="3234425"/>
              </a:xfrm>
            </p:grpSpPr>
            <p:sp>
              <p:nvSpPr>
                <p:cNvPr id="19" name="Freeform 24">
                  <a:extLst>
                    <a:ext uri="{FF2B5EF4-FFF2-40B4-BE49-F238E27FC236}">
                      <a16:creationId xmlns:a16="http://schemas.microsoft.com/office/drawing/2014/main" id="{6BF42ECD-4F0D-96D3-28CA-9D43DA38599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287D7D"/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" name="Group 25">
                <a:extLst>
                  <a:ext uri="{FF2B5EF4-FFF2-40B4-BE49-F238E27FC236}">
                    <a16:creationId xmlns:a16="http://schemas.microsoft.com/office/drawing/2014/main" id="{9EF46D6E-BC17-0968-C3FC-CF6AE5067637}"/>
                  </a:ext>
                </a:extLst>
              </p:cNvPr>
              <p:cNvGrpSpPr/>
              <p:nvPr/>
            </p:nvGrpSpPr>
            <p:grpSpPr>
              <a:xfrm>
                <a:off x="20322978" y="6863025"/>
                <a:ext cx="4061022" cy="6863025"/>
                <a:chOff x="0" y="0"/>
                <a:chExt cx="1913890" cy="3234425"/>
              </a:xfrm>
            </p:grpSpPr>
            <p:sp>
              <p:nvSpPr>
                <p:cNvPr id="18" name="Freeform 26">
                  <a:extLst>
                    <a:ext uri="{FF2B5EF4-FFF2-40B4-BE49-F238E27FC236}">
                      <a16:creationId xmlns:a16="http://schemas.microsoft.com/office/drawing/2014/main" id="{CDBD3BF5-0F8D-BE75-F3BA-A523DB63580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13890" cy="32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3890" h="3234425">
                      <a:moveTo>
                        <a:pt x="0" y="0"/>
                      </a:moveTo>
                      <a:lnTo>
                        <a:pt x="1913890" y="0"/>
                      </a:lnTo>
                      <a:lnTo>
                        <a:pt x="1913890" y="3234425"/>
                      </a:lnTo>
                      <a:lnTo>
                        <a:pt x="0" y="3234425"/>
                      </a:lnTo>
                      <a:close/>
                    </a:path>
                  </a:pathLst>
                </a:custGeom>
                <a:solidFill>
                  <a:srgbClr val="287D7D">
                    <a:alpha val="60000"/>
                  </a:srgbClr>
                </a:solidFill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4" name="Group 27">
              <a:extLst>
                <a:ext uri="{FF2B5EF4-FFF2-40B4-BE49-F238E27FC236}">
                  <a16:creationId xmlns:a16="http://schemas.microsoft.com/office/drawing/2014/main" id="{08153EA6-F810-F027-AE10-AA3F967A6E48}"/>
                </a:ext>
              </a:extLst>
            </p:cNvPr>
            <p:cNvGrpSpPr/>
            <p:nvPr/>
          </p:nvGrpSpPr>
          <p:grpSpPr>
            <a:xfrm>
              <a:off x="228600" y="266700"/>
              <a:ext cx="17830801" cy="9829800"/>
              <a:chOff x="0" y="0"/>
              <a:chExt cx="3758554" cy="1913890"/>
            </a:xfrm>
          </p:grpSpPr>
          <p:sp>
            <p:nvSpPr>
              <p:cNvPr id="5" name="Freeform 28">
                <a:extLst>
                  <a:ext uri="{FF2B5EF4-FFF2-40B4-BE49-F238E27FC236}">
                    <a16:creationId xmlns:a16="http://schemas.microsoft.com/office/drawing/2014/main" id="{5809A3FE-3C3A-92CC-D242-9E9DBCF68920}"/>
                  </a:ext>
                </a:extLst>
              </p:cNvPr>
              <p:cNvSpPr/>
              <p:nvPr/>
            </p:nvSpPr>
            <p:spPr>
              <a:xfrm>
                <a:off x="0" y="0"/>
                <a:ext cx="375855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774617" h="1913890">
                    <a:moveTo>
                      <a:pt x="0" y="0"/>
                    </a:moveTo>
                    <a:lnTo>
                      <a:pt x="3774617" y="0"/>
                    </a:lnTo>
                    <a:lnTo>
                      <a:pt x="3774617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97" name="Ms Kate 0964869886 2 - 9Slide.vn">
            <a:extLst>
              <a:ext uri="{FF2B5EF4-FFF2-40B4-BE49-F238E27FC236}">
                <a16:creationId xmlns:a16="http://schemas.microsoft.com/office/drawing/2014/main" id="{0418C93C-4B18-7DDB-774B-AC906FEED65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7"/>
          <a:stretch/>
        </p:blipFill>
        <p:spPr>
          <a:xfrm>
            <a:off x="1066725" y="4205844"/>
            <a:ext cx="9804702" cy="2655153"/>
          </a:xfrm>
          <a:prstGeom prst="rect">
            <a:avLst/>
          </a:prstGeom>
        </p:spPr>
      </p:pic>
      <p:pic>
        <p:nvPicPr>
          <p:cNvPr id="30" name="Ms Kate 0964869886 3 - 9Slide.vn">
            <a:extLst>
              <a:ext uri="{FF2B5EF4-FFF2-40B4-BE49-F238E27FC236}">
                <a16:creationId xmlns:a16="http://schemas.microsoft.com/office/drawing/2014/main" id="{31FEB7AB-E1F7-AFA0-159F-C81F5528503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7627" y="5479782"/>
            <a:ext cx="1244373" cy="1378218"/>
          </a:xfrm>
          <a:prstGeom prst="rect">
            <a:avLst/>
          </a:prstGeom>
        </p:spPr>
      </p:pic>
      <p:pic>
        <p:nvPicPr>
          <p:cNvPr id="31" name="Ms Kate 0964869886 4 - 9Slide.vn">
            <a:extLst>
              <a:ext uri="{FF2B5EF4-FFF2-40B4-BE49-F238E27FC236}">
                <a16:creationId xmlns:a16="http://schemas.microsoft.com/office/drawing/2014/main" id="{BEB3B75E-490A-19CE-B8BC-CB33399DA8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7" t="7242" r="78001" b="4946"/>
          <a:stretch/>
        </p:blipFill>
        <p:spPr>
          <a:xfrm>
            <a:off x="2460609" y="5063526"/>
            <a:ext cx="1097396" cy="1574801"/>
          </a:xfrm>
          <a:prstGeom prst="ellipse">
            <a:avLst/>
          </a:prstGeom>
        </p:spPr>
      </p:pic>
      <p:pic>
        <p:nvPicPr>
          <p:cNvPr id="32" name="Ms Kate 0964869886 5 - 9Slide.vn">
            <a:extLst>
              <a:ext uri="{FF2B5EF4-FFF2-40B4-BE49-F238E27FC236}">
                <a16:creationId xmlns:a16="http://schemas.microsoft.com/office/drawing/2014/main" id="{E93942EB-968D-68EE-3C9C-F25AE364EBB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180" b="-6781"/>
          <a:stretch/>
        </p:blipFill>
        <p:spPr>
          <a:xfrm>
            <a:off x="8106638" y="4918828"/>
            <a:ext cx="1061503" cy="793686"/>
          </a:xfrm>
          <a:prstGeom prst="rect">
            <a:avLst/>
          </a:prstGeom>
        </p:spPr>
      </p:pic>
      <p:grpSp>
        <p:nvGrpSpPr>
          <p:cNvPr id="36" name="Ms Kate 0964869886 6 - 9Slide.vn">
            <a:extLst>
              <a:ext uri="{FF2B5EF4-FFF2-40B4-BE49-F238E27FC236}">
                <a16:creationId xmlns:a16="http://schemas.microsoft.com/office/drawing/2014/main" id="{48980488-21FC-9B60-9F68-23ADD53A28DB}"/>
              </a:ext>
            </a:extLst>
          </p:cNvPr>
          <p:cNvGrpSpPr/>
          <p:nvPr/>
        </p:nvGrpSpPr>
        <p:grpSpPr>
          <a:xfrm>
            <a:off x="3325850" y="4925014"/>
            <a:ext cx="4680711" cy="488671"/>
            <a:chOff x="1687398" y="8596639"/>
            <a:chExt cx="7021066" cy="73300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378803A-5847-FC78-3452-216823782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1" t="13674" b="10346"/>
            <a:stretch/>
          </p:blipFill>
          <p:spPr>
            <a:xfrm>
              <a:off x="1687398" y="8596639"/>
              <a:ext cx="7021066" cy="73260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AEE69B-CF07-016F-B62C-7ADB49EC2478}"/>
                </a:ext>
              </a:extLst>
            </p:cNvPr>
            <p:cNvSpPr txBox="1"/>
            <p:nvPr/>
          </p:nvSpPr>
          <p:spPr>
            <a:xfrm>
              <a:off x="2383864" y="8637147"/>
              <a:ext cx="60960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400">
                  <a:solidFill>
                    <a:prstClr val="black"/>
                  </a:solidFill>
                  <a:latin typeface="Calibri"/>
                </a:rPr>
                <a:t>I use my 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legs and feet </a:t>
              </a:r>
              <a:r>
                <a:rPr lang="en-US" sz="2400">
                  <a:solidFill>
                    <a:prstClr val="black"/>
                  </a:solidFill>
                  <a:latin typeface="Calibri"/>
                </a:rPr>
                <a:t>in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 soccer</a:t>
              </a:r>
              <a:r>
                <a:rPr lang="en-US" sz="2400">
                  <a:solidFill>
                    <a:srgbClr val="002060"/>
                  </a:solidFill>
                  <a:latin typeface="Calibri"/>
                </a:rPr>
                <a:t>.</a:t>
              </a:r>
            </a:p>
          </p:txBody>
        </p:sp>
      </p:grpSp>
      <p:grpSp>
        <p:nvGrpSpPr>
          <p:cNvPr id="39" name="Ms Kate 0964869886 7 - 9Slide.vn">
            <a:extLst>
              <a:ext uri="{FF2B5EF4-FFF2-40B4-BE49-F238E27FC236}">
                <a16:creationId xmlns:a16="http://schemas.microsoft.com/office/drawing/2014/main" id="{1DD12D3C-72B4-F6E2-4648-E2E87879BA86}"/>
              </a:ext>
            </a:extLst>
          </p:cNvPr>
          <p:cNvGrpSpPr/>
          <p:nvPr/>
        </p:nvGrpSpPr>
        <p:grpSpPr>
          <a:xfrm>
            <a:off x="3316949" y="5510256"/>
            <a:ext cx="4680711" cy="488671"/>
            <a:chOff x="1687398" y="8596639"/>
            <a:chExt cx="7021066" cy="73300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B39366F-0877-BF6C-13D3-AA1B89307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1" t="13674" b="10346"/>
            <a:stretch/>
          </p:blipFill>
          <p:spPr>
            <a:xfrm>
              <a:off x="1687398" y="8596639"/>
              <a:ext cx="7021066" cy="73260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ABF7AF-8118-D001-9995-2C1F2F45E20A}"/>
                </a:ext>
              </a:extLst>
            </p:cNvPr>
            <p:cNvSpPr txBox="1"/>
            <p:nvPr/>
          </p:nvSpPr>
          <p:spPr>
            <a:xfrm>
              <a:off x="2383864" y="8637147"/>
              <a:ext cx="60960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400">
                  <a:solidFill>
                    <a:prstClr val="black"/>
                  </a:solidFill>
                  <a:latin typeface="Calibri"/>
                </a:rPr>
                <a:t>I can 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kick the ball </a:t>
              </a:r>
              <a:r>
                <a:rPr lang="en-US" sz="2400">
                  <a:solidFill>
                    <a:prstClr val="black"/>
                  </a:solidFill>
                  <a:latin typeface="Calibri"/>
                </a:rPr>
                <a:t>in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 soccer</a:t>
              </a:r>
              <a:r>
                <a:rPr lang="en-US" sz="2400">
                  <a:solidFill>
                    <a:srgbClr val="002060"/>
                  </a:solidFill>
                  <a:latin typeface="Calibri"/>
                </a:rPr>
                <a:t>.</a:t>
              </a:r>
            </a:p>
          </p:txBody>
        </p:sp>
      </p:grpSp>
      <p:grpSp>
        <p:nvGrpSpPr>
          <p:cNvPr id="42" name="Ms Kate 0964869886 8 - 9Slide.vn">
            <a:extLst>
              <a:ext uri="{FF2B5EF4-FFF2-40B4-BE49-F238E27FC236}">
                <a16:creationId xmlns:a16="http://schemas.microsoft.com/office/drawing/2014/main" id="{061605EF-7FC5-63A6-30EB-E127B328F857}"/>
              </a:ext>
            </a:extLst>
          </p:cNvPr>
          <p:cNvGrpSpPr/>
          <p:nvPr/>
        </p:nvGrpSpPr>
        <p:grpSpPr>
          <a:xfrm>
            <a:off x="3494293" y="6174199"/>
            <a:ext cx="4685177" cy="488671"/>
            <a:chOff x="1687398" y="8596639"/>
            <a:chExt cx="7027765" cy="73300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8EA50FA-8136-D163-0994-EC1065310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1" t="13674" b="10346"/>
            <a:stretch/>
          </p:blipFill>
          <p:spPr>
            <a:xfrm>
              <a:off x="1687398" y="8596639"/>
              <a:ext cx="7021066" cy="73260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FF833A-A418-5B86-590F-544CAB03AC3D}"/>
                </a:ext>
              </a:extLst>
            </p:cNvPr>
            <p:cNvSpPr txBox="1"/>
            <p:nvPr/>
          </p:nvSpPr>
          <p:spPr>
            <a:xfrm>
              <a:off x="2383865" y="8637147"/>
              <a:ext cx="6331298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400">
                  <a:solidFill>
                    <a:prstClr val="black"/>
                  </a:solidFill>
                  <a:latin typeface="Calibri"/>
                </a:rPr>
                <a:t>I can't 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kick the ball </a:t>
              </a:r>
              <a:r>
                <a:rPr lang="en-US" sz="2400">
                  <a:solidFill>
                    <a:prstClr val="black"/>
                  </a:solidFill>
                  <a:latin typeface="Calibri"/>
                </a:rPr>
                <a:t>in</a:t>
              </a:r>
              <a:r>
                <a:rPr lang="en-US" sz="2400">
                  <a:solidFill>
                    <a:srgbClr val="00B0F0"/>
                  </a:solidFill>
                  <a:latin typeface="Calibri"/>
                </a:rPr>
                <a:t> basketball</a:t>
              </a:r>
              <a:r>
                <a:rPr lang="en-US" sz="2400">
                  <a:solidFill>
                    <a:srgbClr val="002060"/>
                  </a:solidFill>
                  <a:latin typeface="Calibri"/>
                </a:rPr>
                <a:t>.</a:t>
              </a:r>
            </a:p>
          </p:txBody>
        </p:sp>
      </p:grpSp>
      <p:pic>
        <p:nvPicPr>
          <p:cNvPr id="45" name="Ms Kate 0964869886 9 - 9Slide.vn">
            <a:extLst>
              <a:ext uri="{FF2B5EF4-FFF2-40B4-BE49-F238E27FC236}">
                <a16:creationId xmlns:a16="http://schemas.microsoft.com/office/drawing/2014/main" id="{33815E5D-7B04-FF9E-669D-B91340FFDD9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31" t="-2047" r="-2251" b="-4734"/>
          <a:stretch/>
        </p:blipFill>
        <p:spPr>
          <a:xfrm>
            <a:off x="8131624" y="5762625"/>
            <a:ext cx="1061503" cy="793686"/>
          </a:xfrm>
          <a:prstGeom prst="rect">
            <a:avLst/>
          </a:prstGeom>
        </p:spPr>
      </p:pic>
      <p:grpSp>
        <p:nvGrpSpPr>
          <p:cNvPr id="90" name="Ms Kate 0964869886 10 - 9Slide.vn">
            <a:extLst>
              <a:ext uri="{FF2B5EF4-FFF2-40B4-BE49-F238E27FC236}">
                <a16:creationId xmlns:a16="http://schemas.microsoft.com/office/drawing/2014/main" id="{DC5E3B40-240C-B3B4-B34A-E65906131B95}"/>
              </a:ext>
            </a:extLst>
          </p:cNvPr>
          <p:cNvGrpSpPr/>
          <p:nvPr/>
        </p:nvGrpSpPr>
        <p:grpSpPr>
          <a:xfrm>
            <a:off x="10043006" y="3140523"/>
            <a:ext cx="2019817" cy="1778304"/>
            <a:chOff x="15089723" y="4092275"/>
            <a:chExt cx="3029725" cy="2667456"/>
          </a:xfrm>
        </p:grpSpPr>
        <p:sp>
          <p:nvSpPr>
            <p:cNvPr id="89" name="Star: 32 Points 88">
              <a:extLst>
                <a:ext uri="{FF2B5EF4-FFF2-40B4-BE49-F238E27FC236}">
                  <a16:creationId xmlns:a16="http://schemas.microsoft.com/office/drawing/2014/main" id="{822636C5-1F81-F7A5-937F-2DB4A0CC9125}"/>
                </a:ext>
              </a:extLst>
            </p:cNvPr>
            <p:cNvSpPr/>
            <p:nvPr/>
          </p:nvSpPr>
          <p:spPr>
            <a:xfrm>
              <a:off x="15089723" y="4092275"/>
              <a:ext cx="2929232" cy="2667456"/>
            </a:xfrm>
            <a:prstGeom prst="star32">
              <a:avLst/>
            </a:prstGeom>
            <a:solidFill>
              <a:srgbClr val="64DCF8"/>
            </a:solidFill>
            <a:ln>
              <a:solidFill>
                <a:srgbClr val="64DCF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D1A7A062-0297-1573-3469-84E4AB29A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7243" y="4447223"/>
              <a:ext cx="1324258" cy="1381128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AAB3C78-D382-A098-C591-9915126DE373}"/>
                </a:ext>
              </a:extLst>
            </p:cNvPr>
            <p:cNvSpPr txBox="1"/>
            <p:nvPr/>
          </p:nvSpPr>
          <p:spPr>
            <a:xfrm>
              <a:off x="15329894" y="5858324"/>
              <a:ext cx="2789554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head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91" name="Ms Kate 0964869886 11 - 9Slide.vn">
            <a:extLst>
              <a:ext uri="{FF2B5EF4-FFF2-40B4-BE49-F238E27FC236}">
                <a16:creationId xmlns:a16="http://schemas.microsoft.com/office/drawing/2014/main" id="{293363AB-A9E1-1CC6-C8AF-F6DEB72E6063}"/>
              </a:ext>
            </a:extLst>
          </p:cNvPr>
          <p:cNvGrpSpPr/>
          <p:nvPr/>
        </p:nvGrpSpPr>
        <p:grpSpPr>
          <a:xfrm>
            <a:off x="9369794" y="1004359"/>
            <a:ext cx="1952821" cy="1778304"/>
            <a:chOff x="14054690" y="1506538"/>
            <a:chExt cx="2929232" cy="2667456"/>
          </a:xfrm>
        </p:grpSpPr>
        <p:sp>
          <p:nvSpPr>
            <p:cNvPr id="88" name="Star: 32 Points 87">
              <a:extLst>
                <a:ext uri="{FF2B5EF4-FFF2-40B4-BE49-F238E27FC236}">
                  <a16:creationId xmlns:a16="http://schemas.microsoft.com/office/drawing/2014/main" id="{16ED3CFD-19B2-67B5-EA1A-EF6DCDEBC4AD}"/>
                </a:ext>
              </a:extLst>
            </p:cNvPr>
            <p:cNvSpPr/>
            <p:nvPr/>
          </p:nvSpPr>
          <p:spPr>
            <a:xfrm>
              <a:off x="14054690" y="1506538"/>
              <a:ext cx="2929232" cy="2667456"/>
            </a:xfrm>
            <a:prstGeom prst="star32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641E20F-0239-91F3-A630-037399C8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3891" y="1840640"/>
              <a:ext cx="716390" cy="1618350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807B1C1-4268-E4DB-5ED5-54EB69231C04}"/>
                </a:ext>
              </a:extLst>
            </p:cNvPr>
            <p:cNvSpPr txBox="1"/>
            <p:nvPr/>
          </p:nvSpPr>
          <p:spPr>
            <a:xfrm>
              <a:off x="14172925" y="3193861"/>
              <a:ext cx="2684526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body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2" name="Ms Kate 0964869886 12 - 9Slide.vn">
            <a:extLst>
              <a:ext uri="{FF2B5EF4-FFF2-40B4-BE49-F238E27FC236}">
                <a16:creationId xmlns:a16="http://schemas.microsoft.com/office/drawing/2014/main" id="{74312156-915E-1CE5-79EE-D5A513CAB2A2}"/>
              </a:ext>
            </a:extLst>
          </p:cNvPr>
          <p:cNvGrpSpPr/>
          <p:nvPr/>
        </p:nvGrpSpPr>
        <p:grpSpPr>
          <a:xfrm>
            <a:off x="7495796" y="332649"/>
            <a:ext cx="1952821" cy="1778304"/>
            <a:chOff x="11243693" y="498974"/>
            <a:chExt cx="2929232" cy="2667456"/>
          </a:xfrm>
        </p:grpSpPr>
        <p:sp>
          <p:nvSpPr>
            <p:cNvPr id="87" name="Star: 32 Points 86">
              <a:extLst>
                <a:ext uri="{FF2B5EF4-FFF2-40B4-BE49-F238E27FC236}">
                  <a16:creationId xmlns:a16="http://schemas.microsoft.com/office/drawing/2014/main" id="{23EDB833-2232-AF2D-5CE1-886EEFF66B60}"/>
                </a:ext>
              </a:extLst>
            </p:cNvPr>
            <p:cNvSpPr/>
            <p:nvPr/>
          </p:nvSpPr>
          <p:spPr>
            <a:xfrm>
              <a:off x="11243693" y="498974"/>
              <a:ext cx="2929232" cy="2667456"/>
            </a:xfrm>
            <a:prstGeom prst="star32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9469DD2-0B22-C408-766C-05EC2F887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3540" y="960137"/>
              <a:ext cx="519445" cy="129696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3CC6560-B72E-70DE-02DD-6D75BD9A1571}"/>
                </a:ext>
              </a:extLst>
            </p:cNvPr>
            <p:cNvSpPr txBox="1"/>
            <p:nvPr/>
          </p:nvSpPr>
          <p:spPr>
            <a:xfrm>
              <a:off x="11282059" y="2160241"/>
              <a:ext cx="2789553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leg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93" name="Ms Kate 0964869886 13 - 9Slide.vn">
            <a:extLst>
              <a:ext uri="{FF2B5EF4-FFF2-40B4-BE49-F238E27FC236}">
                <a16:creationId xmlns:a16="http://schemas.microsoft.com/office/drawing/2014/main" id="{560A1377-AAC7-ED82-5B04-D973C0338220}"/>
              </a:ext>
            </a:extLst>
          </p:cNvPr>
          <p:cNvGrpSpPr/>
          <p:nvPr/>
        </p:nvGrpSpPr>
        <p:grpSpPr>
          <a:xfrm>
            <a:off x="2790194" y="283737"/>
            <a:ext cx="1957167" cy="1778304"/>
            <a:chOff x="4185290" y="425606"/>
            <a:chExt cx="2935751" cy="2667456"/>
          </a:xfrm>
        </p:grpSpPr>
        <p:sp>
          <p:nvSpPr>
            <p:cNvPr id="84" name="Star: 32 Points 83">
              <a:extLst>
                <a:ext uri="{FF2B5EF4-FFF2-40B4-BE49-F238E27FC236}">
                  <a16:creationId xmlns:a16="http://schemas.microsoft.com/office/drawing/2014/main" id="{D398D37F-CF80-38E5-9E02-0806BA700331}"/>
                </a:ext>
              </a:extLst>
            </p:cNvPr>
            <p:cNvSpPr/>
            <p:nvPr/>
          </p:nvSpPr>
          <p:spPr>
            <a:xfrm>
              <a:off x="4185290" y="425606"/>
              <a:ext cx="2929232" cy="2667456"/>
            </a:xfrm>
            <a:prstGeom prst="star32">
              <a:avLst/>
            </a:prstGeom>
            <a:solidFill>
              <a:srgbClr val="FF5783"/>
            </a:solidFill>
            <a:ln>
              <a:solidFill>
                <a:srgbClr val="FF578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9D28CCE-5F3A-56D7-C2C4-2CA3BBED9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627" y="728050"/>
              <a:ext cx="904923" cy="1674231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4F0A552-71AE-5955-F3DC-4EF3ABBF8C8C}"/>
                </a:ext>
              </a:extLst>
            </p:cNvPr>
            <p:cNvSpPr txBox="1"/>
            <p:nvPr/>
          </p:nvSpPr>
          <p:spPr>
            <a:xfrm>
              <a:off x="4331488" y="2079709"/>
              <a:ext cx="2789553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foot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95" name="Ms Kate 0964869886 14 - 9Slide.vn">
            <a:extLst>
              <a:ext uri="{FF2B5EF4-FFF2-40B4-BE49-F238E27FC236}">
                <a16:creationId xmlns:a16="http://schemas.microsoft.com/office/drawing/2014/main" id="{EBD1D285-CF41-C40A-60D9-FAD0CF8B90AB}"/>
              </a:ext>
            </a:extLst>
          </p:cNvPr>
          <p:cNvGrpSpPr/>
          <p:nvPr/>
        </p:nvGrpSpPr>
        <p:grpSpPr>
          <a:xfrm>
            <a:off x="109148" y="3015700"/>
            <a:ext cx="1952821" cy="1778304"/>
            <a:chOff x="163721" y="4523550"/>
            <a:chExt cx="2929232" cy="2667456"/>
          </a:xfrm>
        </p:grpSpPr>
        <p:sp>
          <p:nvSpPr>
            <p:cNvPr id="82" name="Star: 32 Points 81">
              <a:extLst>
                <a:ext uri="{FF2B5EF4-FFF2-40B4-BE49-F238E27FC236}">
                  <a16:creationId xmlns:a16="http://schemas.microsoft.com/office/drawing/2014/main" id="{4BAAD952-1E0E-408F-4890-47F423C86AAF}"/>
                </a:ext>
              </a:extLst>
            </p:cNvPr>
            <p:cNvSpPr/>
            <p:nvPr/>
          </p:nvSpPr>
          <p:spPr>
            <a:xfrm>
              <a:off x="163721" y="4523550"/>
              <a:ext cx="2929232" cy="2667456"/>
            </a:xfrm>
            <a:prstGeom prst="star32">
              <a:avLst/>
            </a:prstGeom>
            <a:solidFill>
              <a:srgbClr val="5679EE"/>
            </a:solidFill>
            <a:ln>
              <a:solidFill>
                <a:srgbClr val="5679E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2E33053-BA54-A14D-B6C5-DCAF25DEE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12" y="4760566"/>
              <a:ext cx="1647878" cy="128394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53D4D3F-4EA3-B289-9CCB-1BC0393D2537}"/>
                </a:ext>
              </a:extLst>
            </p:cNvPr>
            <p:cNvSpPr txBox="1"/>
            <p:nvPr/>
          </p:nvSpPr>
          <p:spPr>
            <a:xfrm>
              <a:off x="238036" y="6231089"/>
              <a:ext cx="2789553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hand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4" name="Ms Kate 0964869886 15 - 9Slide.vn">
            <a:extLst>
              <a:ext uri="{FF2B5EF4-FFF2-40B4-BE49-F238E27FC236}">
                <a16:creationId xmlns:a16="http://schemas.microsoft.com/office/drawing/2014/main" id="{9544FEBB-64CF-9E2E-4D84-4AE64B4E01ED}"/>
              </a:ext>
            </a:extLst>
          </p:cNvPr>
          <p:cNvGrpSpPr/>
          <p:nvPr/>
        </p:nvGrpSpPr>
        <p:grpSpPr>
          <a:xfrm>
            <a:off x="849365" y="1069302"/>
            <a:ext cx="1952821" cy="1778304"/>
            <a:chOff x="1274047" y="1603953"/>
            <a:chExt cx="2929232" cy="2667456"/>
          </a:xfrm>
        </p:grpSpPr>
        <p:sp>
          <p:nvSpPr>
            <p:cNvPr id="83" name="Star: 32 Points 82">
              <a:extLst>
                <a:ext uri="{FF2B5EF4-FFF2-40B4-BE49-F238E27FC236}">
                  <a16:creationId xmlns:a16="http://schemas.microsoft.com/office/drawing/2014/main" id="{AB193A32-B84D-020F-E254-B477BFF1C521}"/>
                </a:ext>
              </a:extLst>
            </p:cNvPr>
            <p:cNvSpPr/>
            <p:nvPr/>
          </p:nvSpPr>
          <p:spPr>
            <a:xfrm>
              <a:off x="1274047" y="1603953"/>
              <a:ext cx="2929232" cy="2667456"/>
            </a:xfrm>
            <a:prstGeom prst="star32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10F485D-E680-7771-9B08-D16A9B52E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990" y="1810375"/>
              <a:ext cx="784085" cy="1640896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3E303C0-01B1-66BD-F854-CE22884A5666}"/>
                </a:ext>
              </a:extLst>
            </p:cNvPr>
            <p:cNvSpPr txBox="1"/>
            <p:nvPr/>
          </p:nvSpPr>
          <p:spPr>
            <a:xfrm>
              <a:off x="1386492" y="3458990"/>
              <a:ext cx="2789553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arm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</p:grpSp>
      <p:grpSp>
        <p:nvGrpSpPr>
          <p:cNvPr id="86" name="Ms Kate 0964869886 16 - 9Slide.vn">
            <a:extLst>
              <a:ext uri="{FF2B5EF4-FFF2-40B4-BE49-F238E27FC236}">
                <a16:creationId xmlns:a16="http://schemas.microsoft.com/office/drawing/2014/main" id="{267C3DE1-4B09-85CE-A8B1-316A98B581C3}"/>
              </a:ext>
            </a:extLst>
          </p:cNvPr>
          <p:cNvGrpSpPr/>
          <p:nvPr/>
        </p:nvGrpSpPr>
        <p:grpSpPr>
          <a:xfrm>
            <a:off x="5167914" y="263963"/>
            <a:ext cx="2029021" cy="1778304"/>
            <a:chOff x="7372577" y="648443"/>
            <a:chExt cx="3043532" cy="2667456"/>
          </a:xfrm>
        </p:grpSpPr>
        <p:sp>
          <p:nvSpPr>
            <p:cNvPr id="85" name="Star: 32 Points 84">
              <a:extLst>
                <a:ext uri="{FF2B5EF4-FFF2-40B4-BE49-F238E27FC236}">
                  <a16:creationId xmlns:a16="http://schemas.microsoft.com/office/drawing/2014/main" id="{69C25C72-AE0C-C8AF-AC56-9ED0B1D111B3}"/>
                </a:ext>
              </a:extLst>
            </p:cNvPr>
            <p:cNvSpPr/>
            <p:nvPr/>
          </p:nvSpPr>
          <p:spPr>
            <a:xfrm>
              <a:off x="7372577" y="648443"/>
              <a:ext cx="2929232" cy="2667456"/>
            </a:xfrm>
            <a:prstGeom prst="star32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7D11E09-385A-F3E1-A1E7-E04B21F4614C}"/>
                </a:ext>
              </a:extLst>
            </p:cNvPr>
            <p:cNvSpPr txBox="1"/>
            <p:nvPr/>
          </p:nvSpPr>
          <p:spPr>
            <a:xfrm>
              <a:off x="7626556" y="2276168"/>
              <a:ext cx="2789553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feet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494ACA4-3D60-7162-2AB2-8B3CC6DD3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050" y="933419"/>
              <a:ext cx="1064768" cy="1651237"/>
            </a:xfrm>
            <a:prstGeom prst="rect">
              <a:avLst/>
            </a:prstGeom>
          </p:spPr>
        </p:pic>
      </p:grpSp>
      <p:sp>
        <p:nvSpPr>
          <p:cNvPr id="96" name="Ms Kate 0964869886 17 - 9Slide.vn">
            <a:extLst>
              <a:ext uri="{FF2B5EF4-FFF2-40B4-BE49-F238E27FC236}">
                <a16:creationId xmlns:a16="http://schemas.microsoft.com/office/drawing/2014/main" id="{D872B514-3090-F022-0336-7C7A78539885}"/>
              </a:ext>
            </a:extLst>
          </p:cNvPr>
          <p:cNvSpPr/>
          <p:nvPr/>
        </p:nvSpPr>
        <p:spPr>
          <a:xfrm rot="8180046">
            <a:off x="5359023" y="2576034"/>
            <a:ext cx="1383567" cy="1463781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Ms Kate 0964869886 18 - 9Slide.vn">
            <a:extLst>
              <a:ext uri="{FF2B5EF4-FFF2-40B4-BE49-F238E27FC236}">
                <a16:creationId xmlns:a16="http://schemas.microsoft.com/office/drawing/2014/main" id="{E10B0DBF-AD6F-1EEE-8119-74E12F127308}"/>
              </a:ext>
            </a:extLst>
          </p:cNvPr>
          <p:cNvSpPr/>
          <p:nvPr/>
        </p:nvSpPr>
        <p:spPr>
          <a:xfrm rot="6642604">
            <a:off x="3696218" y="2800553"/>
            <a:ext cx="1383567" cy="1463781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Ms Kate 0964869886 19 - 9Slide.vn">
            <a:extLst>
              <a:ext uri="{FF2B5EF4-FFF2-40B4-BE49-F238E27FC236}">
                <a16:creationId xmlns:a16="http://schemas.microsoft.com/office/drawing/2014/main" id="{EC1FDD5D-20D2-50D2-8995-EDC47C18079F}"/>
              </a:ext>
            </a:extLst>
          </p:cNvPr>
          <p:cNvSpPr/>
          <p:nvPr/>
        </p:nvSpPr>
        <p:spPr>
          <a:xfrm rot="14957396" flipH="1">
            <a:off x="7149303" y="2701148"/>
            <a:ext cx="1383567" cy="1463781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Ms Kate 0964869886 20 - 9Slide.vn">
            <a:extLst>
              <a:ext uri="{FF2B5EF4-FFF2-40B4-BE49-F238E27FC236}">
                <a16:creationId xmlns:a16="http://schemas.microsoft.com/office/drawing/2014/main" id="{6775A2E1-E3E7-4731-16B0-102F37E22ED8}"/>
              </a:ext>
            </a:extLst>
          </p:cNvPr>
          <p:cNvSpPr/>
          <p:nvPr/>
        </p:nvSpPr>
        <p:spPr>
          <a:xfrm rot="16200000" flipH="1">
            <a:off x="8438573" y="3271886"/>
            <a:ext cx="1383567" cy="1463781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Ms Kate 0964869886 21 - 9Slide.vn">
            <a:extLst>
              <a:ext uri="{FF2B5EF4-FFF2-40B4-BE49-F238E27FC236}">
                <a16:creationId xmlns:a16="http://schemas.microsoft.com/office/drawing/2014/main" id="{F2F2E574-70AE-885B-8564-FDC15B81D4C8}"/>
              </a:ext>
            </a:extLst>
          </p:cNvPr>
          <p:cNvSpPr/>
          <p:nvPr/>
        </p:nvSpPr>
        <p:spPr>
          <a:xfrm rot="17815260" flipH="1">
            <a:off x="9894666" y="4709537"/>
            <a:ext cx="1136925" cy="959611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Ms Kate 0964869886 22 - 9Slide.vn">
            <a:extLst>
              <a:ext uri="{FF2B5EF4-FFF2-40B4-BE49-F238E27FC236}">
                <a16:creationId xmlns:a16="http://schemas.microsoft.com/office/drawing/2014/main" id="{B4B4A85A-F9DE-9981-B214-CC1A1F29C73B}"/>
              </a:ext>
            </a:extLst>
          </p:cNvPr>
          <p:cNvSpPr/>
          <p:nvPr/>
        </p:nvSpPr>
        <p:spPr>
          <a:xfrm rot="3784740">
            <a:off x="614346" y="4733505"/>
            <a:ext cx="1136925" cy="959611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Ms Kate 0964869886 23 - 9Slide.vn">
            <a:extLst>
              <a:ext uri="{FF2B5EF4-FFF2-40B4-BE49-F238E27FC236}">
                <a16:creationId xmlns:a16="http://schemas.microsoft.com/office/drawing/2014/main" id="{87BC41A2-0950-CEBC-0E91-71BEFB5CB319}"/>
              </a:ext>
            </a:extLst>
          </p:cNvPr>
          <p:cNvSpPr/>
          <p:nvPr/>
        </p:nvSpPr>
        <p:spPr>
          <a:xfrm rot="5939836">
            <a:off x="2134331" y="3057205"/>
            <a:ext cx="1383567" cy="1463781"/>
          </a:xfrm>
          <a:custGeom>
            <a:avLst/>
            <a:gdLst/>
            <a:ahLst/>
            <a:cxnLst/>
            <a:rect l="l" t="t" r="r" b="b"/>
            <a:pathLst>
              <a:path w="546734" h="1021079">
                <a:moveTo>
                  <a:pt x="363737" y="748987"/>
                </a:moveTo>
                <a:lnTo>
                  <a:pt x="390585" y="716835"/>
                </a:lnTo>
                <a:lnTo>
                  <a:pt x="394304" y="739468"/>
                </a:lnTo>
                <a:lnTo>
                  <a:pt x="393655" y="763514"/>
                </a:lnTo>
                <a:lnTo>
                  <a:pt x="376795" y="813788"/>
                </a:lnTo>
                <a:lnTo>
                  <a:pt x="323155" y="871999"/>
                </a:lnTo>
                <a:lnTo>
                  <a:pt x="279499" y="898429"/>
                </a:lnTo>
                <a:lnTo>
                  <a:pt x="262905" y="905219"/>
                </a:lnTo>
                <a:lnTo>
                  <a:pt x="348980" y="802141"/>
                </a:lnTo>
                <a:lnTo>
                  <a:pt x="362665" y="768660"/>
                </a:lnTo>
                <a:lnTo>
                  <a:pt x="363737" y="748987"/>
                </a:lnTo>
                <a:close/>
              </a:path>
              <a:path w="546734" h="1021079">
                <a:moveTo>
                  <a:pt x="22802" y="937774"/>
                </a:moveTo>
                <a:lnTo>
                  <a:pt x="49626" y="905652"/>
                </a:lnTo>
                <a:lnTo>
                  <a:pt x="51251" y="905660"/>
                </a:lnTo>
                <a:lnTo>
                  <a:pt x="52743" y="905826"/>
                </a:lnTo>
                <a:lnTo>
                  <a:pt x="54423" y="906420"/>
                </a:lnTo>
                <a:lnTo>
                  <a:pt x="93995" y="914190"/>
                </a:lnTo>
                <a:lnTo>
                  <a:pt x="134617" y="912642"/>
                </a:lnTo>
                <a:lnTo>
                  <a:pt x="174886" y="904679"/>
                </a:lnTo>
                <a:lnTo>
                  <a:pt x="213399" y="893200"/>
                </a:lnTo>
                <a:lnTo>
                  <a:pt x="276631" y="866318"/>
                </a:lnTo>
                <a:lnTo>
                  <a:pt x="321063" y="835330"/>
                </a:lnTo>
                <a:lnTo>
                  <a:pt x="348980" y="802141"/>
                </a:lnTo>
                <a:lnTo>
                  <a:pt x="262905" y="905219"/>
                </a:lnTo>
                <a:lnTo>
                  <a:pt x="222830" y="921612"/>
                </a:lnTo>
                <a:lnTo>
                  <a:pt x="185795" y="932541"/>
                </a:lnTo>
                <a:lnTo>
                  <a:pt x="147084" y="940659"/>
                </a:lnTo>
                <a:lnTo>
                  <a:pt x="107766" y="944070"/>
                </a:lnTo>
                <a:lnTo>
                  <a:pt x="68880" y="940887"/>
                </a:lnTo>
                <a:lnTo>
                  <a:pt x="50045" y="963443"/>
                </a:lnTo>
                <a:lnTo>
                  <a:pt x="27060" y="942093"/>
                </a:lnTo>
                <a:lnTo>
                  <a:pt x="22802" y="937774"/>
                </a:lnTo>
                <a:close/>
              </a:path>
              <a:path w="546734" h="1021079">
                <a:moveTo>
                  <a:pt x="496711" y="2131"/>
                </a:moveTo>
                <a:lnTo>
                  <a:pt x="528793" y="53422"/>
                </a:lnTo>
                <a:lnTo>
                  <a:pt x="535730" y="98123"/>
                </a:lnTo>
                <a:lnTo>
                  <a:pt x="541141" y="145602"/>
                </a:lnTo>
                <a:lnTo>
                  <a:pt x="544798" y="195228"/>
                </a:lnTo>
                <a:lnTo>
                  <a:pt x="546477" y="246371"/>
                </a:lnTo>
                <a:lnTo>
                  <a:pt x="545952" y="298400"/>
                </a:lnTo>
                <a:lnTo>
                  <a:pt x="542998" y="350686"/>
                </a:lnTo>
                <a:lnTo>
                  <a:pt x="537387" y="402598"/>
                </a:lnTo>
                <a:lnTo>
                  <a:pt x="528896" y="453505"/>
                </a:lnTo>
                <a:lnTo>
                  <a:pt x="516969" y="503773"/>
                </a:lnTo>
                <a:lnTo>
                  <a:pt x="501588" y="551690"/>
                </a:lnTo>
                <a:lnTo>
                  <a:pt x="482527" y="596677"/>
                </a:lnTo>
                <a:lnTo>
                  <a:pt x="459588" y="638086"/>
                </a:lnTo>
                <a:lnTo>
                  <a:pt x="432561" y="675290"/>
                </a:lnTo>
                <a:lnTo>
                  <a:pt x="401242" y="707656"/>
                </a:lnTo>
                <a:lnTo>
                  <a:pt x="397548" y="710777"/>
                </a:lnTo>
                <a:lnTo>
                  <a:pt x="394147" y="713873"/>
                </a:lnTo>
                <a:lnTo>
                  <a:pt x="390585" y="716835"/>
                </a:lnTo>
                <a:lnTo>
                  <a:pt x="363737" y="748987"/>
                </a:lnTo>
                <a:lnTo>
                  <a:pt x="364402" y="736793"/>
                </a:lnTo>
                <a:lnTo>
                  <a:pt x="353291" y="743519"/>
                </a:lnTo>
                <a:lnTo>
                  <a:pt x="341634" y="749282"/>
                </a:lnTo>
                <a:lnTo>
                  <a:pt x="329393" y="753850"/>
                </a:lnTo>
                <a:lnTo>
                  <a:pt x="327387" y="754340"/>
                </a:lnTo>
                <a:lnTo>
                  <a:pt x="415828" y="648429"/>
                </a:lnTo>
                <a:lnTo>
                  <a:pt x="444510" y="605137"/>
                </a:lnTo>
                <a:lnTo>
                  <a:pt x="467758" y="556503"/>
                </a:lnTo>
                <a:lnTo>
                  <a:pt x="486004" y="503590"/>
                </a:lnTo>
                <a:lnTo>
                  <a:pt x="499682" y="447457"/>
                </a:lnTo>
                <a:lnTo>
                  <a:pt x="507992" y="398006"/>
                </a:lnTo>
                <a:lnTo>
                  <a:pt x="513478" y="347563"/>
                </a:lnTo>
                <a:lnTo>
                  <a:pt x="516362" y="296746"/>
                </a:lnTo>
                <a:lnTo>
                  <a:pt x="516871" y="246169"/>
                </a:lnTo>
                <a:lnTo>
                  <a:pt x="515227" y="196449"/>
                </a:lnTo>
                <a:lnTo>
                  <a:pt x="511655" y="148201"/>
                </a:lnTo>
                <a:lnTo>
                  <a:pt x="506379" y="102042"/>
                </a:lnTo>
                <a:lnTo>
                  <a:pt x="499624" y="58587"/>
                </a:lnTo>
                <a:lnTo>
                  <a:pt x="491614" y="18452"/>
                </a:lnTo>
                <a:lnTo>
                  <a:pt x="489833" y="10490"/>
                </a:lnTo>
                <a:lnTo>
                  <a:pt x="490148" y="9991"/>
                </a:lnTo>
                <a:lnTo>
                  <a:pt x="496711" y="2131"/>
                </a:lnTo>
                <a:close/>
              </a:path>
              <a:path w="546734" h="1021079">
                <a:moveTo>
                  <a:pt x="50045" y="963443"/>
                </a:moveTo>
                <a:lnTo>
                  <a:pt x="68880" y="940887"/>
                </a:lnTo>
                <a:lnTo>
                  <a:pt x="83809" y="953891"/>
                </a:lnTo>
                <a:lnTo>
                  <a:pt x="112234" y="977784"/>
                </a:lnTo>
                <a:lnTo>
                  <a:pt x="121093" y="985019"/>
                </a:lnTo>
                <a:lnTo>
                  <a:pt x="130328" y="992238"/>
                </a:lnTo>
                <a:lnTo>
                  <a:pt x="137560" y="997698"/>
                </a:lnTo>
                <a:lnTo>
                  <a:pt x="138732" y="1007041"/>
                </a:lnTo>
                <a:lnTo>
                  <a:pt x="129018" y="1019976"/>
                </a:lnTo>
                <a:lnTo>
                  <a:pt x="119671" y="1021075"/>
                </a:lnTo>
                <a:lnTo>
                  <a:pt x="113157" y="1016175"/>
                </a:lnTo>
                <a:lnTo>
                  <a:pt x="99649" y="1005535"/>
                </a:lnTo>
                <a:lnTo>
                  <a:pt x="82527" y="991397"/>
                </a:lnTo>
                <a:lnTo>
                  <a:pt x="74124" y="984357"/>
                </a:lnTo>
                <a:lnTo>
                  <a:pt x="51660" y="964888"/>
                </a:lnTo>
                <a:lnTo>
                  <a:pt x="50045" y="963443"/>
                </a:lnTo>
                <a:close/>
              </a:path>
              <a:path w="546734" h="1021079">
                <a:moveTo>
                  <a:pt x="258149" y="666684"/>
                </a:moveTo>
                <a:lnTo>
                  <a:pt x="268618" y="655089"/>
                </a:lnTo>
                <a:lnTo>
                  <a:pt x="279970" y="646862"/>
                </a:lnTo>
                <a:lnTo>
                  <a:pt x="291921" y="641765"/>
                </a:lnTo>
                <a:lnTo>
                  <a:pt x="304185" y="639561"/>
                </a:lnTo>
                <a:lnTo>
                  <a:pt x="316366" y="639989"/>
                </a:lnTo>
                <a:lnTo>
                  <a:pt x="351756" y="655541"/>
                </a:lnTo>
                <a:lnTo>
                  <a:pt x="378834" y="687595"/>
                </a:lnTo>
                <a:lnTo>
                  <a:pt x="381278" y="685319"/>
                </a:lnTo>
                <a:lnTo>
                  <a:pt x="415828" y="648429"/>
                </a:lnTo>
                <a:lnTo>
                  <a:pt x="327387" y="754340"/>
                </a:lnTo>
                <a:lnTo>
                  <a:pt x="316534" y="756991"/>
                </a:lnTo>
                <a:lnTo>
                  <a:pt x="314061" y="756697"/>
                </a:lnTo>
                <a:lnTo>
                  <a:pt x="355685" y="706849"/>
                </a:lnTo>
                <a:lnTo>
                  <a:pt x="354148" y="703613"/>
                </a:lnTo>
                <a:lnTo>
                  <a:pt x="320050" y="670983"/>
                </a:lnTo>
                <a:lnTo>
                  <a:pt x="308265" y="668870"/>
                </a:lnTo>
                <a:lnTo>
                  <a:pt x="301224" y="669867"/>
                </a:lnTo>
                <a:lnTo>
                  <a:pt x="294526" y="672744"/>
                </a:lnTo>
                <a:lnTo>
                  <a:pt x="288228" y="677523"/>
                </a:lnTo>
                <a:lnTo>
                  <a:pt x="282388" y="684227"/>
                </a:lnTo>
                <a:lnTo>
                  <a:pt x="252651" y="719837"/>
                </a:lnTo>
                <a:lnTo>
                  <a:pt x="246589" y="700708"/>
                </a:lnTo>
                <a:lnTo>
                  <a:pt x="258149" y="666684"/>
                </a:lnTo>
                <a:close/>
              </a:path>
              <a:path w="546734" h="1021079">
                <a:moveTo>
                  <a:pt x="252651" y="719837"/>
                </a:moveTo>
                <a:lnTo>
                  <a:pt x="282388" y="684227"/>
                </a:lnTo>
                <a:lnTo>
                  <a:pt x="276810" y="700742"/>
                </a:lnTo>
                <a:lnTo>
                  <a:pt x="281818" y="715725"/>
                </a:lnTo>
                <a:lnTo>
                  <a:pt x="294374" y="725881"/>
                </a:lnTo>
                <a:lnTo>
                  <a:pt x="311443" y="727916"/>
                </a:lnTo>
                <a:lnTo>
                  <a:pt x="323463" y="724829"/>
                </a:lnTo>
                <a:lnTo>
                  <a:pt x="334761" y="720102"/>
                </a:lnTo>
                <a:lnTo>
                  <a:pt x="345461" y="714016"/>
                </a:lnTo>
                <a:lnTo>
                  <a:pt x="355685" y="706849"/>
                </a:lnTo>
                <a:lnTo>
                  <a:pt x="314061" y="756697"/>
                </a:lnTo>
                <a:lnTo>
                  <a:pt x="281726" y="752849"/>
                </a:lnTo>
                <a:lnTo>
                  <a:pt x="256429" y="731759"/>
                </a:lnTo>
                <a:lnTo>
                  <a:pt x="252651" y="719837"/>
                </a:lnTo>
                <a:close/>
              </a:path>
              <a:path w="546734" h="1021079">
                <a:moveTo>
                  <a:pt x="0" y="897669"/>
                </a:moveTo>
                <a:lnTo>
                  <a:pt x="9388" y="892288"/>
                </a:lnTo>
                <a:lnTo>
                  <a:pt x="11063" y="891259"/>
                </a:lnTo>
                <a:lnTo>
                  <a:pt x="21574" y="886814"/>
                </a:lnTo>
                <a:lnTo>
                  <a:pt x="41025" y="876480"/>
                </a:lnTo>
                <a:lnTo>
                  <a:pt x="59930" y="864979"/>
                </a:lnTo>
                <a:lnTo>
                  <a:pt x="78594" y="853381"/>
                </a:lnTo>
                <a:lnTo>
                  <a:pt x="97744" y="842492"/>
                </a:lnTo>
                <a:lnTo>
                  <a:pt x="104926" y="838776"/>
                </a:lnTo>
                <a:lnTo>
                  <a:pt x="113912" y="841693"/>
                </a:lnTo>
                <a:lnTo>
                  <a:pt x="121466" y="856095"/>
                </a:lnTo>
                <a:lnTo>
                  <a:pt x="118614" y="865046"/>
                </a:lnTo>
                <a:lnTo>
                  <a:pt x="111432" y="868762"/>
                </a:lnTo>
                <a:lnTo>
                  <a:pt x="95748" y="877575"/>
                </a:lnTo>
                <a:lnTo>
                  <a:pt x="65114" y="896523"/>
                </a:lnTo>
                <a:lnTo>
                  <a:pt x="49626" y="905652"/>
                </a:lnTo>
                <a:lnTo>
                  <a:pt x="22802" y="937774"/>
                </a:lnTo>
                <a:lnTo>
                  <a:pt x="1597" y="906828"/>
                </a:lnTo>
                <a:lnTo>
                  <a:pt x="0" y="897669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5679EE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48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nd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m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oo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e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eg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dy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ad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 Kate 0964869886 1 - 9Slide.vn">
            <a:extLst>
              <a:ext uri="{FF2B5EF4-FFF2-40B4-BE49-F238E27FC236}">
                <a16:creationId xmlns:a16="http://schemas.microsoft.com/office/drawing/2014/main" id="{6F808232-ACDC-1028-B5DC-CAEBBFE44512}"/>
              </a:ext>
            </a:extLst>
          </p:cNvPr>
          <p:cNvSpPr/>
          <p:nvPr/>
        </p:nvSpPr>
        <p:spPr>
          <a:xfrm>
            <a:off x="-172594" y="126443"/>
            <a:ext cx="12537188" cy="6298881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480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Ms Kate 0964869886 2 - 9Slide.vn">
            <a:extLst>
              <a:ext uri="{FF2B5EF4-FFF2-40B4-BE49-F238E27FC236}">
                <a16:creationId xmlns:a16="http://schemas.microsoft.com/office/drawing/2014/main" id="{AA022D0B-0AED-7818-14F7-70C1016DC913}"/>
              </a:ext>
            </a:extLst>
          </p:cNvPr>
          <p:cNvSpPr/>
          <p:nvPr/>
        </p:nvSpPr>
        <p:spPr>
          <a:xfrm>
            <a:off x="3403600" y="4191000"/>
            <a:ext cx="5373350" cy="2667000"/>
          </a:xfrm>
          <a:prstGeom prst="round2DiagRect">
            <a:avLst/>
          </a:prstGeom>
          <a:solidFill>
            <a:schemeClr val="bg1"/>
          </a:solidFill>
          <a:ln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Ms Kate 0964869886 3 - 9Slide.vn">
            <a:extLst>
              <a:ext uri="{FF2B5EF4-FFF2-40B4-BE49-F238E27FC236}">
                <a16:creationId xmlns:a16="http://schemas.microsoft.com/office/drawing/2014/main" id="{18B5FBED-65E0-88AF-5FC5-AB3AC9589124}"/>
              </a:ext>
            </a:extLst>
          </p:cNvPr>
          <p:cNvSpPr/>
          <p:nvPr/>
        </p:nvSpPr>
        <p:spPr>
          <a:xfrm>
            <a:off x="681735" y="5846187"/>
            <a:ext cx="605989" cy="808675"/>
          </a:xfrm>
          <a:custGeom>
            <a:avLst/>
            <a:gdLst/>
            <a:ahLst/>
            <a:cxnLst/>
            <a:rect l="l" t="t" r="r" b="b"/>
            <a:pathLst>
              <a:path w="3362913" h="5402270">
                <a:moveTo>
                  <a:pt x="0" y="0"/>
                </a:moveTo>
                <a:lnTo>
                  <a:pt x="3362913" y="0"/>
                </a:lnTo>
                <a:lnTo>
                  <a:pt x="3362913" y="5402270"/>
                </a:lnTo>
                <a:lnTo>
                  <a:pt x="0" y="54022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Ms Kate 0964869886 4 - 9Slide.vn">
            <a:extLst>
              <a:ext uri="{FF2B5EF4-FFF2-40B4-BE49-F238E27FC236}">
                <a16:creationId xmlns:a16="http://schemas.microsoft.com/office/drawing/2014/main" id="{3FA6926E-150C-B11B-B77C-B9865738E834}"/>
              </a:ext>
            </a:extLst>
          </p:cNvPr>
          <p:cNvSpPr/>
          <p:nvPr/>
        </p:nvSpPr>
        <p:spPr>
          <a:xfrm flipH="1">
            <a:off x="64475" y="5271505"/>
            <a:ext cx="723559" cy="1228205"/>
          </a:xfrm>
          <a:custGeom>
            <a:avLst/>
            <a:gdLst/>
            <a:ahLst/>
            <a:cxnLst/>
            <a:rect l="l" t="t" r="r" b="b"/>
            <a:pathLst>
              <a:path w="3753556" h="5730620">
                <a:moveTo>
                  <a:pt x="3753556" y="0"/>
                </a:moveTo>
                <a:lnTo>
                  <a:pt x="0" y="0"/>
                </a:lnTo>
                <a:lnTo>
                  <a:pt x="0" y="5730620"/>
                </a:lnTo>
                <a:lnTo>
                  <a:pt x="3753556" y="5730620"/>
                </a:lnTo>
                <a:lnTo>
                  <a:pt x="3753556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Ms Kate 0964869886 5 - 9Slide.vn">
            <a:extLst>
              <a:ext uri="{FF2B5EF4-FFF2-40B4-BE49-F238E27FC236}">
                <a16:creationId xmlns:a16="http://schemas.microsoft.com/office/drawing/2014/main" id="{650C075A-ECD3-067C-66FE-F7EF4BB80AC0}"/>
              </a:ext>
            </a:extLst>
          </p:cNvPr>
          <p:cNvSpPr/>
          <p:nvPr/>
        </p:nvSpPr>
        <p:spPr>
          <a:xfrm>
            <a:off x="-18716" y="6425325"/>
            <a:ext cx="1448437" cy="399903"/>
          </a:xfrm>
          <a:custGeom>
            <a:avLst/>
            <a:gdLst/>
            <a:ahLst/>
            <a:cxnLst/>
            <a:rect l="l" t="t" r="r" b="b"/>
            <a:pathLst>
              <a:path w="7315200" h="3271889">
                <a:moveTo>
                  <a:pt x="0" y="0"/>
                </a:moveTo>
                <a:lnTo>
                  <a:pt x="7315200" y="0"/>
                </a:lnTo>
                <a:lnTo>
                  <a:pt x="7315200" y="3271890"/>
                </a:lnTo>
                <a:lnTo>
                  <a:pt x="0" y="3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Ms Kate 0964869886 6 - 9Slide.vn">
            <a:extLst>
              <a:ext uri="{FF2B5EF4-FFF2-40B4-BE49-F238E27FC236}">
                <a16:creationId xmlns:a16="http://schemas.microsoft.com/office/drawing/2014/main" id="{BF8B4986-4616-7A23-8AE3-20E0E635E1AA}"/>
              </a:ext>
            </a:extLst>
          </p:cNvPr>
          <p:cNvSpPr/>
          <p:nvPr/>
        </p:nvSpPr>
        <p:spPr>
          <a:xfrm>
            <a:off x="10134600" y="6425324"/>
            <a:ext cx="2057400" cy="361009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Ms Kate 0964869886 7 - 9Slide.vn">
            <a:extLst>
              <a:ext uri="{FF2B5EF4-FFF2-40B4-BE49-F238E27FC236}">
                <a16:creationId xmlns:a16="http://schemas.microsoft.com/office/drawing/2014/main" id="{8437B1E7-400C-14CA-453A-6EBBBAD1CEEA}"/>
              </a:ext>
            </a:extLst>
          </p:cNvPr>
          <p:cNvSpPr/>
          <p:nvPr/>
        </p:nvSpPr>
        <p:spPr>
          <a:xfrm>
            <a:off x="9601834" y="6374525"/>
            <a:ext cx="704029" cy="399903"/>
          </a:xfrm>
          <a:custGeom>
            <a:avLst/>
            <a:gdLst/>
            <a:ahLst/>
            <a:cxnLst/>
            <a:rect l="l" t="t" r="r" b="b"/>
            <a:pathLst>
              <a:path w="1916769" h="1746002">
                <a:moveTo>
                  <a:pt x="0" y="0"/>
                </a:moveTo>
                <a:lnTo>
                  <a:pt x="1916769" y="0"/>
                </a:lnTo>
                <a:lnTo>
                  <a:pt x="1916769" y="1746003"/>
                </a:lnTo>
                <a:lnTo>
                  <a:pt x="0" y="174600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Ms Kate 0964869886 8 - 9Slide.vn">
            <a:extLst>
              <a:ext uri="{FF2B5EF4-FFF2-40B4-BE49-F238E27FC236}">
                <a16:creationId xmlns:a16="http://schemas.microsoft.com/office/drawing/2014/main" id="{9392769B-72BE-6FF5-59E9-34B28CAF6DA9}"/>
              </a:ext>
            </a:extLst>
          </p:cNvPr>
          <p:cNvSpPr/>
          <p:nvPr/>
        </p:nvSpPr>
        <p:spPr>
          <a:xfrm>
            <a:off x="10642942" y="5941053"/>
            <a:ext cx="605989" cy="458871"/>
          </a:xfrm>
          <a:custGeom>
            <a:avLst/>
            <a:gdLst/>
            <a:ahLst/>
            <a:cxnLst/>
            <a:rect l="l" t="t" r="r" b="b"/>
            <a:pathLst>
              <a:path w="1390121" h="1141637">
                <a:moveTo>
                  <a:pt x="0" y="0"/>
                </a:moveTo>
                <a:lnTo>
                  <a:pt x="1390121" y="0"/>
                </a:lnTo>
                <a:lnTo>
                  <a:pt x="1390121" y="1141637"/>
                </a:lnTo>
                <a:lnTo>
                  <a:pt x="0" y="114163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Ms Kate 0964869886 9 - 9Slide.vn">
            <a:extLst>
              <a:ext uri="{FF2B5EF4-FFF2-40B4-BE49-F238E27FC236}">
                <a16:creationId xmlns:a16="http://schemas.microsoft.com/office/drawing/2014/main" id="{491DD02C-BD94-A6A7-769B-550E86FEEFAE}"/>
              </a:ext>
            </a:extLst>
          </p:cNvPr>
          <p:cNvSpPr/>
          <p:nvPr/>
        </p:nvSpPr>
        <p:spPr>
          <a:xfrm>
            <a:off x="1" y="-229"/>
            <a:ext cx="514195" cy="686029"/>
          </a:xfrm>
          <a:custGeom>
            <a:avLst/>
            <a:gdLst/>
            <a:ahLst/>
            <a:cxnLst/>
            <a:rect l="l" t="t" r="r" b="b"/>
            <a:pathLst>
              <a:path w="1289102" h="1484995">
                <a:moveTo>
                  <a:pt x="0" y="0"/>
                </a:moveTo>
                <a:lnTo>
                  <a:pt x="1289102" y="0"/>
                </a:lnTo>
                <a:lnTo>
                  <a:pt x="1289102" y="1484995"/>
                </a:lnTo>
                <a:lnTo>
                  <a:pt x="0" y="14849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Ms Kate 0964869886 10 - 9Slide.vn">
            <a:extLst>
              <a:ext uri="{FF2B5EF4-FFF2-40B4-BE49-F238E27FC236}">
                <a16:creationId xmlns:a16="http://schemas.microsoft.com/office/drawing/2014/main" id="{19D11283-FCCE-C4DA-EFBC-AD836DFA4528}"/>
              </a:ext>
            </a:extLst>
          </p:cNvPr>
          <p:cNvSpPr/>
          <p:nvPr/>
        </p:nvSpPr>
        <p:spPr>
          <a:xfrm rot="-2213441">
            <a:off x="11757056" y="39454"/>
            <a:ext cx="247849" cy="346707"/>
          </a:xfrm>
          <a:custGeom>
            <a:avLst/>
            <a:gdLst/>
            <a:ahLst/>
            <a:cxnLst/>
            <a:rect l="l" t="t" r="r" b="b"/>
            <a:pathLst>
              <a:path w="1149009" h="752079">
                <a:moveTo>
                  <a:pt x="0" y="0"/>
                </a:moveTo>
                <a:lnTo>
                  <a:pt x="1149009" y="0"/>
                </a:lnTo>
                <a:lnTo>
                  <a:pt x="1149009" y="752079"/>
                </a:lnTo>
                <a:lnTo>
                  <a:pt x="0" y="75207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Ms Kate 0964869886 11 - 9Slide.vn">
            <a:extLst>
              <a:ext uri="{FF2B5EF4-FFF2-40B4-BE49-F238E27FC236}">
                <a16:creationId xmlns:a16="http://schemas.microsoft.com/office/drawing/2014/main" id="{F489FDCE-2F47-B5E6-CFFC-F5170F39694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2800" y="5492842"/>
            <a:ext cx="1198369" cy="1327266"/>
          </a:xfrm>
          <a:prstGeom prst="rect">
            <a:avLst/>
          </a:prstGeom>
        </p:spPr>
      </p:pic>
      <p:grpSp>
        <p:nvGrpSpPr>
          <p:cNvPr id="54" name="Ms Kate 0964869886 12 - 9Slide.vn">
            <a:extLst>
              <a:ext uri="{FF2B5EF4-FFF2-40B4-BE49-F238E27FC236}">
                <a16:creationId xmlns:a16="http://schemas.microsoft.com/office/drawing/2014/main" id="{56B53F66-B24A-16D8-D670-001F09314855}"/>
              </a:ext>
            </a:extLst>
          </p:cNvPr>
          <p:cNvGrpSpPr/>
          <p:nvPr/>
        </p:nvGrpSpPr>
        <p:grpSpPr>
          <a:xfrm>
            <a:off x="461466" y="2140296"/>
            <a:ext cx="2025425" cy="3124897"/>
            <a:chOff x="692199" y="3210443"/>
            <a:chExt cx="3038138" cy="4687345"/>
          </a:xfrm>
        </p:grpSpPr>
        <p:sp>
          <p:nvSpPr>
            <p:cNvPr id="40" name="Star: 32 Points 39">
              <a:extLst>
                <a:ext uri="{FF2B5EF4-FFF2-40B4-BE49-F238E27FC236}">
                  <a16:creationId xmlns:a16="http://schemas.microsoft.com/office/drawing/2014/main" id="{EB255DD1-58DF-B08C-26D7-C2BB4564BCB1}"/>
                </a:ext>
              </a:extLst>
            </p:cNvPr>
            <p:cNvSpPr/>
            <p:nvPr/>
          </p:nvSpPr>
          <p:spPr>
            <a:xfrm>
              <a:off x="692199" y="3210443"/>
              <a:ext cx="3038138" cy="4687345"/>
            </a:xfrm>
            <a:prstGeom prst="star32">
              <a:avLst>
                <a:gd name="adj" fmla="val 42036"/>
              </a:avLst>
            </a:prstGeom>
            <a:solidFill>
              <a:srgbClr val="FF5783"/>
            </a:solidFill>
            <a:ln>
              <a:solidFill>
                <a:srgbClr val="FF578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2337BFB-78FE-3E54-DD55-43BB6B94A543}"/>
                </a:ext>
              </a:extLst>
            </p:cNvPr>
            <p:cNvSpPr txBox="1"/>
            <p:nvPr/>
          </p:nvSpPr>
          <p:spPr>
            <a:xfrm>
              <a:off x="1238649" y="6823350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pants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8E046F2-818F-9B29-E0C3-953EBA9B4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269" y="3711700"/>
              <a:ext cx="1743088" cy="3243286"/>
            </a:xfrm>
            <a:prstGeom prst="rect">
              <a:avLst/>
            </a:prstGeom>
          </p:spPr>
        </p:pic>
      </p:grpSp>
      <p:grpSp>
        <p:nvGrpSpPr>
          <p:cNvPr id="53" name="Ms Kate 0964869886 13 - 9Slide.vn">
            <a:extLst>
              <a:ext uri="{FF2B5EF4-FFF2-40B4-BE49-F238E27FC236}">
                <a16:creationId xmlns:a16="http://schemas.microsoft.com/office/drawing/2014/main" id="{5B69514C-FE2D-7C1B-518E-39405244F948}"/>
              </a:ext>
            </a:extLst>
          </p:cNvPr>
          <p:cNvGrpSpPr/>
          <p:nvPr/>
        </p:nvGrpSpPr>
        <p:grpSpPr>
          <a:xfrm>
            <a:off x="9976118" y="2001332"/>
            <a:ext cx="2025425" cy="3157825"/>
            <a:chOff x="14964176" y="3001998"/>
            <a:chExt cx="3038138" cy="4736737"/>
          </a:xfrm>
        </p:grpSpPr>
        <p:sp>
          <p:nvSpPr>
            <p:cNvPr id="48" name="Star: 32 Points 47">
              <a:extLst>
                <a:ext uri="{FF2B5EF4-FFF2-40B4-BE49-F238E27FC236}">
                  <a16:creationId xmlns:a16="http://schemas.microsoft.com/office/drawing/2014/main" id="{0299E774-954F-3921-B241-187A707238F1}"/>
                </a:ext>
              </a:extLst>
            </p:cNvPr>
            <p:cNvSpPr/>
            <p:nvPr/>
          </p:nvSpPr>
          <p:spPr>
            <a:xfrm>
              <a:off x="14964176" y="3001998"/>
              <a:ext cx="3038138" cy="4736737"/>
            </a:xfrm>
            <a:prstGeom prst="star32">
              <a:avLst>
                <a:gd name="adj" fmla="val 42036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FED7656-40C8-771A-64E4-341614EA27D5}"/>
                </a:ext>
              </a:extLst>
            </p:cNvPr>
            <p:cNvSpPr txBox="1"/>
            <p:nvPr/>
          </p:nvSpPr>
          <p:spPr>
            <a:xfrm>
              <a:off x="15420463" y="6778326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dress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E8CDD2-2654-5FFB-9516-1A00426DC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4672" y="3420324"/>
              <a:ext cx="2498964" cy="3384379"/>
            </a:xfrm>
            <a:prstGeom prst="rect">
              <a:avLst/>
            </a:prstGeom>
          </p:spPr>
        </p:pic>
      </p:grpSp>
      <p:grpSp>
        <p:nvGrpSpPr>
          <p:cNvPr id="52" name="Ms Kate 0964869886 14 - 9Slide.vn">
            <a:extLst>
              <a:ext uri="{FF2B5EF4-FFF2-40B4-BE49-F238E27FC236}">
                <a16:creationId xmlns:a16="http://schemas.microsoft.com/office/drawing/2014/main" id="{383D59EA-A893-1B5F-425A-C344D1883FB3}"/>
              </a:ext>
            </a:extLst>
          </p:cNvPr>
          <p:cNvGrpSpPr/>
          <p:nvPr/>
        </p:nvGrpSpPr>
        <p:grpSpPr>
          <a:xfrm>
            <a:off x="7729926" y="171970"/>
            <a:ext cx="2025425" cy="2142895"/>
            <a:chOff x="11594888" y="257955"/>
            <a:chExt cx="3038138" cy="3214342"/>
          </a:xfrm>
        </p:grpSpPr>
        <p:sp>
          <p:nvSpPr>
            <p:cNvPr id="46" name="Star: 32 Points 45">
              <a:extLst>
                <a:ext uri="{FF2B5EF4-FFF2-40B4-BE49-F238E27FC236}">
                  <a16:creationId xmlns:a16="http://schemas.microsoft.com/office/drawing/2014/main" id="{13A27C23-016C-9DBA-1F9B-270CB2C77180}"/>
                </a:ext>
              </a:extLst>
            </p:cNvPr>
            <p:cNvSpPr/>
            <p:nvPr/>
          </p:nvSpPr>
          <p:spPr>
            <a:xfrm>
              <a:off x="11594888" y="257955"/>
              <a:ext cx="3038138" cy="3214342"/>
            </a:xfrm>
            <a:prstGeom prst="star32">
              <a:avLst>
                <a:gd name="adj" fmla="val 42036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AD49A30-5468-049A-4C55-7CE1344D1C04}"/>
                </a:ext>
              </a:extLst>
            </p:cNvPr>
            <p:cNvSpPr txBox="1"/>
            <p:nvPr/>
          </p:nvSpPr>
          <p:spPr>
            <a:xfrm>
              <a:off x="12145558" y="2561931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shirt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C5F4962-F33C-30D6-9DFA-FF0F1DBBE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5017" y="353627"/>
              <a:ext cx="1946334" cy="2311804"/>
            </a:xfrm>
            <a:prstGeom prst="rect">
              <a:avLst/>
            </a:prstGeom>
          </p:spPr>
        </p:pic>
      </p:grpSp>
      <p:grpSp>
        <p:nvGrpSpPr>
          <p:cNvPr id="51" name="Ms Kate 0964869886 15 - 9Slide.vn">
            <a:extLst>
              <a:ext uri="{FF2B5EF4-FFF2-40B4-BE49-F238E27FC236}">
                <a16:creationId xmlns:a16="http://schemas.microsoft.com/office/drawing/2014/main" id="{5EC2FA0E-68CA-96C3-697B-B69B082798E0}"/>
              </a:ext>
            </a:extLst>
          </p:cNvPr>
          <p:cNvGrpSpPr/>
          <p:nvPr/>
        </p:nvGrpSpPr>
        <p:grpSpPr>
          <a:xfrm>
            <a:off x="5085570" y="38591"/>
            <a:ext cx="2025425" cy="2142895"/>
            <a:chOff x="7697929" y="78085"/>
            <a:chExt cx="3038138" cy="3214342"/>
          </a:xfrm>
        </p:grpSpPr>
        <p:sp>
          <p:nvSpPr>
            <p:cNvPr id="44" name="Star: 32 Points 43">
              <a:extLst>
                <a:ext uri="{FF2B5EF4-FFF2-40B4-BE49-F238E27FC236}">
                  <a16:creationId xmlns:a16="http://schemas.microsoft.com/office/drawing/2014/main" id="{13238C92-37AA-E3EF-BE70-3293FCE1D20A}"/>
                </a:ext>
              </a:extLst>
            </p:cNvPr>
            <p:cNvSpPr/>
            <p:nvPr/>
          </p:nvSpPr>
          <p:spPr>
            <a:xfrm>
              <a:off x="7697929" y="78085"/>
              <a:ext cx="3038138" cy="3214342"/>
            </a:xfrm>
            <a:prstGeom prst="star32">
              <a:avLst>
                <a:gd name="adj" fmla="val 4203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5DDBF3D-55EC-5077-2A40-3D49FCE9C658}"/>
                </a:ext>
              </a:extLst>
            </p:cNvPr>
            <p:cNvSpPr txBox="1"/>
            <p:nvPr/>
          </p:nvSpPr>
          <p:spPr>
            <a:xfrm>
              <a:off x="8154216" y="2332018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shorts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2C22F7F-293C-BBCB-D78C-6B7B610D6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3240" y="446104"/>
              <a:ext cx="1728832" cy="1684415"/>
            </a:xfrm>
            <a:prstGeom prst="rect">
              <a:avLst/>
            </a:prstGeom>
          </p:spPr>
        </p:pic>
      </p:grpSp>
      <p:grpSp>
        <p:nvGrpSpPr>
          <p:cNvPr id="55" name="Ms Kate 0964869886 16 - 9Slide.vn">
            <a:extLst>
              <a:ext uri="{FF2B5EF4-FFF2-40B4-BE49-F238E27FC236}">
                <a16:creationId xmlns:a16="http://schemas.microsoft.com/office/drawing/2014/main" id="{AAF73C45-5E57-7E55-8562-430DEC8448F4}"/>
              </a:ext>
            </a:extLst>
          </p:cNvPr>
          <p:cNvGrpSpPr/>
          <p:nvPr/>
        </p:nvGrpSpPr>
        <p:grpSpPr>
          <a:xfrm>
            <a:off x="2153894" y="274332"/>
            <a:ext cx="2025425" cy="2142895"/>
            <a:chOff x="3230841" y="411498"/>
            <a:chExt cx="3038138" cy="3214342"/>
          </a:xfrm>
        </p:grpSpPr>
        <p:sp>
          <p:nvSpPr>
            <p:cNvPr id="42" name="Star: 32 Points 41">
              <a:extLst>
                <a:ext uri="{FF2B5EF4-FFF2-40B4-BE49-F238E27FC236}">
                  <a16:creationId xmlns:a16="http://schemas.microsoft.com/office/drawing/2014/main" id="{A876D788-1990-FB08-BCD6-8125C23422AF}"/>
                </a:ext>
              </a:extLst>
            </p:cNvPr>
            <p:cNvSpPr/>
            <p:nvPr/>
          </p:nvSpPr>
          <p:spPr>
            <a:xfrm>
              <a:off x="3230841" y="411498"/>
              <a:ext cx="3038138" cy="3214342"/>
            </a:xfrm>
            <a:prstGeom prst="star32">
              <a:avLst>
                <a:gd name="adj" fmla="val 42036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54B812C-850E-B047-050E-B90B1B320A29}"/>
                </a:ext>
              </a:extLst>
            </p:cNvPr>
            <p:cNvSpPr txBox="1"/>
            <p:nvPr/>
          </p:nvSpPr>
          <p:spPr>
            <a:xfrm>
              <a:off x="3687128" y="2665431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socks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31284AB-7976-8BC1-1D03-632880CF1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8978" y="919784"/>
              <a:ext cx="2199515" cy="1904608"/>
            </a:xfrm>
            <a:prstGeom prst="rect">
              <a:avLst/>
            </a:prstGeom>
          </p:spPr>
        </p:pic>
      </p:grpSp>
      <p:pic>
        <p:nvPicPr>
          <p:cNvPr id="22" name="Ms Kate 0964869886 17 - 9Slide.vn">
            <a:extLst>
              <a:ext uri="{FF2B5EF4-FFF2-40B4-BE49-F238E27FC236}">
                <a16:creationId xmlns:a16="http://schemas.microsoft.com/office/drawing/2014/main" id="{42F85601-0010-037E-0116-5BB6B843F4E7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-289" t="12969" r="77199" b="14798"/>
          <a:stretch/>
        </p:blipFill>
        <p:spPr>
          <a:xfrm>
            <a:off x="3759200" y="4318566"/>
            <a:ext cx="863601" cy="866911"/>
          </a:xfrm>
          <a:prstGeom prst="ellipse">
            <a:avLst/>
          </a:prstGeom>
        </p:spPr>
      </p:pic>
      <p:pic>
        <p:nvPicPr>
          <p:cNvPr id="23" name="Ms Kate 0964869886 18 - 9Slide.vn">
            <a:extLst>
              <a:ext uri="{FF2B5EF4-FFF2-40B4-BE49-F238E27FC236}">
                <a16:creationId xmlns:a16="http://schemas.microsoft.com/office/drawing/2014/main" id="{C798526E-FE14-7A9B-B2E5-47D1575D6D53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79641" t="20509" b="14048"/>
          <a:stretch/>
        </p:blipFill>
        <p:spPr>
          <a:xfrm>
            <a:off x="7743242" y="5343416"/>
            <a:ext cx="863601" cy="880995"/>
          </a:xfrm>
          <a:prstGeom prst="ellipse">
            <a:avLst/>
          </a:prstGeom>
        </p:spPr>
      </p:pic>
      <p:pic>
        <p:nvPicPr>
          <p:cNvPr id="28" name="Ms Kate 0964869886 19 - 9Slide.vn">
            <a:extLst>
              <a:ext uri="{FF2B5EF4-FFF2-40B4-BE49-F238E27FC236}">
                <a16:creationId xmlns:a16="http://schemas.microsoft.com/office/drawing/2014/main" id="{CD491E3A-DCF3-77A0-8002-0672DE110DF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1" y="4424780"/>
            <a:ext cx="2883303" cy="571580"/>
          </a:xfrm>
          <a:prstGeom prst="rect">
            <a:avLst/>
          </a:prstGeom>
        </p:spPr>
      </p:pic>
      <p:grpSp>
        <p:nvGrpSpPr>
          <p:cNvPr id="35" name="Ms Kate 0964869886 20 - 9Slide.vn">
            <a:extLst>
              <a:ext uri="{FF2B5EF4-FFF2-40B4-BE49-F238E27FC236}">
                <a16:creationId xmlns:a16="http://schemas.microsoft.com/office/drawing/2014/main" id="{7C454E81-698C-A074-70AE-3039F4E79BE1}"/>
              </a:ext>
            </a:extLst>
          </p:cNvPr>
          <p:cNvGrpSpPr/>
          <p:nvPr/>
        </p:nvGrpSpPr>
        <p:grpSpPr>
          <a:xfrm>
            <a:off x="4847177" y="5193812"/>
            <a:ext cx="2883303" cy="655394"/>
            <a:chOff x="8912060" y="7260137"/>
            <a:chExt cx="4324954" cy="98309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FFD837F-655E-AD85-7067-B3EA6ECD6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2060" y="7260137"/>
              <a:ext cx="725897" cy="98309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530E4F-0452-46F0-D9BB-E65DE5CD6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8903" y="7408851"/>
              <a:ext cx="3658111" cy="762106"/>
            </a:xfrm>
            <a:prstGeom prst="rect">
              <a:avLst/>
            </a:prstGeom>
          </p:spPr>
        </p:pic>
      </p:grpSp>
      <p:grpSp>
        <p:nvGrpSpPr>
          <p:cNvPr id="37" name="Ms Kate 0964869886 21 - 9Slide.vn">
            <a:extLst>
              <a:ext uri="{FF2B5EF4-FFF2-40B4-BE49-F238E27FC236}">
                <a16:creationId xmlns:a16="http://schemas.microsoft.com/office/drawing/2014/main" id="{9B5EE3D4-871D-DB55-305B-BA4D44E8EF85}"/>
              </a:ext>
            </a:extLst>
          </p:cNvPr>
          <p:cNvGrpSpPr/>
          <p:nvPr/>
        </p:nvGrpSpPr>
        <p:grpSpPr>
          <a:xfrm>
            <a:off x="4427474" y="6111112"/>
            <a:ext cx="3420601" cy="571580"/>
            <a:chOff x="8427307" y="8970623"/>
            <a:chExt cx="5130902" cy="85737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427B682-D104-E290-C3CC-2492581B8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2835" y="8970623"/>
              <a:ext cx="4115374" cy="85737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521B488-FC64-BCF6-745E-D05806795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307" y="8970623"/>
              <a:ext cx="969505" cy="839516"/>
            </a:xfrm>
            <a:prstGeom prst="rect">
              <a:avLst/>
            </a:prstGeom>
          </p:spPr>
        </p:pic>
      </p:grpSp>
      <p:sp>
        <p:nvSpPr>
          <p:cNvPr id="56" name="Ms Kate 0964869886 22 - 9Slide.vn">
            <a:extLst>
              <a:ext uri="{FF2B5EF4-FFF2-40B4-BE49-F238E27FC236}">
                <a16:creationId xmlns:a16="http://schemas.microsoft.com/office/drawing/2014/main" id="{9E1D1046-E3D7-D9D1-14E7-8F5138BB868C}"/>
              </a:ext>
            </a:extLst>
          </p:cNvPr>
          <p:cNvSpPr/>
          <p:nvPr/>
        </p:nvSpPr>
        <p:spPr>
          <a:xfrm rot="1710996">
            <a:off x="2253719" y="4808294"/>
            <a:ext cx="1174864" cy="277823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Ms Kate 0964869886 23 - 9Slide.vn">
            <a:extLst>
              <a:ext uri="{FF2B5EF4-FFF2-40B4-BE49-F238E27FC236}">
                <a16:creationId xmlns:a16="http://schemas.microsoft.com/office/drawing/2014/main" id="{EDE53EC5-95C6-7312-0599-96F3FC7974DA}"/>
              </a:ext>
            </a:extLst>
          </p:cNvPr>
          <p:cNvSpPr/>
          <p:nvPr/>
        </p:nvSpPr>
        <p:spPr>
          <a:xfrm rot="19889004" flipH="1">
            <a:off x="8785445" y="4832059"/>
            <a:ext cx="1318932" cy="317299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Ms Kate 0964869886 24 - 9Slide.vn">
            <a:extLst>
              <a:ext uri="{FF2B5EF4-FFF2-40B4-BE49-F238E27FC236}">
                <a16:creationId xmlns:a16="http://schemas.microsoft.com/office/drawing/2014/main" id="{FC333ADF-7808-794B-D1DB-D90B5AC18EEA}"/>
              </a:ext>
            </a:extLst>
          </p:cNvPr>
          <p:cNvSpPr/>
          <p:nvPr/>
        </p:nvSpPr>
        <p:spPr>
          <a:xfrm rot="17089416" flipH="1">
            <a:off x="7731556" y="3393264"/>
            <a:ext cx="1402489" cy="340825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Ms Kate 0964869886 25 - 9Slide.vn">
            <a:extLst>
              <a:ext uri="{FF2B5EF4-FFF2-40B4-BE49-F238E27FC236}">
                <a16:creationId xmlns:a16="http://schemas.microsoft.com/office/drawing/2014/main" id="{F79598AD-63E9-29C3-0D2E-355BE148AEC8}"/>
              </a:ext>
            </a:extLst>
          </p:cNvPr>
          <p:cNvSpPr/>
          <p:nvPr/>
        </p:nvSpPr>
        <p:spPr>
          <a:xfrm rot="4510584">
            <a:off x="3100054" y="3382724"/>
            <a:ext cx="1402489" cy="340825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Ms Kate 0964869886 26 - 9Slide.vn">
            <a:extLst>
              <a:ext uri="{FF2B5EF4-FFF2-40B4-BE49-F238E27FC236}">
                <a16:creationId xmlns:a16="http://schemas.microsoft.com/office/drawing/2014/main" id="{AE1BDC99-8802-0D70-A103-8FECDA6AB09A}"/>
              </a:ext>
            </a:extLst>
          </p:cNvPr>
          <p:cNvSpPr/>
          <p:nvPr/>
        </p:nvSpPr>
        <p:spPr>
          <a:xfrm rot="16431109" flipH="1">
            <a:off x="5487029" y="3335648"/>
            <a:ext cx="1402489" cy="340825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06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nt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ck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hort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hir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ess n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 do u wan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res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ock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 Kate 0964869886 1 - 9Slide.vn">
            <a:extLst>
              <a:ext uri="{FF2B5EF4-FFF2-40B4-BE49-F238E27FC236}">
                <a16:creationId xmlns:a16="http://schemas.microsoft.com/office/drawing/2014/main" id="{E27A327E-5C71-A685-269B-016685760FDB}"/>
              </a:ext>
            </a:extLst>
          </p:cNvPr>
          <p:cNvSpPr/>
          <p:nvPr/>
        </p:nvSpPr>
        <p:spPr>
          <a:xfrm>
            <a:off x="-172594" y="126443"/>
            <a:ext cx="12537188" cy="6298881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480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Ms Kate 0964869886 2 - 9Slide.vn">
            <a:extLst>
              <a:ext uri="{FF2B5EF4-FFF2-40B4-BE49-F238E27FC236}">
                <a16:creationId xmlns:a16="http://schemas.microsoft.com/office/drawing/2014/main" id="{B4A28001-C152-5D40-00DE-AB61B216BBC0}"/>
              </a:ext>
            </a:extLst>
          </p:cNvPr>
          <p:cNvSpPr/>
          <p:nvPr/>
        </p:nvSpPr>
        <p:spPr>
          <a:xfrm>
            <a:off x="678990" y="5816600"/>
            <a:ext cx="605989" cy="810169"/>
          </a:xfrm>
          <a:custGeom>
            <a:avLst/>
            <a:gdLst/>
            <a:ahLst/>
            <a:cxnLst/>
            <a:rect l="l" t="t" r="r" b="b"/>
            <a:pathLst>
              <a:path w="3362913" h="5402270">
                <a:moveTo>
                  <a:pt x="0" y="0"/>
                </a:moveTo>
                <a:lnTo>
                  <a:pt x="3362913" y="0"/>
                </a:lnTo>
                <a:lnTo>
                  <a:pt x="3362913" y="5402270"/>
                </a:lnTo>
                <a:lnTo>
                  <a:pt x="0" y="54022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Ms Kate 0964869886 3 - 9Slide.vn">
            <a:extLst>
              <a:ext uri="{FF2B5EF4-FFF2-40B4-BE49-F238E27FC236}">
                <a16:creationId xmlns:a16="http://schemas.microsoft.com/office/drawing/2014/main" id="{B9289EC7-C51E-D458-71B2-8A2CE3DFFD59}"/>
              </a:ext>
            </a:extLst>
          </p:cNvPr>
          <p:cNvSpPr/>
          <p:nvPr/>
        </p:nvSpPr>
        <p:spPr>
          <a:xfrm flipH="1">
            <a:off x="64475" y="5271505"/>
            <a:ext cx="723559" cy="1228205"/>
          </a:xfrm>
          <a:custGeom>
            <a:avLst/>
            <a:gdLst/>
            <a:ahLst/>
            <a:cxnLst/>
            <a:rect l="l" t="t" r="r" b="b"/>
            <a:pathLst>
              <a:path w="3753556" h="5730620">
                <a:moveTo>
                  <a:pt x="3753556" y="0"/>
                </a:moveTo>
                <a:lnTo>
                  <a:pt x="0" y="0"/>
                </a:lnTo>
                <a:lnTo>
                  <a:pt x="0" y="5730620"/>
                </a:lnTo>
                <a:lnTo>
                  <a:pt x="3753556" y="5730620"/>
                </a:lnTo>
                <a:lnTo>
                  <a:pt x="3753556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Ms Kate 0964869886 4 - 9Slide.vn">
            <a:extLst>
              <a:ext uri="{FF2B5EF4-FFF2-40B4-BE49-F238E27FC236}">
                <a16:creationId xmlns:a16="http://schemas.microsoft.com/office/drawing/2014/main" id="{FAE34E4E-5BB2-09B1-ACCE-4837F21D9C45}"/>
              </a:ext>
            </a:extLst>
          </p:cNvPr>
          <p:cNvSpPr/>
          <p:nvPr/>
        </p:nvSpPr>
        <p:spPr>
          <a:xfrm>
            <a:off x="-18716" y="6425325"/>
            <a:ext cx="1448437" cy="399903"/>
          </a:xfrm>
          <a:custGeom>
            <a:avLst/>
            <a:gdLst/>
            <a:ahLst/>
            <a:cxnLst/>
            <a:rect l="l" t="t" r="r" b="b"/>
            <a:pathLst>
              <a:path w="7315200" h="3271889">
                <a:moveTo>
                  <a:pt x="0" y="0"/>
                </a:moveTo>
                <a:lnTo>
                  <a:pt x="7315200" y="0"/>
                </a:lnTo>
                <a:lnTo>
                  <a:pt x="7315200" y="3271890"/>
                </a:lnTo>
                <a:lnTo>
                  <a:pt x="0" y="3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Ms Kate 0964869886 5 - 9Slide.vn">
            <a:extLst>
              <a:ext uri="{FF2B5EF4-FFF2-40B4-BE49-F238E27FC236}">
                <a16:creationId xmlns:a16="http://schemas.microsoft.com/office/drawing/2014/main" id="{A33BB4A6-41AB-7CDB-0956-91E0CD197914}"/>
              </a:ext>
            </a:extLst>
          </p:cNvPr>
          <p:cNvSpPr/>
          <p:nvPr/>
        </p:nvSpPr>
        <p:spPr>
          <a:xfrm>
            <a:off x="10134600" y="6425324"/>
            <a:ext cx="2057400" cy="361009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Ms Kate 0964869886 6 - 9Slide.vn">
            <a:extLst>
              <a:ext uri="{FF2B5EF4-FFF2-40B4-BE49-F238E27FC236}">
                <a16:creationId xmlns:a16="http://schemas.microsoft.com/office/drawing/2014/main" id="{F2C47252-0559-CCF6-C41B-EE489173A39A}"/>
              </a:ext>
            </a:extLst>
          </p:cNvPr>
          <p:cNvSpPr/>
          <p:nvPr/>
        </p:nvSpPr>
        <p:spPr>
          <a:xfrm>
            <a:off x="9601834" y="6374525"/>
            <a:ext cx="704029" cy="399903"/>
          </a:xfrm>
          <a:custGeom>
            <a:avLst/>
            <a:gdLst/>
            <a:ahLst/>
            <a:cxnLst/>
            <a:rect l="l" t="t" r="r" b="b"/>
            <a:pathLst>
              <a:path w="1916769" h="1746002">
                <a:moveTo>
                  <a:pt x="0" y="0"/>
                </a:moveTo>
                <a:lnTo>
                  <a:pt x="1916769" y="0"/>
                </a:lnTo>
                <a:lnTo>
                  <a:pt x="1916769" y="1746003"/>
                </a:lnTo>
                <a:lnTo>
                  <a:pt x="0" y="174600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Ms Kate 0964869886 7 - 9Slide.vn">
            <a:extLst>
              <a:ext uri="{FF2B5EF4-FFF2-40B4-BE49-F238E27FC236}">
                <a16:creationId xmlns:a16="http://schemas.microsoft.com/office/drawing/2014/main" id="{BC8F808A-1E8B-30C5-EE8F-513053DFF60B}"/>
              </a:ext>
            </a:extLst>
          </p:cNvPr>
          <p:cNvSpPr/>
          <p:nvPr/>
        </p:nvSpPr>
        <p:spPr>
          <a:xfrm>
            <a:off x="10642942" y="5941053"/>
            <a:ext cx="605989" cy="458871"/>
          </a:xfrm>
          <a:custGeom>
            <a:avLst/>
            <a:gdLst/>
            <a:ahLst/>
            <a:cxnLst/>
            <a:rect l="l" t="t" r="r" b="b"/>
            <a:pathLst>
              <a:path w="1390121" h="1141637">
                <a:moveTo>
                  <a:pt x="0" y="0"/>
                </a:moveTo>
                <a:lnTo>
                  <a:pt x="1390121" y="0"/>
                </a:lnTo>
                <a:lnTo>
                  <a:pt x="1390121" y="1141637"/>
                </a:lnTo>
                <a:lnTo>
                  <a:pt x="0" y="114163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Ms Kate 0964869886 8 - 9Slide.vn">
            <a:extLst>
              <a:ext uri="{FF2B5EF4-FFF2-40B4-BE49-F238E27FC236}">
                <a16:creationId xmlns:a16="http://schemas.microsoft.com/office/drawing/2014/main" id="{D7DF7367-2A11-EC11-7228-4EDCB130A570}"/>
              </a:ext>
            </a:extLst>
          </p:cNvPr>
          <p:cNvSpPr/>
          <p:nvPr/>
        </p:nvSpPr>
        <p:spPr>
          <a:xfrm>
            <a:off x="1" y="-229"/>
            <a:ext cx="514195" cy="686029"/>
          </a:xfrm>
          <a:custGeom>
            <a:avLst/>
            <a:gdLst/>
            <a:ahLst/>
            <a:cxnLst/>
            <a:rect l="l" t="t" r="r" b="b"/>
            <a:pathLst>
              <a:path w="1289102" h="1484995">
                <a:moveTo>
                  <a:pt x="0" y="0"/>
                </a:moveTo>
                <a:lnTo>
                  <a:pt x="1289102" y="0"/>
                </a:lnTo>
                <a:lnTo>
                  <a:pt x="1289102" y="1484995"/>
                </a:lnTo>
                <a:lnTo>
                  <a:pt x="0" y="14849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Ms Kate 0964869886 9 - 9Slide.vn">
            <a:extLst>
              <a:ext uri="{FF2B5EF4-FFF2-40B4-BE49-F238E27FC236}">
                <a16:creationId xmlns:a16="http://schemas.microsoft.com/office/drawing/2014/main" id="{B4173442-5FF4-6F89-7C23-2EAC6F249495}"/>
              </a:ext>
            </a:extLst>
          </p:cNvPr>
          <p:cNvSpPr/>
          <p:nvPr/>
        </p:nvSpPr>
        <p:spPr>
          <a:xfrm rot="-2213441">
            <a:off x="11757056" y="39454"/>
            <a:ext cx="247849" cy="346707"/>
          </a:xfrm>
          <a:custGeom>
            <a:avLst/>
            <a:gdLst/>
            <a:ahLst/>
            <a:cxnLst/>
            <a:rect l="l" t="t" r="r" b="b"/>
            <a:pathLst>
              <a:path w="1149009" h="752079">
                <a:moveTo>
                  <a:pt x="0" y="0"/>
                </a:moveTo>
                <a:lnTo>
                  <a:pt x="1149009" y="0"/>
                </a:lnTo>
                <a:lnTo>
                  <a:pt x="1149009" y="752079"/>
                </a:lnTo>
                <a:lnTo>
                  <a:pt x="0" y="75207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Ms Kate 0964869886 10 - 9Slide.vn">
            <a:extLst>
              <a:ext uri="{FF2B5EF4-FFF2-40B4-BE49-F238E27FC236}">
                <a16:creationId xmlns:a16="http://schemas.microsoft.com/office/drawing/2014/main" id="{EDBB8F2B-532B-424F-FA57-99E61EDF400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2800" y="5492842"/>
            <a:ext cx="1198369" cy="1327266"/>
          </a:xfrm>
          <a:prstGeom prst="rect">
            <a:avLst/>
          </a:prstGeom>
        </p:spPr>
      </p:pic>
      <p:sp>
        <p:nvSpPr>
          <p:cNvPr id="12" name="Ms Kate 0964869886 11 - 9Slide.vn">
            <a:extLst>
              <a:ext uri="{FF2B5EF4-FFF2-40B4-BE49-F238E27FC236}">
                <a16:creationId xmlns:a16="http://schemas.microsoft.com/office/drawing/2014/main" id="{0133B8A6-98C8-CECC-0C09-FE0CE85E2FC3}"/>
              </a:ext>
            </a:extLst>
          </p:cNvPr>
          <p:cNvSpPr/>
          <p:nvPr/>
        </p:nvSpPr>
        <p:spPr>
          <a:xfrm>
            <a:off x="3403600" y="4191000"/>
            <a:ext cx="5373350" cy="2667000"/>
          </a:xfrm>
          <a:prstGeom prst="round2DiagRect">
            <a:avLst/>
          </a:prstGeom>
          <a:solidFill>
            <a:schemeClr val="bg1"/>
          </a:solidFill>
          <a:ln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Ms Kate 0964869886 12 - 9Slide.vn">
            <a:extLst>
              <a:ext uri="{FF2B5EF4-FFF2-40B4-BE49-F238E27FC236}">
                <a16:creationId xmlns:a16="http://schemas.microsoft.com/office/drawing/2014/main" id="{625DDE1A-0A60-BF1C-84BE-D4CF029A615D}"/>
              </a:ext>
            </a:extLst>
          </p:cNvPr>
          <p:cNvGrpSpPr/>
          <p:nvPr/>
        </p:nvGrpSpPr>
        <p:grpSpPr>
          <a:xfrm>
            <a:off x="461466" y="2140296"/>
            <a:ext cx="2025425" cy="3124897"/>
            <a:chOff x="692199" y="3210443"/>
            <a:chExt cx="3038138" cy="4687345"/>
          </a:xfrm>
        </p:grpSpPr>
        <p:sp>
          <p:nvSpPr>
            <p:cNvPr id="14" name="Star: 32 Points 13">
              <a:extLst>
                <a:ext uri="{FF2B5EF4-FFF2-40B4-BE49-F238E27FC236}">
                  <a16:creationId xmlns:a16="http://schemas.microsoft.com/office/drawing/2014/main" id="{0E3656CB-1397-C699-F318-48B4025B7A23}"/>
                </a:ext>
              </a:extLst>
            </p:cNvPr>
            <p:cNvSpPr/>
            <p:nvPr/>
          </p:nvSpPr>
          <p:spPr>
            <a:xfrm>
              <a:off x="692199" y="3210443"/>
              <a:ext cx="3038138" cy="4687345"/>
            </a:xfrm>
            <a:prstGeom prst="star32">
              <a:avLst>
                <a:gd name="adj" fmla="val 42036"/>
              </a:avLst>
            </a:prstGeom>
            <a:solidFill>
              <a:srgbClr val="FF5783"/>
            </a:solidFill>
            <a:ln>
              <a:solidFill>
                <a:srgbClr val="FF578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2B6BA0-201D-FDDB-5A45-99EBE953C79E}"/>
                </a:ext>
              </a:extLst>
            </p:cNvPr>
            <p:cNvSpPr txBox="1"/>
            <p:nvPr/>
          </p:nvSpPr>
          <p:spPr>
            <a:xfrm>
              <a:off x="1238649" y="6823350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jeans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C25E26-1202-F348-C515-451908F62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69" y="3736693"/>
              <a:ext cx="1743088" cy="3193300"/>
            </a:xfrm>
            <a:prstGeom prst="rect">
              <a:avLst/>
            </a:prstGeom>
          </p:spPr>
        </p:pic>
      </p:grpSp>
      <p:grpSp>
        <p:nvGrpSpPr>
          <p:cNvPr id="17" name="Ms Kate 0964869886 13 - 9Slide.vn">
            <a:extLst>
              <a:ext uri="{FF2B5EF4-FFF2-40B4-BE49-F238E27FC236}">
                <a16:creationId xmlns:a16="http://schemas.microsoft.com/office/drawing/2014/main" id="{AA218EA3-C6BA-BABD-5AD4-BACD1D7C16EC}"/>
              </a:ext>
            </a:extLst>
          </p:cNvPr>
          <p:cNvGrpSpPr/>
          <p:nvPr/>
        </p:nvGrpSpPr>
        <p:grpSpPr>
          <a:xfrm>
            <a:off x="9976118" y="2001332"/>
            <a:ext cx="2025425" cy="3157825"/>
            <a:chOff x="14964176" y="3001998"/>
            <a:chExt cx="3038138" cy="4736737"/>
          </a:xfrm>
        </p:grpSpPr>
        <p:sp>
          <p:nvSpPr>
            <p:cNvPr id="18" name="Star: 32 Points 17">
              <a:extLst>
                <a:ext uri="{FF2B5EF4-FFF2-40B4-BE49-F238E27FC236}">
                  <a16:creationId xmlns:a16="http://schemas.microsoft.com/office/drawing/2014/main" id="{133739A1-6BA3-4E12-207B-9FCC0594040F}"/>
                </a:ext>
              </a:extLst>
            </p:cNvPr>
            <p:cNvSpPr/>
            <p:nvPr/>
          </p:nvSpPr>
          <p:spPr>
            <a:xfrm>
              <a:off x="14964176" y="3001998"/>
              <a:ext cx="3038138" cy="4736737"/>
            </a:xfrm>
            <a:prstGeom prst="star32">
              <a:avLst>
                <a:gd name="adj" fmla="val 42036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7F1C0C-60EF-FFB4-33CA-CDBDB2F62F23}"/>
                </a:ext>
              </a:extLst>
            </p:cNvPr>
            <p:cNvSpPr txBox="1"/>
            <p:nvPr/>
          </p:nvSpPr>
          <p:spPr>
            <a:xfrm>
              <a:off x="15524515" y="6477849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boots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A1058C9-9C7B-92CE-B3B3-0DC06E2E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37055" y="3983680"/>
              <a:ext cx="1960307" cy="2342073"/>
            </a:xfrm>
            <a:prstGeom prst="rect">
              <a:avLst/>
            </a:prstGeom>
          </p:spPr>
        </p:pic>
      </p:grpSp>
      <p:grpSp>
        <p:nvGrpSpPr>
          <p:cNvPr id="21" name="Ms Kate 0964869886 14 - 9Slide.vn">
            <a:extLst>
              <a:ext uri="{FF2B5EF4-FFF2-40B4-BE49-F238E27FC236}">
                <a16:creationId xmlns:a16="http://schemas.microsoft.com/office/drawing/2014/main" id="{91E719FC-38E9-6358-09FE-4C3FDD0A0DFF}"/>
              </a:ext>
            </a:extLst>
          </p:cNvPr>
          <p:cNvGrpSpPr/>
          <p:nvPr/>
        </p:nvGrpSpPr>
        <p:grpSpPr>
          <a:xfrm>
            <a:off x="7729926" y="171970"/>
            <a:ext cx="2025425" cy="2142895"/>
            <a:chOff x="11594888" y="257955"/>
            <a:chExt cx="3038138" cy="3214342"/>
          </a:xfrm>
        </p:grpSpPr>
        <p:sp>
          <p:nvSpPr>
            <p:cNvPr id="22" name="Star: 32 Points 21">
              <a:extLst>
                <a:ext uri="{FF2B5EF4-FFF2-40B4-BE49-F238E27FC236}">
                  <a16:creationId xmlns:a16="http://schemas.microsoft.com/office/drawing/2014/main" id="{3E7D1E8E-D518-CB57-4A37-FAA0EB7F1293}"/>
                </a:ext>
              </a:extLst>
            </p:cNvPr>
            <p:cNvSpPr/>
            <p:nvPr/>
          </p:nvSpPr>
          <p:spPr>
            <a:xfrm>
              <a:off x="11594888" y="257955"/>
              <a:ext cx="3038138" cy="3214342"/>
            </a:xfrm>
            <a:prstGeom prst="star32">
              <a:avLst>
                <a:gd name="adj" fmla="val 42036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D2BD68-E897-8AD5-F48C-160B7290166A}"/>
                </a:ext>
              </a:extLst>
            </p:cNvPr>
            <p:cNvSpPr txBox="1"/>
            <p:nvPr/>
          </p:nvSpPr>
          <p:spPr>
            <a:xfrm>
              <a:off x="12145558" y="2561931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T-shirt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40FA530-71A7-0E0E-C53D-8E9255743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65017" y="591269"/>
              <a:ext cx="1946334" cy="1836520"/>
            </a:xfrm>
            <a:prstGeom prst="rect">
              <a:avLst/>
            </a:prstGeom>
          </p:spPr>
        </p:pic>
      </p:grpSp>
      <p:grpSp>
        <p:nvGrpSpPr>
          <p:cNvPr id="25" name="Ms Kate 0964869886 15 - 9Slide.vn">
            <a:extLst>
              <a:ext uri="{FF2B5EF4-FFF2-40B4-BE49-F238E27FC236}">
                <a16:creationId xmlns:a16="http://schemas.microsoft.com/office/drawing/2014/main" id="{B138AF4B-5E49-010C-5390-85A98C211875}"/>
              </a:ext>
            </a:extLst>
          </p:cNvPr>
          <p:cNvGrpSpPr/>
          <p:nvPr/>
        </p:nvGrpSpPr>
        <p:grpSpPr>
          <a:xfrm>
            <a:off x="5085570" y="38591"/>
            <a:ext cx="2025425" cy="2142895"/>
            <a:chOff x="7697929" y="78085"/>
            <a:chExt cx="3038138" cy="3214342"/>
          </a:xfrm>
        </p:grpSpPr>
        <p:sp>
          <p:nvSpPr>
            <p:cNvPr id="26" name="Star: 32 Points 25">
              <a:extLst>
                <a:ext uri="{FF2B5EF4-FFF2-40B4-BE49-F238E27FC236}">
                  <a16:creationId xmlns:a16="http://schemas.microsoft.com/office/drawing/2014/main" id="{12E3DF2C-1D7E-D4DA-730B-A2E376E3C587}"/>
                </a:ext>
              </a:extLst>
            </p:cNvPr>
            <p:cNvSpPr/>
            <p:nvPr/>
          </p:nvSpPr>
          <p:spPr>
            <a:xfrm>
              <a:off x="7697929" y="78085"/>
              <a:ext cx="3038138" cy="3214342"/>
            </a:xfrm>
            <a:prstGeom prst="star32">
              <a:avLst>
                <a:gd name="adj" fmla="val 4203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BF96FD4-5E17-801F-CBED-7EF633258775}"/>
                </a:ext>
              </a:extLst>
            </p:cNvPr>
            <p:cNvSpPr txBox="1"/>
            <p:nvPr/>
          </p:nvSpPr>
          <p:spPr>
            <a:xfrm>
              <a:off x="8154216" y="2332018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skirt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55E1DE-D5D4-10E5-D45E-3CBC339D5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3240" y="461111"/>
              <a:ext cx="1728832" cy="1654401"/>
            </a:xfrm>
            <a:prstGeom prst="rect">
              <a:avLst/>
            </a:prstGeom>
          </p:spPr>
        </p:pic>
      </p:grpSp>
      <p:grpSp>
        <p:nvGrpSpPr>
          <p:cNvPr id="29" name="Ms Kate 0964869886 16 - 9Slide.vn">
            <a:extLst>
              <a:ext uri="{FF2B5EF4-FFF2-40B4-BE49-F238E27FC236}">
                <a16:creationId xmlns:a16="http://schemas.microsoft.com/office/drawing/2014/main" id="{EC267735-5511-2D12-BF17-CC6B45FDD64E}"/>
              </a:ext>
            </a:extLst>
          </p:cNvPr>
          <p:cNvGrpSpPr/>
          <p:nvPr/>
        </p:nvGrpSpPr>
        <p:grpSpPr>
          <a:xfrm>
            <a:off x="2153894" y="274332"/>
            <a:ext cx="2025425" cy="2142895"/>
            <a:chOff x="3230841" y="411498"/>
            <a:chExt cx="3038138" cy="3214342"/>
          </a:xfrm>
        </p:grpSpPr>
        <p:sp>
          <p:nvSpPr>
            <p:cNvPr id="30" name="Star: 32 Points 29">
              <a:extLst>
                <a:ext uri="{FF2B5EF4-FFF2-40B4-BE49-F238E27FC236}">
                  <a16:creationId xmlns:a16="http://schemas.microsoft.com/office/drawing/2014/main" id="{19DDEB65-76D7-983A-3CAE-4CC16BCBF07F}"/>
                </a:ext>
              </a:extLst>
            </p:cNvPr>
            <p:cNvSpPr/>
            <p:nvPr/>
          </p:nvSpPr>
          <p:spPr>
            <a:xfrm>
              <a:off x="3230841" y="411498"/>
              <a:ext cx="3038138" cy="3214342"/>
            </a:xfrm>
            <a:prstGeom prst="star32">
              <a:avLst>
                <a:gd name="adj" fmla="val 42036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579F7C-B916-C84C-CD7B-F78AFB960477}"/>
                </a:ext>
              </a:extLst>
            </p:cNvPr>
            <p:cNvSpPr txBox="1"/>
            <p:nvPr/>
          </p:nvSpPr>
          <p:spPr>
            <a:xfrm>
              <a:off x="3687128" y="2665431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jacket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EDAB7A-D4F7-06EB-D316-E089E0199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8978" y="1003241"/>
              <a:ext cx="2199515" cy="1737694"/>
            </a:xfrm>
            <a:prstGeom prst="rect">
              <a:avLst/>
            </a:prstGeom>
          </p:spPr>
        </p:pic>
      </p:grpSp>
      <p:pic>
        <p:nvPicPr>
          <p:cNvPr id="34" name="Ms Kate 0964869886 17 - 9Slide.vn">
            <a:extLst>
              <a:ext uri="{FF2B5EF4-FFF2-40B4-BE49-F238E27FC236}">
                <a16:creationId xmlns:a16="http://schemas.microsoft.com/office/drawing/2014/main" id="{454131B8-207D-8A5F-01D3-67FE6D6E399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801" y="4427240"/>
            <a:ext cx="2883303" cy="566661"/>
          </a:xfrm>
          <a:prstGeom prst="rect">
            <a:avLst/>
          </a:prstGeom>
        </p:spPr>
      </p:pic>
      <p:grpSp>
        <p:nvGrpSpPr>
          <p:cNvPr id="35" name="Ms Kate 0964869886 18 - 9Slide.vn">
            <a:extLst>
              <a:ext uri="{FF2B5EF4-FFF2-40B4-BE49-F238E27FC236}">
                <a16:creationId xmlns:a16="http://schemas.microsoft.com/office/drawing/2014/main" id="{285782FB-C9BF-23F9-D1C3-4CD941E9EB1E}"/>
              </a:ext>
            </a:extLst>
          </p:cNvPr>
          <p:cNvGrpSpPr/>
          <p:nvPr/>
        </p:nvGrpSpPr>
        <p:grpSpPr>
          <a:xfrm>
            <a:off x="4467445" y="5147440"/>
            <a:ext cx="3263035" cy="701766"/>
            <a:chOff x="9006695" y="7260137"/>
            <a:chExt cx="4230319" cy="98309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09D6E9-B7DF-3B43-C239-20FBABA9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06695" y="7260137"/>
              <a:ext cx="536627" cy="98309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B71BB9B-C7BC-33FE-C3CB-8F59DC049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8903" y="7479381"/>
              <a:ext cx="3658111" cy="621045"/>
            </a:xfrm>
            <a:prstGeom prst="rect">
              <a:avLst/>
            </a:prstGeom>
          </p:spPr>
        </p:pic>
      </p:grpSp>
      <p:grpSp>
        <p:nvGrpSpPr>
          <p:cNvPr id="38" name="Ms Kate 0964869886 19 - 9Slide.vn">
            <a:extLst>
              <a:ext uri="{FF2B5EF4-FFF2-40B4-BE49-F238E27FC236}">
                <a16:creationId xmlns:a16="http://schemas.microsoft.com/office/drawing/2014/main" id="{7140E406-BC6F-05E8-858F-69A207A85CC8}"/>
              </a:ext>
            </a:extLst>
          </p:cNvPr>
          <p:cNvGrpSpPr/>
          <p:nvPr/>
        </p:nvGrpSpPr>
        <p:grpSpPr>
          <a:xfrm>
            <a:off x="3900545" y="5928474"/>
            <a:ext cx="3868349" cy="754218"/>
            <a:chOff x="8427307" y="8970623"/>
            <a:chExt cx="5012129" cy="85737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CEB7855-96EB-08E2-7E17-4813BBC82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61608" y="8970623"/>
              <a:ext cx="3877828" cy="85737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4670A4C-B0DD-C637-F78A-3C40416D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27307" y="9004963"/>
              <a:ext cx="969505" cy="770836"/>
            </a:xfrm>
            <a:prstGeom prst="rect">
              <a:avLst/>
            </a:prstGeom>
          </p:spPr>
        </p:pic>
      </p:grpSp>
      <p:sp>
        <p:nvSpPr>
          <p:cNvPr id="41" name="Ms Kate 0964869886 20 - 9Slide.vn">
            <a:extLst>
              <a:ext uri="{FF2B5EF4-FFF2-40B4-BE49-F238E27FC236}">
                <a16:creationId xmlns:a16="http://schemas.microsoft.com/office/drawing/2014/main" id="{B0777395-C843-317C-DF08-0A24E8658AF1}"/>
              </a:ext>
            </a:extLst>
          </p:cNvPr>
          <p:cNvSpPr/>
          <p:nvPr/>
        </p:nvSpPr>
        <p:spPr>
          <a:xfrm rot="1710996">
            <a:off x="2253719" y="4808294"/>
            <a:ext cx="1174864" cy="277823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Ms Kate 0964869886 21 - 9Slide.vn">
            <a:extLst>
              <a:ext uri="{FF2B5EF4-FFF2-40B4-BE49-F238E27FC236}">
                <a16:creationId xmlns:a16="http://schemas.microsoft.com/office/drawing/2014/main" id="{452EEE54-1347-446A-9A9B-948C45099EE2}"/>
              </a:ext>
            </a:extLst>
          </p:cNvPr>
          <p:cNvSpPr/>
          <p:nvPr/>
        </p:nvSpPr>
        <p:spPr>
          <a:xfrm rot="19889004" flipH="1">
            <a:off x="8785445" y="4832059"/>
            <a:ext cx="1318932" cy="317299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Ms Kate 0964869886 22 - 9Slide.vn">
            <a:extLst>
              <a:ext uri="{FF2B5EF4-FFF2-40B4-BE49-F238E27FC236}">
                <a16:creationId xmlns:a16="http://schemas.microsoft.com/office/drawing/2014/main" id="{44EF215E-B305-0171-5D99-1A22857C6615}"/>
              </a:ext>
            </a:extLst>
          </p:cNvPr>
          <p:cNvSpPr/>
          <p:nvPr/>
        </p:nvSpPr>
        <p:spPr>
          <a:xfrm rot="17089416" flipH="1">
            <a:off x="7731556" y="3393264"/>
            <a:ext cx="1402489" cy="340825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Ms Kate 0964869886 23 - 9Slide.vn">
            <a:extLst>
              <a:ext uri="{FF2B5EF4-FFF2-40B4-BE49-F238E27FC236}">
                <a16:creationId xmlns:a16="http://schemas.microsoft.com/office/drawing/2014/main" id="{5B5A8A49-86FD-1AD2-D09A-086BAD878485}"/>
              </a:ext>
            </a:extLst>
          </p:cNvPr>
          <p:cNvSpPr/>
          <p:nvPr/>
        </p:nvSpPr>
        <p:spPr>
          <a:xfrm rot="4510584">
            <a:off x="3100054" y="3382724"/>
            <a:ext cx="1402489" cy="340825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Ms Kate 0964869886 24 - 9Slide.vn">
            <a:extLst>
              <a:ext uri="{FF2B5EF4-FFF2-40B4-BE49-F238E27FC236}">
                <a16:creationId xmlns:a16="http://schemas.microsoft.com/office/drawing/2014/main" id="{92457872-DDFB-4BFD-CDCE-B4BDA10D7EEC}"/>
              </a:ext>
            </a:extLst>
          </p:cNvPr>
          <p:cNvSpPr/>
          <p:nvPr/>
        </p:nvSpPr>
        <p:spPr>
          <a:xfrm rot="16431109" flipH="1">
            <a:off x="5487029" y="3335648"/>
            <a:ext cx="1402489" cy="340825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7" name="Ms Kate 0964869886 25 - 9Slide.vn">
            <a:extLst>
              <a:ext uri="{FF2B5EF4-FFF2-40B4-BE49-F238E27FC236}">
                <a16:creationId xmlns:a16="http://schemas.microsoft.com/office/drawing/2014/main" id="{F326F0DC-93BA-B8B9-5CE1-4D50E1BC1671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3431" t="7697" r="11230" b="14882"/>
          <a:stretch/>
        </p:blipFill>
        <p:spPr>
          <a:xfrm>
            <a:off x="3844533" y="4522460"/>
            <a:ext cx="730559" cy="701766"/>
          </a:xfrm>
          <a:prstGeom prst="ellipse">
            <a:avLst/>
          </a:prstGeom>
        </p:spPr>
      </p:pic>
      <p:pic>
        <p:nvPicPr>
          <p:cNvPr id="48" name="Ms Kate 0964869886 26 - 9Slide.vn">
            <a:extLst>
              <a:ext uri="{FF2B5EF4-FFF2-40B4-BE49-F238E27FC236}">
                <a16:creationId xmlns:a16="http://schemas.microsoft.com/office/drawing/2014/main" id="{E8089D0D-DDC7-F98A-B780-7F2D088CBE3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724556" y="5383212"/>
            <a:ext cx="930972" cy="9046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61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ans n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cke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kir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-shir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ot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 are you wearing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lue jean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red jacke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 Kate 0964869886 1 - 9Slide.vn">
            <a:extLst>
              <a:ext uri="{FF2B5EF4-FFF2-40B4-BE49-F238E27FC236}">
                <a16:creationId xmlns:a16="http://schemas.microsoft.com/office/drawing/2014/main" id="{7EE27F8E-0A81-1CF5-EAC1-406B0C9EA332}"/>
              </a:ext>
            </a:extLst>
          </p:cNvPr>
          <p:cNvSpPr/>
          <p:nvPr/>
        </p:nvSpPr>
        <p:spPr>
          <a:xfrm>
            <a:off x="-172594" y="126443"/>
            <a:ext cx="12537188" cy="6298881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480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Ms Kate 0964869886 2 - 9Slide.vn">
            <a:extLst>
              <a:ext uri="{FF2B5EF4-FFF2-40B4-BE49-F238E27FC236}">
                <a16:creationId xmlns:a16="http://schemas.microsoft.com/office/drawing/2014/main" id="{069E2BD7-C1FF-69DA-4DFE-48CE26E85007}"/>
              </a:ext>
            </a:extLst>
          </p:cNvPr>
          <p:cNvSpPr/>
          <p:nvPr/>
        </p:nvSpPr>
        <p:spPr>
          <a:xfrm>
            <a:off x="706162" y="5979338"/>
            <a:ext cx="692746" cy="750883"/>
          </a:xfrm>
          <a:custGeom>
            <a:avLst/>
            <a:gdLst/>
            <a:ahLst/>
            <a:cxnLst/>
            <a:rect l="l" t="t" r="r" b="b"/>
            <a:pathLst>
              <a:path w="3362913" h="5402270">
                <a:moveTo>
                  <a:pt x="0" y="0"/>
                </a:moveTo>
                <a:lnTo>
                  <a:pt x="3362913" y="0"/>
                </a:lnTo>
                <a:lnTo>
                  <a:pt x="3362913" y="5402270"/>
                </a:lnTo>
                <a:lnTo>
                  <a:pt x="0" y="54022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Ms Kate 0964869886 3 - 9Slide.vn">
            <a:extLst>
              <a:ext uri="{FF2B5EF4-FFF2-40B4-BE49-F238E27FC236}">
                <a16:creationId xmlns:a16="http://schemas.microsoft.com/office/drawing/2014/main" id="{AF049272-7061-BFF8-52AA-FA3FE1F95192}"/>
              </a:ext>
            </a:extLst>
          </p:cNvPr>
          <p:cNvSpPr/>
          <p:nvPr/>
        </p:nvSpPr>
        <p:spPr>
          <a:xfrm flipH="1">
            <a:off x="64475" y="5271505"/>
            <a:ext cx="723559" cy="1228205"/>
          </a:xfrm>
          <a:custGeom>
            <a:avLst/>
            <a:gdLst/>
            <a:ahLst/>
            <a:cxnLst/>
            <a:rect l="l" t="t" r="r" b="b"/>
            <a:pathLst>
              <a:path w="3753556" h="5730620">
                <a:moveTo>
                  <a:pt x="3753556" y="0"/>
                </a:moveTo>
                <a:lnTo>
                  <a:pt x="0" y="0"/>
                </a:lnTo>
                <a:lnTo>
                  <a:pt x="0" y="5730620"/>
                </a:lnTo>
                <a:lnTo>
                  <a:pt x="3753556" y="5730620"/>
                </a:lnTo>
                <a:lnTo>
                  <a:pt x="3753556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Ms Kate 0964869886 4 - 9Slide.vn">
            <a:extLst>
              <a:ext uri="{FF2B5EF4-FFF2-40B4-BE49-F238E27FC236}">
                <a16:creationId xmlns:a16="http://schemas.microsoft.com/office/drawing/2014/main" id="{3CA7A8FC-6899-1AB9-05C6-C5A1726BC093}"/>
              </a:ext>
            </a:extLst>
          </p:cNvPr>
          <p:cNvSpPr/>
          <p:nvPr/>
        </p:nvSpPr>
        <p:spPr>
          <a:xfrm>
            <a:off x="-18716" y="6425325"/>
            <a:ext cx="1448437" cy="399903"/>
          </a:xfrm>
          <a:custGeom>
            <a:avLst/>
            <a:gdLst/>
            <a:ahLst/>
            <a:cxnLst/>
            <a:rect l="l" t="t" r="r" b="b"/>
            <a:pathLst>
              <a:path w="7315200" h="3271889">
                <a:moveTo>
                  <a:pt x="0" y="0"/>
                </a:moveTo>
                <a:lnTo>
                  <a:pt x="7315200" y="0"/>
                </a:lnTo>
                <a:lnTo>
                  <a:pt x="7315200" y="3271890"/>
                </a:lnTo>
                <a:lnTo>
                  <a:pt x="0" y="3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Ms Kate 0964869886 5 - 9Slide.vn">
            <a:extLst>
              <a:ext uri="{FF2B5EF4-FFF2-40B4-BE49-F238E27FC236}">
                <a16:creationId xmlns:a16="http://schemas.microsoft.com/office/drawing/2014/main" id="{0E046F36-26A1-BB68-2156-69859774B3F0}"/>
              </a:ext>
            </a:extLst>
          </p:cNvPr>
          <p:cNvSpPr/>
          <p:nvPr/>
        </p:nvSpPr>
        <p:spPr>
          <a:xfrm>
            <a:off x="10134600" y="6425324"/>
            <a:ext cx="2057400" cy="361009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Ms Kate 0964869886 6 - 9Slide.vn">
            <a:extLst>
              <a:ext uri="{FF2B5EF4-FFF2-40B4-BE49-F238E27FC236}">
                <a16:creationId xmlns:a16="http://schemas.microsoft.com/office/drawing/2014/main" id="{BF9E2475-599C-FCAB-F0B1-88D91DE3A55D}"/>
              </a:ext>
            </a:extLst>
          </p:cNvPr>
          <p:cNvSpPr/>
          <p:nvPr/>
        </p:nvSpPr>
        <p:spPr>
          <a:xfrm>
            <a:off x="9601834" y="6374525"/>
            <a:ext cx="704029" cy="399903"/>
          </a:xfrm>
          <a:custGeom>
            <a:avLst/>
            <a:gdLst/>
            <a:ahLst/>
            <a:cxnLst/>
            <a:rect l="l" t="t" r="r" b="b"/>
            <a:pathLst>
              <a:path w="1916769" h="1746002">
                <a:moveTo>
                  <a:pt x="0" y="0"/>
                </a:moveTo>
                <a:lnTo>
                  <a:pt x="1916769" y="0"/>
                </a:lnTo>
                <a:lnTo>
                  <a:pt x="1916769" y="1746003"/>
                </a:lnTo>
                <a:lnTo>
                  <a:pt x="0" y="174600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Ms Kate 0964869886 7 - 9Slide.vn">
            <a:extLst>
              <a:ext uri="{FF2B5EF4-FFF2-40B4-BE49-F238E27FC236}">
                <a16:creationId xmlns:a16="http://schemas.microsoft.com/office/drawing/2014/main" id="{2352970B-BC0F-AB24-9BC8-76C1B0E56942}"/>
              </a:ext>
            </a:extLst>
          </p:cNvPr>
          <p:cNvSpPr/>
          <p:nvPr/>
        </p:nvSpPr>
        <p:spPr>
          <a:xfrm>
            <a:off x="10642942" y="5941053"/>
            <a:ext cx="605989" cy="458871"/>
          </a:xfrm>
          <a:custGeom>
            <a:avLst/>
            <a:gdLst/>
            <a:ahLst/>
            <a:cxnLst/>
            <a:rect l="l" t="t" r="r" b="b"/>
            <a:pathLst>
              <a:path w="1390121" h="1141637">
                <a:moveTo>
                  <a:pt x="0" y="0"/>
                </a:moveTo>
                <a:lnTo>
                  <a:pt x="1390121" y="0"/>
                </a:lnTo>
                <a:lnTo>
                  <a:pt x="1390121" y="1141637"/>
                </a:lnTo>
                <a:lnTo>
                  <a:pt x="0" y="114163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Ms Kate 0964869886 8 - 9Slide.vn">
            <a:extLst>
              <a:ext uri="{FF2B5EF4-FFF2-40B4-BE49-F238E27FC236}">
                <a16:creationId xmlns:a16="http://schemas.microsoft.com/office/drawing/2014/main" id="{5FB0AF89-B2ED-8F55-6B6D-CCACB327BFA6}"/>
              </a:ext>
            </a:extLst>
          </p:cNvPr>
          <p:cNvSpPr/>
          <p:nvPr/>
        </p:nvSpPr>
        <p:spPr>
          <a:xfrm>
            <a:off x="1" y="-229"/>
            <a:ext cx="514195" cy="686029"/>
          </a:xfrm>
          <a:custGeom>
            <a:avLst/>
            <a:gdLst/>
            <a:ahLst/>
            <a:cxnLst/>
            <a:rect l="l" t="t" r="r" b="b"/>
            <a:pathLst>
              <a:path w="1289102" h="1484995">
                <a:moveTo>
                  <a:pt x="0" y="0"/>
                </a:moveTo>
                <a:lnTo>
                  <a:pt x="1289102" y="0"/>
                </a:lnTo>
                <a:lnTo>
                  <a:pt x="1289102" y="1484995"/>
                </a:lnTo>
                <a:lnTo>
                  <a:pt x="0" y="148499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Ms Kate 0964869886 9 - 9Slide.vn">
            <a:extLst>
              <a:ext uri="{FF2B5EF4-FFF2-40B4-BE49-F238E27FC236}">
                <a16:creationId xmlns:a16="http://schemas.microsoft.com/office/drawing/2014/main" id="{4532EEC7-37EF-CEE7-AE29-E61B86224595}"/>
              </a:ext>
            </a:extLst>
          </p:cNvPr>
          <p:cNvSpPr/>
          <p:nvPr/>
        </p:nvSpPr>
        <p:spPr>
          <a:xfrm rot="-2213441">
            <a:off x="11757056" y="39454"/>
            <a:ext cx="247849" cy="346707"/>
          </a:xfrm>
          <a:custGeom>
            <a:avLst/>
            <a:gdLst/>
            <a:ahLst/>
            <a:cxnLst/>
            <a:rect l="l" t="t" r="r" b="b"/>
            <a:pathLst>
              <a:path w="1149009" h="752079">
                <a:moveTo>
                  <a:pt x="0" y="0"/>
                </a:moveTo>
                <a:lnTo>
                  <a:pt x="1149009" y="0"/>
                </a:lnTo>
                <a:lnTo>
                  <a:pt x="1149009" y="752079"/>
                </a:lnTo>
                <a:lnTo>
                  <a:pt x="0" y="75207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Ms Kate 0964869886 10 - 9Slide.vn">
            <a:extLst>
              <a:ext uri="{FF2B5EF4-FFF2-40B4-BE49-F238E27FC236}">
                <a16:creationId xmlns:a16="http://schemas.microsoft.com/office/drawing/2014/main" id="{4BEBD65E-6A6C-812B-41E1-D1EF6AB5772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2800" y="5492842"/>
            <a:ext cx="1198369" cy="1327266"/>
          </a:xfrm>
          <a:prstGeom prst="rect">
            <a:avLst/>
          </a:prstGeom>
        </p:spPr>
      </p:pic>
      <p:sp>
        <p:nvSpPr>
          <p:cNvPr id="12" name="Ms Kate 0964869886 11 - 9Slide.vn">
            <a:extLst>
              <a:ext uri="{FF2B5EF4-FFF2-40B4-BE49-F238E27FC236}">
                <a16:creationId xmlns:a16="http://schemas.microsoft.com/office/drawing/2014/main" id="{1E37FC4F-E9D4-DC85-27D1-36885DF1850F}"/>
              </a:ext>
            </a:extLst>
          </p:cNvPr>
          <p:cNvSpPr/>
          <p:nvPr/>
        </p:nvSpPr>
        <p:spPr>
          <a:xfrm>
            <a:off x="10134600" y="6425324"/>
            <a:ext cx="2057400" cy="361009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Ms Kate 0964869886 12 - 9Slide.vn">
            <a:extLst>
              <a:ext uri="{FF2B5EF4-FFF2-40B4-BE49-F238E27FC236}">
                <a16:creationId xmlns:a16="http://schemas.microsoft.com/office/drawing/2014/main" id="{BCA3D7FA-A6BE-1A46-DCF9-5FD2AECADF41}"/>
              </a:ext>
            </a:extLst>
          </p:cNvPr>
          <p:cNvSpPr/>
          <p:nvPr/>
        </p:nvSpPr>
        <p:spPr>
          <a:xfrm>
            <a:off x="9601834" y="6374525"/>
            <a:ext cx="704029" cy="399903"/>
          </a:xfrm>
          <a:custGeom>
            <a:avLst/>
            <a:gdLst/>
            <a:ahLst/>
            <a:cxnLst/>
            <a:rect l="l" t="t" r="r" b="b"/>
            <a:pathLst>
              <a:path w="1916769" h="1746002">
                <a:moveTo>
                  <a:pt x="0" y="0"/>
                </a:moveTo>
                <a:lnTo>
                  <a:pt x="1916769" y="0"/>
                </a:lnTo>
                <a:lnTo>
                  <a:pt x="1916769" y="1746003"/>
                </a:lnTo>
                <a:lnTo>
                  <a:pt x="0" y="174600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Ms Kate 0964869886 13 - 9Slide.vn">
            <a:extLst>
              <a:ext uri="{FF2B5EF4-FFF2-40B4-BE49-F238E27FC236}">
                <a16:creationId xmlns:a16="http://schemas.microsoft.com/office/drawing/2014/main" id="{FDAC3095-B806-EB3E-8D8C-B822BA2D9BA8}"/>
              </a:ext>
            </a:extLst>
          </p:cNvPr>
          <p:cNvSpPr/>
          <p:nvPr/>
        </p:nvSpPr>
        <p:spPr>
          <a:xfrm>
            <a:off x="10642942" y="5941053"/>
            <a:ext cx="605989" cy="458871"/>
          </a:xfrm>
          <a:custGeom>
            <a:avLst/>
            <a:gdLst/>
            <a:ahLst/>
            <a:cxnLst/>
            <a:rect l="l" t="t" r="r" b="b"/>
            <a:pathLst>
              <a:path w="1390121" h="1141637">
                <a:moveTo>
                  <a:pt x="0" y="0"/>
                </a:moveTo>
                <a:lnTo>
                  <a:pt x="1390121" y="0"/>
                </a:lnTo>
                <a:lnTo>
                  <a:pt x="1390121" y="1141637"/>
                </a:lnTo>
                <a:lnTo>
                  <a:pt x="0" y="114163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Ms Kate 0964869886 14 - 9Slide.vn">
            <a:extLst>
              <a:ext uri="{FF2B5EF4-FFF2-40B4-BE49-F238E27FC236}">
                <a16:creationId xmlns:a16="http://schemas.microsoft.com/office/drawing/2014/main" id="{0E26B93F-56C1-D4C0-A9C2-1C1E661A759D}"/>
              </a:ext>
            </a:extLst>
          </p:cNvPr>
          <p:cNvSpPr/>
          <p:nvPr/>
        </p:nvSpPr>
        <p:spPr>
          <a:xfrm>
            <a:off x="2673671" y="4191000"/>
            <a:ext cx="6999307" cy="2667000"/>
          </a:xfrm>
          <a:prstGeom prst="round2DiagRect">
            <a:avLst/>
          </a:prstGeom>
          <a:solidFill>
            <a:schemeClr val="bg1"/>
          </a:solidFill>
          <a:ln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6" name="Ms Kate 0964869886 15 - 9Slide.vn">
            <a:extLst>
              <a:ext uri="{FF2B5EF4-FFF2-40B4-BE49-F238E27FC236}">
                <a16:creationId xmlns:a16="http://schemas.microsoft.com/office/drawing/2014/main" id="{A1243134-9035-A4A7-0B50-DA74F8243B06}"/>
              </a:ext>
            </a:extLst>
          </p:cNvPr>
          <p:cNvGrpSpPr/>
          <p:nvPr/>
        </p:nvGrpSpPr>
        <p:grpSpPr>
          <a:xfrm>
            <a:off x="319761" y="1940649"/>
            <a:ext cx="2025425" cy="1975615"/>
            <a:chOff x="692199" y="4294819"/>
            <a:chExt cx="3038138" cy="2963423"/>
          </a:xfrm>
        </p:grpSpPr>
        <p:sp>
          <p:nvSpPr>
            <p:cNvPr id="17" name="Star: 32 Points 16">
              <a:extLst>
                <a:ext uri="{FF2B5EF4-FFF2-40B4-BE49-F238E27FC236}">
                  <a16:creationId xmlns:a16="http://schemas.microsoft.com/office/drawing/2014/main" id="{11052FF5-31D4-5405-8C05-B583E6ED2FB0}"/>
                </a:ext>
              </a:extLst>
            </p:cNvPr>
            <p:cNvSpPr/>
            <p:nvPr/>
          </p:nvSpPr>
          <p:spPr>
            <a:xfrm>
              <a:off x="692199" y="4294819"/>
              <a:ext cx="3038138" cy="2963423"/>
            </a:xfrm>
            <a:prstGeom prst="star32">
              <a:avLst>
                <a:gd name="adj" fmla="val 42036"/>
              </a:avLst>
            </a:prstGeom>
            <a:solidFill>
              <a:srgbClr val="FF5783"/>
            </a:solidFill>
            <a:ln>
              <a:solidFill>
                <a:srgbClr val="FF578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7F695-E19A-3966-A98E-0A5C1BABC76C}"/>
                </a:ext>
              </a:extLst>
            </p:cNvPr>
            <p:cNvSpPr txBox="1"/>
            <p:nvPr/>
          </p:nvSpPr>
          <p:spPr>
            <a:xfrm>
              <a:off x="1115642" y="6271903"/>
              <a:ext cx="199219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belt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A4E328-3FAE-13BE-5E2B-AF60A7727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69" y="4720630"/>
              <a:ext cx="1743088" cy="1225425"/>
            </a:xfrm>
            <a:prstGeom prst="rect">
              <a:avLst/>
            </a:prstGeom>
          </p:spPr>
        </p:pic>
      </p:grpSp>
      <p:grpSp>
        <p:nvGrpSpPr>
          <p:cNvPr id="20" name="Ms Kate 0964869886 16 - 9Slide.vn">
            <a:extLst>
              <a:ext uri="{FF2B5EF4-FFF2-40B4-BE49-F238E27FC236}">
                <a16:creationId xmlns:a16="http://schemas.microsoft.com/office/drawing/2014/main" id="{8EC77E24-A413-06BE-5999-EE48E7EA9D36}"/>
              </a:ext>
            </a:extLst>
          </p:cNvPr>
          <p:cNvGrpSpPr/>
          <p:nvPr/>
        </p:nvGrpSpPr>
        <p:grpSpPr>
          <a:xfrm>
            <a:off x="9953849" y="1860866"/>
            <a:ext cx="2025425" cy="2196953"/>
            <a:chOff x="14964176" y="4294819"/>
            <a:chExt cx="3038138" cy="3295429"/>
          </a:xfrm>
        </p:grpSpPr>
        <p:sp>
          <p:nvSpPr>
            <p:cNvPr id="21" name="Star: 32 Points 20">
              <a:extLst>
                <a:ext uri="{FF2B5EF4-FFF2-40B4-BE49-F238E27FC236}">
                  <a16:creationId xmlns:a16="http://schemas.microsoft.com/office/drawing/2014/main" id="{8631A2CB-897D-9782-29E2-F8386FF7C1F9}"/>
                </a:ext>
              </a:extLst>
            </p:cNvPr>
            <p:cNvSpPr/>
            <p:nvPr/>
          </p:nvSpPr>
          <p:spPr>
            <a:xfrm>
              <a:off x="14964176" y="4294819"/>
              <a:ext cx="3038138" cy="3295429"/>
            </a:xfrm>
            <a:prstGeom prst="star32">
              <a:avLst>
                <a:gd name="adj" fmla="val 42036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8B47F2-EB74-05A6-3DAB-88683B7E452B}"/>
                </a:ext>
              </a:extLst>
            </p:cNvPr>
            <p:cNvSpPr txBox="1"/>
            <p:nvPr/>
          </p:nvSpPr>
          <p:spPr>
            <a:xfrm>
              <a:off x="15555413" y="6783689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skiing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35B6CE9-1132-9385-1344-0CB74C916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964413" y="4506310"/>
              <a:ext cx="1353646" cy="2265430"/>
            </a:xfrm>
            <a:prstGeom prst="rect">
              <a:avLst/>
            </a:prstGeom>
          </p:spPr>
        </p:pic>
      </p:grpSp>
      <p:grpSp>
        <p:nvGrpSpPr>
          <p:cNvPr id="24" name="Ms Kate 0964869886 17 - 9Slide.vn">
            <a:extLst>
              <a:ext uri="{FF2B5EF4-FFF2-40B4-BE49-F238E27FC236}">
                <a16:creationId xmlns:a16="http://schemas.microsoft.com/office/drawing/2014/main" id="{3CA17197-3536-FB58-AE69-1DB373E72D72}"/>
              </a:ext>
            </a:extLst>
          </p:cNvPr>
          <p:cNvGrpSpPr/>
          <p:nvPr/>
        </p:nvGrpSpPr>
        <p:grpSpPr>
          <a:xfrm>
            <a:off x="7729926" y="171970"/>
            <a:ext cx="2025425" cy="2142895"/>
            <a:chOff x="11594888" y="257955"/>
            <a:chExt cx="3038138" cy="3214342"/>
          </a:xfrm>
        </p:grpSpPr>
        <p:sp>
          <p:nvSpPr>
            <p:cNvPr id="25" name="Star: 32 Points 24">
              <a:extLst>
                <a:ext uri="{FF2B5EF4-FFF2-40B4-BE49-F238E27FC236}">
                  <a16:creationId xmlns:a16="http://schemas.microsoft.com/office/drawing/2014/main" id="{3BA74E39-EC5E-C8AF-1C5E-C7710C6CF6E6}"/>
                </a:ext>
              </a:extLst>
            </p:cNvPr>
            <p:cNvSpPr/>
            <p:nvPr/>
          </p:nvSpPr>
          <p:spPr>
            <a:xfrm>
              <a:off x="11594888" y="257955"/>
              <a:ext cx="3038138" cy="3214342"/>
            </a:xfrm>
            <a:prstGeom prst="star32">
              <a:avLst>
                <a:gd name="adj" fmla="val 42036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8C1718-692A-DF58-6B09-56B83478F246}"/>
                </a:ext>
              </a:extLst>
            </p:cNvPr>
            <p:cNvSpPr txBox="1"/>
            <p:nvPr/>
          </p:nvSpPr>
          <p:spPr>
            <a:xfrm>
              <a:off x="12145558" y="2561931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sweater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3A5952-262F-BF86-1D41-836016946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91928" y="591269"/>
              <a:ext cx="1892511" cy="1836520"/>
            </a:xfrm>
            <a:prstGeom prst="rect">
              <a:avLst/>
            </a:prstGeom>
          </p:spPr>
        </p:pic>
      </p:grpSp>
      <p:grpSp>
        <p:nvGrpSpPr>
          <p:cNvPr id="28" name="Ms Kate 0964869886 18 - 9Slide.vn">
            <a:extLst>
              <a:ext uri="{FF2B5EF4-FFF2-40B4-BE49-F238E27FC236}">
                <a16:creationId xmlns:a16="http://schemas.microsoft.com/office/drawing/2014/main" id="{065367FD-7930-3B6D-AD48-52328955776A}"/>
              </a:ext>
            </a:extLst>
          </p:cNvPr>
          <p:cNvGrpSpPr/>
          <p:nvPr/>
        </p:nvGrpSpPr>
        <p:grpSpPr>
          <a:xfrm>
            <a:off x="5085570" y="38591"/>
            <a:ext cx="2025425" cy="2142895"/>
            <a:chOff x="7697929" y="78085"/>
            <a:chExt cx="3038138" cy="3214342"/>
          </a:xfrm>
        </p:grpSpPr>
        <p:sp>
          <p:nvSpPr>
            <p:cNvPr id="29" name="Star: 32 Points 28">
              <a:extLst>
                <a:ext uri="{FF2B5EF4-FFF2-40B4-BE49-F238E27FC236}">
                  <a16:creationId xmlns:a16="http://schemas.microsoft.com/office/drawing/2014/main" id="{9FF086E2-0204-ABA1-4E02-CE0282929A44}"/>
                </a:ext>
              </a:extLst>
            </p:cNvPr>
            <p:cNvSpPr/>
            <p:nvPr/>
          </p:nvSpPr>
          <p:spPr>
            <a:xfrm>
              <a:off x="7697929" y="78085"/>
              <a:ext cx="3038138" cy="3214342"/>
            </a:xfrm>
            <a:prstGeom prst="star32">
              <a:avLst>
                <a:gd name="adj" fmla="val 4203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76A5B4-B2CA-7325-75F2-0F43EB35AA89}"/>
                </a:ext>
              </a:extLst>
            </p:cNvPr>
            <p:cNvSpPr txBox="1"/>
            <p:nvPr/>
          </p:nvSpPr>
          <p:spPr>
            <a:xfrm>
              <a:off x="8217480" y="2287075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pajamas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C6F059A-CAD7-D0D7-6A75-2EC5FB22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70846" y="461111"/>
              <a:ext cx="1573619" cy="1654401"/>
            </a:xfrm>
            <a:prstGeom prst="rect">
              <a:avLst/>
            </a:prstGeom>
          </p:spPr>
        </p:pic>
      </p:grpSp>
      <p:grpSp>
        <p:nvGrpSpPr>
          <p:cNvPr id="32" name="Ms Kate 0964869886 19 - 9Slide.vn">
            <a:extLst>
              <a:ext uri="{FF2B5EF4-FFF2-40B4-BE49-F238E27FC236}">
                <a16:creationId xmlns:a16="http://schemas.microsoft.com/office/drawing/2014/main" id="{9A049327-E930-9928-BF04-C2BCCD3AFF54}"/>
              </a:ext>
            </a:extLst>
          </p:cNvPr>
          <p:cNvGrpSpPr/>
          <p:nvPr/>
        </p:nvGrpSpPr>
        <p:grpSpPr>
          <a:xfrm>
            <a:off x="2153894" y="274332"/>
            <a:ext cx="2025425" cy="2142895"/>
            <a:chOff x="3230841" y="411498"/>
            <a:chExt cx="3038138" cy="3214342"/>
          </a:xfrm>
        </p:grpSpPr>
        <p:sp>
          <p:nvSpPr>
            <p:cNvPr id="33" name="Star: 32 Points 32">
              <a:extLst>
                <a:ext uri="{FF2B5EF4-FFF2-40B4-BE49-F238E27FC236}">
                  <a16:creationId xmlns:a16="http://schemas.microsoft.com/office/drawing/2014/main" id="{A4836226-FCF3-27BA-E4D9-8CD19C2E1CE5}"/>
                </a:ext>
              </a:extLst>
            </p:cNvPr>
            <p:cNvSpPr/>
            <p:nvPr/>
          </p:nvSpPr>
          <p:spPr>
            <a:xfrm>
              <a:off x="3230841" y="411498"/>
              <a:ext cx="3038138" cy="3214342"/>
            </a:xfrm>
            <a:prstGeom prst="star32">
              <a:avLst>
                <a:gd name="adj" fmla="val 42036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8891EA-F190-6123-6CB4-606F0CB52310}"/>
                </a:ext>
              </a:extLst>
            </p:cNvPr>
            <p:cNvSpPr txBox="1"/>
            <p:nvPr/>
          </p:nvSpPr>
          <p:spPr>
            <a:xfrm>
              <a:off x="3687128" y="2665431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scarf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E097023-B727-3B69-18D2-E43365C90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3466" y="1003241"/>
              <a:ext cx="1270539" cy="1737694"/>
            </a:xfrm>
            <a:prstGeom prst="rect">
              <a:avLst/>
            </a:prstGeom>
          </p:spPr>
        </p:pic>
      </p:grpSp>
      <p:sp>
        <p:nvSpPr>
          <p:cNvPr id="43" name="Ms Kate 0964869886 20 - 9Slide.vn">
            <a:extLst>
              <a:ext uri="{FF2B5EF4-FFF2-40B4-BE49-F238E27FC236}">
                <a16:creationId xmlns:a16="http://schemas.microsoft.com/office/drawing/2014/main" id="{41739845-BA9B-C84F-72AD-CC225F990BFF}"/>
              </a:ext>
            </a:extLst>
          </p:cNvPr>
          <p:cNvSpPr/>
          <p:nvPr/>
        </p:nvSpPr>
        <p:spPr>
          <a:xfrm rot="2614902">
            <a:off x="1582601" y="4668169"/>
            <a:ext cx="1174864" cy="277823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Ms Kate 0964869886 21 - 9Slide.vn">
            <a:extLst>
              <a:ext uri="{FF2B5EF4-FFF2-40B4-BE49-F238E27FC236}">
                <a16:creationId xmlns:a16="http://schemas.microsoft.com/office/drawing/2014/main" id="{1F73ED48-D72E-7559-26A7-0144C2E1BD32}"/>
              </a:ext>
            </a:extLst>
          </p:cNvPr>
          <p:cNvSpPr/>
          <p:nvPr/>
        </p:nvSpPr>
        <p:spPr>
          <a:xfrm rot="18792999" flipH="1">
            <a:off x="9612313" y="4580083"/>
            <a:ext cx="1318932" cy="317299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Ms Kate 0964869886 22 - 9Slide.vn">
            <a:extLst>
              <a:ext uri="{FF2B5EF4-FFF2-40B4-BE49-F238E27FC236}">
                <a16:creationId xmlns:a16="http://schemas.microsoft.com/office/drawing/2014/main" id="{6A2BACEA-C48C-426A-0095-E8A520489C6A}"/>
              </a:ext>
            </a:extLst>
          </p:cNvPr>
          <p:cNvSpPr/>
          <p:nvPr/>
        </p:nvSpPr>
        <p:spPr>
          <a:xfrm rot="17089416" flipH="1">
            <a:off x="7731556" y="3393264"/>
            <a:ext cx="1402489" cy="340825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Ms Kate 0964869886 23 - 9Slide.vn">
            <a:extLst>
              <a:ext uri="{FF2B5EF4-FFF2-40B4-BE49-F238E27FC236}">
                <a16:creationId xmlns:a16="http://schemas.microsoft.com/office/drawing/2014/main" id="{A7A0FEFB-E770-2CC8-7F6A-A791D5197958}"/>
              </a:ext>
            </a:extLst>
          </p:cNvPr>
          <p:cNvSpPr/>
          <p:nvPr/>
        </p:nvSpPr>
        <p:spPr>
          <a:xfrm rot="4510584">
            <a:off x="3100054" y="3382724"/>
            <a:ext cx="1402489" cy="340825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Ms Kate 0964869886 24 - 9Slide.vn">
            <a:extLst>
              <a:ext uri="{FF2B5EF4-FFF2-40B4-BE49-F238E27FC236}">
                <a16:creationId xmlns:a16="http://schemas.microsoft.com/office/drawing/2014/main" id="{97B9D25B-1F4C-A73C-2D95-A26CE047CD34}"/>
              </a:ext>
            </a:extLst>
          </p:cNvPr>
          <p:cNvSpPr/>
          <p:nvPr/>
        </p:nvSpPr>
        <p:spPr>
          <a:xfrm rot="16431109" flipH="1">
            <a:off x="5487029" y="3335648"/>
            <a:ext cx="1402489" cy="340825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0" name="Ms Kate 0964869886 25 - 9Slide.vn">
            <a:extLst>
              <a:ext uri="{FF2B5EF4-FFF2-40B4-BE49-F238E27FC236}">
                <a16:creationId xmlns:a16="http://schemas.microsoft.com/office/drawing/2014/main" id="{5FD411A1-F95B-4D33-6668-471224AC806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656130" y="5014688"/>
            <a:ext cx="769550" cy="866269"/>
          </a:xfrm>
          <a:prstGeom prst="ellipse">
            <a:avLst/>
          </a:prstGeom>
        </p:spPr>
      </p:pic>
      <p:pic>
        <p:nvPicPr>
          <p:cNvPr id="51" name="Ms Kate 0964869886 26 - 9Slide.vn">
            <a:extLst>
              <a:ext uri="{FF2B5EF4-FFF2-40B4-BE49-F238E27FC236}">
                <a16:creationId xmlns:a16="http://schemas.microsoft.com/office/drawing/2014/main" id="{FDC33D51-6366-A79C-6ECC-4659C267857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995146" y="5091214"/>
            <a:ext cx="691092" cy="698108"/>
          </a:xfrm>
          <a:prstGeom prst="ellipse">
            <a:avLst/>
          </a:prstGeom>
        </p:spPr>
      </p:pic>
      <p:pic>
        <p:nvPicPr>
          <p:cNvPr id="52" name="Ms Kate 0964869886 27 - 9Slide.vn">
            <a:extLst>
              <a:ext uri="{FF2B5EF4-FFF2-40B4-BE49-F238E27FC236}">
                <a16:creationId xmlns:a16="http://schemas.microsoft.com/office/drawing/2014/main" id="{4B1FA98A-EF7A-92EA-611C-99BED0459875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009" y="4285182"/>
            <a:ext cx="688301" cy="518117"/>
          </a:xfrm>
          <a:prstGeom prst="rect">
            <a:avLst/>
          </a:prstGeom>
        </p:spPr>
      </p:pic>
      <p:pic>
        <p:nvPicPr>
          <p:cNvPr id="53" name="Ms Kate 0964869886 28 - 9Slide.vn">
            <a:extLst>
              <a:ext uri="{FF2B5EF4-FFF2-40B4-BE49-F238E27FC236}">
                <a16:creationId xmlns:a16="http://schemas.microsoft.com/office/drawing/2014/main" id="{E605DE92-9945-7C4A-95B7-17B6E7CE2524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852" y="4886842"/>
            <a:ext cx="790241" cy="765851"/>
          </a:xfrm>
          <a:prstGeom prst="rect">
            <a:avLst/>
          </a:prstGeom>
        </p:spPr>
      </p:pic>
      <p:sp>
        <p:nvSpPr>
          <p:cNvPr id="54" name="Ms Kate 0964869886 29 - 9Slide.vn">
            <a:extLst>
              <a:ext uri="{FF2B5EF4-FFF2-40B4-BE49-F238E27FC236}">
                <a16:creationId xmlns:a16="http://schemas.microsoft.com/office/drawing/2014/main" id="{C916C612-FDAF-91EC-C92C-213224E77CAA}"/>
              </a:ext>
            </a:extLst>
          </p:cNvPr>
          <p:cNvSpPr/>
          <p:nvPr/>
        </p:nvSpPr>
        <p:spPr>
          <a:xfrm>
            <a:off x="3284545" y="4386219"/>
            <a:ext cx="2388665" cy="433251"/>
          </a:xfrm>
          <a:prstGeom prst="wedgeRoundRectCallout">
            <a:avLst>
              <a:gd name="adj1" fmla="val -47974"/>
              <a:gd name="adj2" fmla="val 15127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400" i="1" dirty="0">
                <a:solidFill>
                  <a:srgbClr val="002060"/>
                </a:solidFill>
                <a:latin typeface="Calibri"/>
              </a:rPr>
              <a:t>Is that your belt?</a:t>
            </a:r>
          </a:p>
        </p:txBody>
      </p:sp>
      <p:sp>
        <p:nvSpPr>
          <p:cNvPr id="55" name="Ms Kate 0964869886 30 - 9Slide.vn">
            <a:extLst>
              <a:ext uri="{FF2B5EF4-FFF2-40B4-BE49-F238E27FC236}">
                <a16:creationId xmlns:a16="http://schemas.microsoft.com/office/drawing/2014/main" id="{4C038246-F29E-3DA1-3DA2-8FF42E06A902}"/>
              </a:ext>
            </a:extLst>
          </p:cNvPr>
          <p:cNvSpPr/>
          <p:nvPr/>
        </p:nvSpPr>
        <p:spPr>
          <a:xfrm>
            <a:off x="7629702" y="4302988"/>
            <a:ext cx="1310401" cy="419990"/>
          </a:xfrm>
          <a:prstGeom prst="wedgeRoundRectCallout">
            <a:avLst>
              <a:gd name="adj1" fmla="val 59441"/>
              <a:gd name="adj2" fmla="val 9936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2400" i="1" dirty="0">
                <a:solidFill>
                  <a:srgbClr val="002060"/>
                </a:solidFill>
                <a:latin typeface="Calibri"/>
              </a:rPr>
              <a:t>Yes, it is</a:t>
            </a:r>
            <a:r>
              <a:rPr lang="en-US" sz="2400" i="1">
                <a:solidFill>
                  <a:srgbClr val="002060"/>
                </a:solidFill>
                <a:latin typeface="Calibri"/>
              </a:rPr>
              <a:t>. </a:t>
            </a:r>
            <a:endParaRPr lang="en-US" sz="2400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56" name="Ms Kate 0964869886 31 - 9Slide.vn">
            <a:extLst>
              <a:ext uri="{FF2B5EF4-FFF2-40B4-BE49-F238E27FC236}">
                <a16:creationId xmlns:a16="http://schemas.microsoft.com/office/drawing/2014/main" id="{3D35C574-5415-51ED-EA3F-751209FF2833}"/>
              </a:ext>
            </a:extLst>
          </p:cNvPr>
          <p:cNvSpPr/>
          <p:nvPr/>
        </p:nvSpPr>
        <p:spPr>
          <a:xfrm>
            <a:off x="3284545" y="6183405"/>
            <a:ext cx="3300081" cy="433251"/>
          </a:xfrm>
          <a:prstGeom prst="wedgeRoundRectCallout">
            <a:avLst>
              <a:gd name="adj1" fmla="val -46703"/>
              <a:gd name="adj2" fmla="val -14917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400" i="1" dirty="0">
                <a:solidFill>
                  <a:srgbClr val="002060"/>
                </a:solidFill>
                <a:latin typeface="Calibri"/>
              </a:rPr>
              <a:t>Are those your pajamas?</a:t>
            </a:r>
          </a:p>
        </p:txBody>
      </p:sp>
      <p:sp>
        <p:nvSpPr>
          <p:cNvPr id="57" name="Ms Kate 0964869886 32 - 9Slide.vn">
            <a:extLst>
              <a:ext uri="{FF2B5EF4-FFF2-40B4-BE49-F238E27FC236}">
                <a16:creationId xmlns:a16="http://schemas.microsoft.com/office/drawing/2014/main" id="{D4F487B0-97F1-6E77-1948-29CF6CDE1061}"/>
              </a:ext>
            </a:extLst>
          </p:cNvPr>
          <p:cNvSpPr/>
          <p:nvPr/>
        </p:nvSpPr>
        <p:spPr>
          <a:xfrm>
            <a:off x="6963628" y="6258145"/>
            <a:ext cx="2153225" cy="442665"/>
          </a:xfrm>
          <a:prstGeom prst="wedgeRoundRectCallout">
            <a:avLst>
              <a:gd name="adj1" fmla="val 46848"/>
              <a:gd name="adj2" fmla="val -8397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2400" i="1">
                <a:solidFill>
                  <a:srgbClr val="002060"/>
                </a:solidFill>
                <a:latin typeface="Calibri"/>
              </a:rPr>
              <a:t>No</a:t>
            </a:r>
            <a:r>
              <a:rPr lang="en-US" sz="2400" i="1" dirty="0">
                <a:solidFill>
                  <a:srgbClr val="002060"/>
                </a:solidFill>
                <a:latin typeface="Calibri"/>
              </a:rPr>
              <a:t>, they aren’t.</a:t>
            </a:r>
          </a:p>
        </p:txBody>
      </p:sp>
      <p:sp>
        <p:nvSpPr>
          <p:cNvPr id="58" name="Ms Kate 0964869886 33 - 9Slide.vn">
            <a:extLst>
              <a:ext uri="{FF2B5EF4-FFF2-40B4-BE49-F238E27FC236}">
                <a16:creationId xmlns:a16="http://schemas.microsoft.com/office/drawing/2014/main" id="{86D42C24-A688-7A54-AE48-970FBC7E843D}"/>
              </a:ext>
            </a:extLst>
          </p:cNvPr>
          <p:cNvSpPr/>
          <p:nvPr/>
        </p:nvSpPr>
        <p:spPr>
          <a:xfrm>
            <a:off x="7110995" y="4932773"/>
            <a:ext cx="1611751" cy="331209"/>
          </a:xfrm>
          <a:prstGeom prst="wedgeRoundRectCallout">
            <a:avLst>
              <a:gd name="adj1" fmla="val 49899"/>
              <a:gd name="adj2" fmla="val 9564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2400" i="1">
                <a:solidFill>
                  <a:srgbClr val="002060"/>
                </a:solidFill>
                <a:latin typeface="Calibri"/>
              </a:rPr>
              <a:t>No</a:t>
            </a:r>
            <a:r>
              <a:rPr lang="en-US" sz="2400" i="1" dirty="0">
                <a:solidFill>
                  <a:srgbClr val="002060"/>
                </a:solidFill>
                <a:latin typeface="Calibri"/>
              </a:rPr>
              <a:t>, it isn’t.</a:t>
            </a:r>
          </a:p>
        </p:txBody>
      </p:sp>
      <p:sp>
        <p:nvSpPr>
          <p:cNvPr id="59" name="Ms Kate 0964869886 34 - 9Slide.vn">
            <a:extLst>
              <a:ext uri="{FF2B5EF4-FFF2-40B4-BE49-F238E27FC236}">
                <a16:creationId xmlns:a16="http://schemas.microsoft.com/office/drawing/2014/main" id="{5DAD3AB9-6411-826E-1F0D-4F68EDE30291}"/>
              </a:ext>
            </a:extLst>
          </p:cNvPr>
          <p:cNvSpPr/>
          <p:nvPr/>
        </p:nvSpPr>
        <p:spPr>
          <a:xfrm>
            <a:off x="6760064" y="5660109"/>
            <a:ext cx="1927236" cy="415260"/>
          </a:xfrm>
          <a:prstGeom prst="wedgeRoundRectCallout">
            <a:avLst>
              <a:gd name="adj1" fmla="val 46848"/>
              <a:gd name="adj2" fmla="val -8397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2400" i="1" dirty="0">
                <a:solidFill>
                  <a:srgbClr val="002060"/>
                </a:solidFill>
                <a:latin typeface="Calibri"/>
              </a:rPr>
              <a:t>Yes, they </a:t>
            </a:r>
            <a:r>
              <a:rPr lang="en-US" sz="2400" i="1">
                <a:solidFill>
                  <a:srgbClr val="002060"/>
                </a:solidFill>
                <a:latin typeface="Calibri"/>
              </a:rPr>
              <a:t>are.</a:t>
            </a:r>
            <a:endParaRPr lang="en-US" sz="2400" i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7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rf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weater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ki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s that bel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e those your pajama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s it i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o it isn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s they ar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o they aren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s that bel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e those your pajama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 Kate 0964869886 1 - 9Slide.vn">
            <a:extLst>
              <a:ext uri="{FF2B5EF4-FFF2-40B4-BE49-F238E27FC236}">
                <a16:creationId xmlns:a16="http://schemas.microsoft.com/office/drawing/2014/main" id="{3B8CB68C-B4C6-FFC6-D152-2FBA3273EE95}"/>
              </a:ext>
            </a:extLst>
          </p:cNvPr>
          <p:cNvSpPr/>
          <p:nvPr/>
        </p:nvSpPr>
        <p:spPr>
          <a:xfrm>
            <a:off x="-345188" y="141935"/>
            <a:ext cx="12537188" cy="6298881"/>
          </a:xfrm>
          <a:custGeom>
            <a:avLst/>
            <a:gdLst/>
            <a:ahLst/>
            <a:cxnLst/>
            <a:rect l="l" t="t" r="r" b="b"/>
            <a:pathLst>
              <a:path w="16230600" h="8154510">
                <a:moveTo>
                  <a:pt x="0" y="0"/>
                </a:moveTo>
                <a:lnTo>
                  <a:pt x="16230600" y="0"/>
                </a:lnTo>
                <a:lnTo>
                  <a:pt x="16230600" y="8154510"/>
                </a:lnTo>
                <a:lnTo>
                  <a:pt x="0" y="81545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480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Ms Kate 0964869886 2 - 9Slide.vn">
            <a:extLst>
              <a:ext uri="{FF2B5EF4-FFF2-40B4-BE49-F238E27FC236}">
                <a16:creationId xmlns:a16="http://schemas.microsoft.com/office/drawing/2014/main" id="{1C0723E7-6C70-8264-23B7-8BAE3874F6F1}"/>
              </a:ext>
            </a:extLst>
          </p:cNvPr>
          <p:cNvSpPr/>
          <p:nvPr/>
        </p:nvSpPr>
        <p:spPr>
          <a:xfrm>
            <a:off x="820894" y="5917378"/>
            <a:ext cx="481074" cy="810169"/>
          </a:xfrm>
          <a:custGeom>
            <a:avLst/>
            <a:gdLst/>
            <a:ahLst/>
            <a:cxnLst/>
            <a:rect l="l" t="t" r="r" b="b"/>
            <a:pathLst>
              <a:path w="3362913" h="5402270">
                <a:moveTo>
                  <a:pt x="0" y="0"/>
                </a:moveTo>
                <a:lnTo>
                  <a:pt x="3362913" y="0"/>
                </a:lnTo>
                <a:lnTo>
                  <a:pt x="3362913" y="5402270"/>
                </a:lnTo>
                <a:lnTo>
                  <a:pt x="0" y="54022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Ms Kate 0964869886 3 - 9Slide.vn">
            <a:extLst>
              <a:ext uri="{FF2B5EF4-FFF2-40B4-BE49-F238E27FC236}">
                <a16:creationId xmlns:a16="http://schemas.microsoft.com/office/drawing/2014/main" id="{F6B609B5-51A0-2AEC-CC2A-DEA211609826}"/>
              </a:ext>
            </a:extLst>
          </p:cNvPr>
          <p:cNvSpPr/>
          <p:nvPr/>
        </p:nvSpPr>
        <p:spPr>
          <a:xfrm flipH="1">
            <a:off x="64475" y="5271505"/>
            <a:ext cx="723559" cy="1228205"/>
          </a:xfrm>
          <a:custGeom>
            <a:avLst/>
            <a:gdLst/>
            <a:ahLst/>
            <a:cxnLst/>
            <a:rect l="l" t="t" r="r" b="b"/>
            <a:pathLst>
              <a:path w="3753556" h="5730620">
                <a:moveTo>
                  <a:pt x="3753556" y="0"/>
                </a:moveTo>
                <a:lnTo>
                  <a:pt x="0" y="0"/>
                </a:lnTo>
                <a:lnTo>
                  <a:pt x="0" y="5730620"/>
                </a:lnTo>
                <a:lnTo>
                  <a:pt x="3753556" y="5730620"/>
                </a:lnTo>
                <a:lnTo>
                  <a:pt x="3753556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Ms Kate 0964869886 4 - 9Slide.vn">
            <a:extLst>
              <a:ext uri="{FF2B5EF4-FFF2-40B4-BE49-F238E27FC236}">
                <a16:creationId xmlns:a16="http://schemas.microsoft.com/office/drawing/2014/main" id="{E3AE155A-FD34-F9A0-3444-BDFA9E5F5712}"/>
              </a:ext>
            </a:extLst>
          </p:cNvPr>
          <p:cNvSpPr/>
          <p:nvPr/>
        </p:nvSpPr>
        <p:spPr>
          <a:xfrm>
            <a:off x="-18716" y="6425325"/>
            <a:ext cx="1448437" cy="399903"/>
          </a:xfrm>
          <a:custGeom>
            <a:avLst/>
            <a:gdLst/>
            <a:ahLst/>
            <a:cxnLst/>
            <a:rect l="l" t="t" r="r" b="b"/>
            <a:pathLst>
              <a:path w="7315200" h="3271889">
                <a:moveTo>
                  <a:pt x="0" y="0"/>
                </a:moveTo>
                <a:lnTo>
                  <a:pt x="7315200" y="0"/>
                </a:lnTo>
                <a:lnTo>
                  <a:pt x="7315200" y="3271890"/>
                </a:lnTo>
                <a:lnTo>
                  <a:pt x="0" y="3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Ms Kate 0964869886 5 - 9Slide.vn">
            <a:extLst>
              <a:ext uri="{FF2B5EF4-FFF2-40B4-BE49-F238E27FC236}">
                <a16:creationId xmlns:a16="http://schemas.microsoft.com/office/drawing/2014/main" id="{BCFC9836-F95B-FA46-313C-DBAF3341DC4E}"/>
              </a:ext>
            </a:extLst>
          </p:cNvPr>
          <p:cNvSpPr/>
          <p:nvPr/>
        </p:nvSpPr>
        <p:spPr>
          <a:xfrm>
            <a:off x="10134600" y="6425324"/>
            <a:ext cx="2057400" cy="361009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Ms Kate 0964869886 6 - 9Slide.vn">
            <a:extLst>
              <a:ext uri="{FF2B5EF4-FFF2-40B4-BE49-F238E27FC236}">
                <a16:creationId xmlns:a16="http://schemas.microsoft.com/office/drawing/2014/main" id="{9ADD5147-249B-D58A-89F5-080F5F6A1400}"/>
              </a:ext>
            </a:extLst>
          </p:cNvPr>
          <p:cNvSpPr/>
          <p:nvPr/>
        </p:nvSpPr>
        <p:spPr>
          <a:xfrm>
            <a:off x="9601834" y="6374525"/>
            <a:ext cx="704029" cy="399903"/>
          </a:xfrm>
          <a:custGeom>
            <a:avLst/>
            <a:gdLst/>
            <a:ahLst/>
            <a:cxnLst/>
            <a:rect l="l" t="t" r="r" b="b"/>
            <a:pathLst>
              <a:path w="1916769" h="1746002">
                <a:moveTo>
                  <a:pt x="0" y="0"/>
                </a:moveTo>
                <a:lnTo>
                  <a:pt x="1916769" y="0"/>
                </a:lnTo>
                <a:lnTo>
                  <a:pt x="1916769" y="1746003"/>
                </a:lnTo>
                <a:lnTo>
                  <a:pt x="0" y="174600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Ms Kate 0964869886 7 - 9Slide.vn">
            <a:extLst>
              <a:ext uri="{FF2B5EF4-FFF2-40B4-BE49-F238E27FC236}">
                <a16:creationId xmlns:a16="http://schemas.microsoft.com/office/drawing/2014/main" id="{E6B5AAD4-DF84-AF76-C7A2-3F4403918C4A}"/>
              </a:ext>
            </a:extLst>
          </p:cNvPr>
          <p:cNvSpPr/>
          <p:nvPr/>
        </p:nvSpPr>
        <p:spPr>
          <a:xfrm>
            <a:off x="10642942" y="5941053"/>
            <a:ext cx="605989" cy="458871"/>
          </a:xfrm>
          <a:custGeom>
            <a:avLst/>
            <a:gdLst/>
            <a:ahLst/>
            <a:cxnLst/>
            <a:rect l="l" t="t" r="r" b="b"/>
            <a:pathLst>
              <a:path w="1390121" h="1141637">
                <a:moveTo>
                  <a:pt x="0" y="0"/>
                </a:moveTo>
                <a:lnTo>
                  <a:pt x="1390121" y="0"/>
                </a:lnTo>
                <a:lnTo>
                  <a:pt x="1390121" y="1141637"/>
                </a:lnTo>
                <a:lnTo>
                  <a:pt x="0" y="114163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Ms Kate 0964869886 8 - 9Slide.vn">
            <a:extLst>
              <a:ext uri="{FF2B5EF4-FFF2-40B4-BE49-F238E27FC236}">
                <a16:creationId xmlns:a16="http://schemas.microsoft.com/office/drawing/2014/main" id="{85014438-F67F-C0C4-7029-64CDA2284730}"/>
              </a:ext>
            </a:extLst>
          </p:cNvPr>
          <p:cNvSpPr/>
          <p:nvPr/>
        </p:nvSpPr>
        <p:spPr>
          <a:xfrm>
            <a:off x="1" y="-229"/>
            <a:ext cx="514195" cy="686029"/>
          </a:xfrm>
          <a:custGeom>
            <a:avLst/>
            <a:gdLst/>
            <a:ahLst/>
            <a:cxnLst/>
            <a:rect l="l" t="t" r="r" b="b"/>
            <a:pathLst>
              <a:path w="1289102" h="1484995">
                <a:moveTo>
                  <a:pt x="0" y="0"/>
                </a:moveTo>
                <a:lnTo>
                  <a:pt x="1289102" y="0"/>
                </a:lnTo>
                <a:lnTo>
                  <a:pt x="1289102" y="1484995"/>
                </a:lnTo>
                <a:lnTo>
                  <a:pt x="0" y="14849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Ms Kate 0964869886 9 - 9Slide.vn">
            <a:extLst>
              <a:ext uri="{FF2B5EF4-FFF2-40B4-BE49-F238E27FC236}">
                <a16:creationId xmlns:a16="http://schemas.microsoft.com/office/drawing/2014/main" id="{FE93E64F-E241-74A9-EEED-D27480120E66}"/>
              </a:ext>
            </a:extLst>
          </p:cNvPr>
          <p:cNvSpPr/>
          <p:nvPr/>
        </p:nvSpPr>
        <p:spPr>
          <a:xfrm rot="-2213441">
            <a:off x="11757056" y="39454"/>
            <a:ext cx="247849" cy="346707"/>
          </a:xfrm>
          <a:custGeom>
            <a:avLst/>
            <a:gdLst/>
            <a:ahLst/>
            <a:cxnLst/>
            <a:rect l="l" t="t" r="r" b="b"/>
            <a:pathLst>
              <a:path w="1149009" h="752079">
                <a:moveTo>
                  <a:pt x="0" y="0"/>
                </a:moveTo>
                <a:lnTo>
                  <a:pt x="1149009" y="0"/>
                </a:lnTo>
                <a:lnTo>
                  <a:pt x="1149009" y="752079"/>
                </a:lnTo>
                <a:lnTo>
                  <a:pt x="0" y="75207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Ms Kate 0964869886 10 - 9Slide.vn">
            <a:extLst>
              <a:ext uri="{FF2B5EF4-FFF2-40B4-BE49-F238E27FC236}">
                <a16:creationId xmlns:a16="http://schemas.microsoft.com/office/drawing/2014/main" id="{9C6DDC50-65CE-3FE9-80F8-7DC222E0FB7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5925" y="4532726"/>
            <a:ext cx="2065244" cy="2287382"/>
          </a:xfrm>
          <a:prstGeom prst="rect">
            <a:avLst/>
          </a:prstGeom>
        </p:spPr>
      </p:pic>
      <p:sp>
        <p:nvSpPr>
          <p:cNvPr id="12" name="Ms Kate 0964869886 11 - 9Slide.vn">
            <a:extLst>
              <a:ext uri="{FF2B5EF4-FFF2-40B4-BE49-F238E27FC236}">
                <a16:creationId xmlns:a16="http://schemas.microsoft.com/office/drawing/2014/main" id="{BB8C6EFE-364D-83E8-D58C-2AB9FDFCF70D}"/>
              </a:ext>
            </a:extLst>
          </p:cNvPr>
          <p:cNvSpPr/>
          <p:nvPr/>
        </p:nvSpPr>
        <p:spPr>
          <a:xfrm>
            <a:off x="9962006" y="6440816"/>
            <a:ext cx="2057400" cy="361009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Ms Kate 0964869886 12 - 9Slide.vn">
            <a:extLst>
              <a:ext uri="{FF2B5EF4-FFF2-40B4-BE49-F238E27FC236}">
                <a16:creationId xmlns:a16="http://schemas.microsoft.com/office/drawing/2014/main" id="{79CB878B-EDF2-F8CB-9A24-9210FF9D9EF6}"/>
              </a:ext>
            </a:extLst>
          </p:cNvPr>
          <p:cNvSpPr/>
          <p:nvPr/>
        </p:nvSpPr>
        <p:spPr>
          <a:xfrm>
            <a:off x="9429240" y="6390017"/>
            <a:ext cx="704029" cy="399903"/>
          </a:xfrm>
          <a:custGeom>
            <a:avLst/>
            <a:gdLst/>
            <a:ahLst/>
            <a:cxnLst/>
            <a:rect l="l" t="t" r="r" b="b"/>
            <a:pathLst>
              <a:path w="1916769" h="1746002">
                <a:moveTo>
                  <a:pt x="0" y="0"/>
                </a:moveTo>
                <a:lnTo>
                  <a:pt x="1916769" y="0"/>
                </a:lnTo>
                <a:lnTo>
                  <a:pt x="1916769" y="1746003"/>
                </a:lnTo>
                <a:lnTo>
                  <a:pt x="0" y="174600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Ms Kate 0964869886 13 - 9Slide.vn">
            <a:extLst>
              <a:ext uri="{FF2B5EF4-FFF2-40B4-BE49-F238E27FC236}">
                <a16:creationId xmlns:a16="http://schemas.microsoft.com/office/drawing/2014/main" id="{F65D1D6D-513A-AA97-3260-E67CA726CE84}"/>
              </a:ext>
            </a:extLst>
          </p:cNvPr>
          <p:cNvSpPr/>
          <p:nvPr/>
        </p:nvSpPr>
        <p:spPr>
          <a:xfrm>
            <a:off x="10470348" y="5956545"/>
            <a:ext cx="605989" cy="458871"/>
          </a:xfrm>
          <a:custGeom>
            <a:avLst/>
            <a:gdLst/>
            <a:ahLst/>
            <a:cxnLst/>
            <a:rect l="l" t="t" r="r" b="b"/>
            <a:pathLst>
              <a:path w="1390121" h="1141637">
                <a:moveTo>
                  <a:pt x="0" y="0"/>
                </a:moveTo>
                <a:lnTo>
                  <a:pt x="1390121" y="0"/>
                </a:lnTo>
                <a:lnTo>
                  <a:pt x="1390121" y="1141637"/>
                </a:lnTo>
                <a:lnTo>
                  <a:pt x="0" y="114163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Ms Kate 0964869886 14 - 9Slide.vn">
            <a:extLst>
              <a:ext uri="{FF2B5EF4-FFF2-40B4-BE49-F238E27FC236}">
                <a16:creationId xmlns:a16="http://schemas.microsoft.com/office/drawing/2014/main" id="{022A7438-F953-D66E-5FDA-AB8EDED76EB7}"/>
              </a:ext>
            </a:extLst>
          </p:cNvPr>
          <p:cNvSpPr/>
          <p:nvPr/>
        </p:nvSpPr>
        <p:spPr>
          <a:xfrm>
            <a:off x="2623000" y="4742624"/>
            <a:ext cx="6589363" cy="2130868"/>
          </a:xfrm>
          <a:prstGeom prst="round2DiagRect">
            <a:avLst/>
          </a:prstGeom>
          <a:solidFill>
            <a:schemeClr val="bg1"/>
          </a:solidFill>
          <a:ln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6" name="Ms Kate 0964869886 15 - 9Slide.vn">
            <a:extLst>
              <a:ext uri="{FF2B5EF4-FFF2-40B4-BE49-F238E27FC236}">
                <a16:creationId xmlns:a16="http://schemas.microsoft.com/office/drawing/2014/main" id="{E6DB848E-7912-33CC-1D5D-D3F9BA7FA93F}"/>
              </a:ext>
            </a:extLst>
          </p:cNvPr>
          <p:cNvGrpSpPr/>
          <p:nvPr/>
        </p:nvGrpSpPr>
        <p:grpSpPr>
          <a:xfrm>
            <a:off x="321898" y="2279546"/>
            <a:ext cx="2025425" cy="2142895"/>
            <a:chOff x="692199" y="3210443"/>
            <a:chExt cx="3038138" cy="4687345"/>
          </a:xfrm>
        </p:grpSpPr>
        <p:sp>
          <p:nvSpPr>
            <p:cNvPr id="17" name="Star: 32 Points 16">
              <a:extLst>
                <a:ext uri="{FF2B5EF4-FFF2-40B4-BE49-F238E27FC236}">
                  <a16:creationId xmlns:a16="http://schemas.microsoft.com/office/drawing/2014/main" id="{E71E8F1B-E71A-A0CB-CB3A-4DDD68886ADC}"/>
                </a:ext>
              </a:extLst>
            </p:cNvPr>
            <p:cNvSpPr/>
            <p:nvPr/>
          </p:nvSpPr>
          <p:spPr>
            <a:xfrm>
              <a:off x="692199" y="3210443"/>
              <a:ext cx="3038138" cy="4687345"/>
            </a:xfrm>
            <a:prstGeom prst="star32">
              <a:avLst>
                <a:gd name="adj" fmla="val 42036"/>
              </a:avLst>
            </a:prstGeom>
            <a:solidFill>
              <a:srgbClr val="FF5783"/>
            </a:solidFill>
            <a:ln>
              <a:solidFill>
                <a:srgbClr val="FF578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18B2EC-EF28-C429-6AC9-26E89CEF6422}"/>
                </a:ext>
              </a:extLst>
            </p:cNvPr>
            <p:cNvSpPr txBox="1"/>
            <p:nvPr/>
          </p:nvSpPr>
          <p:spPr>
            <a:xfrm>
              <a:off x="1251302" y="6605846"/>
              <a:ext cx="1992192" cy="1009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uniform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8EF1F0-D9B2-D5CC-8050-DDDE60EAF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4707" y="3545493"/>
              <a:ext cx="1283725" cy="3145938"/>
            </a:xfrm>
            <a:prstGeom prst="rect">
              <a:avLst/>
            </a:prstGeom>
          </p:spPr>
        </p:pic>
      </p:grpSp>
      <p:grpSp>
        <p:nvGrpSpPr>
          <p:cNvPr id="20" name="Ms Kate 0964869886 16 - 9Slide.vn">
            <a:extLst>
              <a:ext uri="{FF2B5EF4-FFF2-40B4-BE49-F238E27FC236}">
                <a16:creationId xmlns:a16="http://schemas.microsoft.com/office/drawing/2014/main" id="{F87DEBA3-36B0-F076-1620-4804F707A0A3}"/>
              </a:ext>
            </a:extLst>
          </p:cNvPr>
          <p:cNvGrpSpPr/>
          <p:nvPr/>
        </p:nvGrpSpPr>
        <p:grpSpPr>
          <a:xfrm>
            <a:off x="9126646" y="1283787"/>
            <a:ext cx="2025425" cy="2316985"/>
            <a:chOff x="14964176" y="3001998"/>
            <a:chExt cx="3038138" cy="4736737"/>
          </a:xfrm>
        </p:grpSpPr>
        <p:sp>
          <p:nvSpPr>
            <p:cNvPr id="21" name="Star: 32 Points 20">
              <a:extLst>
                <a:ext uri="{FF2B5EF4-FFF2-40B4-BE49-F238E27FC236}">
                  <a16:creationId xmlns:a16="http://schemas.microsoft.com/office/drawing/2014/main" id="{31FB3B52-04C1-E779-5A80-672CC297C062}"/>
                </a:ext>
              </a:extLst>
            </p:cNvPr>
            <p:cNvSpPr/>
            <p:nvPr/>
          </p:nvSpPr>
          <p:spPr>
            <a:xfrm>
              <a:off x="14964176" y="3001998"/>
              <a:ext cx="3038138" cy="4736737"/>
            </a:xfrm>
            <a:prstGeom prst="star32">
              <a:avLst>
                <a:gd name="adj" fmla="val 42036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AC09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9F0321-6904-B851-8743-71A6C9DAC4C7}"/>
                </a:ext>
              </a:extLst>
            </p:cNvPr>
            <p:cNvSpPr txBox="1"/>
            <p:nvPr/>
          </p:nvSpPr>
          <p:spPr>
            <a:xfrm>
              <a:off x="15524515" y="6477849"/>
              <a:ext cx="1992192" cy="943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tie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5B3093B-2634-2F6B-286C-C171CB7E4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912419" y="3336879"/>
              <a:ext cx="1216383" cy="3334466"/>
            </a:xfrm>
            <a:prstGeom prst="rect">
              <a:avLst/>
            </a:prstGeom>
          </p:spPr>
        </p:pic>
      </p:grpSp>
      <p:grpSp>
        <p:nvGrpSpPr>
          <p:cNvPr id="28" name="Ms Kate 0964869886 17 - 9Slide.vn">
            <a:extLst>
              <a:ext uri="{FF2B5EF4-FFF2-40B4-BE49-F238E27FC236}">
                <a16:creationId xmlns:a16="http://schemas.microsoft.com/office/drawing/2014/main" id="{D46AB04D-3583-0841-EE8D-66E503E24768}"/>
              </a:ext>
            </a:extLst>
          </p:cNvPr>
          <p:cNvGrpSpPr/>
          <p:nvPr/>
        </p:nvGrpSpPr>
        <p:grpSpPr>
          <a:xfrm>
            <a:off x="5959442" y="674585"/>
            <a:ext cx="2025425" cy="2142895"/>
            <a:chOff x="7697929" y="78085"/>
            <a:chExt cx="3038138" cy="3214342"/>
          </a:xfrm>
        </p:grpSpPr>
        <p:sp>
          <p:nvSpPr>
            <p:cNvPr id="29" name="Star: 32 Points 28">
              <a:extLst>
                <a:ext uri="{FF2B5EF4-FFF2-40B4-BE49-F238E27FC236}">
                  <a16:creationId xmlns:a16="http://schemas.microsoft.com/office/drawing/2014/main" id="{7619FBE4-54E7-12BD-0223-29E3081240EF}"/>
                </a:ext>
              </a:extLst>
            </p:cNvPr>
            <p:cNvSpPr/>
            <p:nvPr/>
          </p:nvSpPr>
          <p:spPr>
            <a:xfrm>
              <a:off x="7697929" y="78085"/>
              <a:ext cx="3038138" cy="3214342"/>
            </a:xfrm>
            <a:prstGeom prst="star32">
              <a:avLst>
                <a:gd name="adj" fmla="val 4203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0E86935-6AB4-1593-F378-1AF1EE312274}"/>
                </a:ext>
              </a:extLst>
            </p:cNvPr>
            <p:cNvSpPr txBox="1"/>
            <p:nvPr/>
          </p:nvSpPr>
          <p:spPr>
            <a:xfrm>
              <a:off x="8154216" y="2332018"/>
              <a:ext cx="19921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prstClr val="white"/>
                  </a:solidFill>
                  <a:latin typeface="Calibri"/>
                </a:rPr>
                <a:t>shoes</a:t>
              </a:r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C1A51DB-4C07-7968-4C09-5FD5D644D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3240" y="668569"/>
              <a:ext cx="1728832" cy="1239484"/>
            </a:xfrm>
            <a:prstGeom prst="rect">
              <a:avLst/>
            </a:prstGeom>
          </p:spPr>
        </p:pic>
      </p:grpSp>
      <p:grpSp>
        <p:nvGrpSpPr>
          <p:cNvPr id="32" name="Ms Kate 0964869886 18 - 9Slide.vn">
            <a:extLst>
              <a:ext uri="{FF2B5EF4-FFF2-40B4-BE49-F238E27FC236}">
                <a16:creationId xmlns:a16="http://schemas.microsoft.com/office/drawing/2014/main" id="{BAA6F71A-35C5-FAEA-1379-5CF2600D8AB1}"/>
              </a:ext>
            </a:extLst>
          </p:cNvPr>
          <p:cNvGrpSpPr/>
          <p:nvPr/>
        </p:nvGrpSpPr>
        <p:grpSpPr>
          <a:xfrm>
            <a:off x="2415212" y="633575"/>
            <a:ext cx="2025425" cy="2333619"/>
            <a:chOff x="3230841" y="411498"/>
            <a:chExt cx="3038138" cy="3500428"/>
          </a:xfrm>
        </p:grpSpPr>
        <p:sp>
          <p:nvSpPr>
            <p:cNvPr id="33" name="Star: 32 Points 32">
              <a:extLst>
                <a:ext uri="{FF2B5EF4-FFF2-40B4-BE49-F238E27FC236}">
                  <a16:creationId xmlns:a16="http://schemas.microsoft.com/office/drawing/2014/main" id="{16105DC9-A125-C1BF-70B8-6AFD13670C9D}"/>
                </a:ext>
              </a:extLst>
            </p:cNvPr>
            <p:cNvSpPr/>
            <p:nvPr/>
          </p:nvSpPr>
          <p:spPr>
            <a:xfrm>
              <a:off x="3230841" y="411498"/>
              <a:ext cx="3038138" cy="3214342"/>
            </a:xfrm>
            <a:prstGeom prst="star32">
              <a:avLst>
                <a:gd name="adj" fmla="val 42036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ED4FF3-7B2C-AB90-E9CF-C5BD659E5828}"/>
                </a:ext>
              </a:extLst>
            </p:cNvPr>
            <p:cNvSpPr txBox="1"/>
            <p:nvPr/>
          </p:nvSpPr>
          <p:spPr>
            <a:xfrm>
              <a:off x="3687128" y="2665431"/>
              <a:ext cx="199219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2400">
                  <a:solidFill>
                    <a:srgbClr val="0000FF"/>
                  </a:solidFill>
                  <a:latin typeface="Calibri"/>
                </a:rPr>
                <a:t>polo shirt</a:t>
              </a:r>
              <a:endParaRPr lang="en-US" sz="2400" dirty="0">
                <a:solidFill>
                  <a:srgbClr val="0000FF"/>
                </a:solidFill>
                <a:latin typeface="Calibri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5BABE98-72BB-0B59-FDD7-09E564D9F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11264" y="839395"/>
              <a:ext cx="1559976" cy="1931731"/>
            </a:xfrm>
            <a:prstGeom prst="rect">
              <a:avLst/>
            </a:prstGeom>
          </p:spPr>
        </p:pic>
      </p:grpSp>
      <p:sp>
        <p:nvSpPr>
          <p:cNvPr id="43" name="Ms Kate 0964869886 19 - 9Slide.vn">
            <a:extLst>
              <a:ext uri="{FF2B5EF4-FFF2-40B4-BE49-F238E27FC236}">
                <a16:creationId xmlns:a16="http://schemas.microsoft.com/office/drawing/2014/main" id="{4EAE06C1-6747-2A55-C13F-4A70143C0D8D}"/>
              </a:ext>
            </a:extLst>
          </p:cNvPr>
          <p:cNvSpPr/>
          <p:nvPr/>
        </p:nvSpPr>
        <p:spPr>
          <a:xfrm rot="1710996">
            <a:off x="1438929" y="4728608"/>
            <a:ext cx="1174864" cy="277823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Ms Kate 0964869886 20 - 9Slide.vn">
            <a:extLst>
              <a:ext uri="{FF2B5EF4-FFF2-40B4-BE49-F238E27FC236}">
                <a16:creationId xmlns:a16="http://schemas.microsoft.com/office/drawing/2014/main" id="{554911F6-AADF-C76F-A667-6778BAD27669}"/>
              </a:ext>
            </a:extLst>
          </p:cNvPr>
          <p:cNvSpPr/>
          <p:nvPr/>
        </p:nvSpPr>
        <p:spPr>
          <a:xfrm rot="17837897" flipH="1">
            <a:off x="8998315" y="4131663"/>
            <a:ext cx="1402489" cy="340825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Ms Kate 0964869886 21 - 9Slide.vn">
            <a:extLst>
              <a:ext uri="{FF2B5EF4-FFF2-40B4-BE49-F238E27FC236}">
                <a16:creationId xmlns:a16="http://schemas.microsoft.com/office/drawing/2014/main" id="{D5B1D9A6-C3DF-16C3-832A-7C6E042A84A5}"/>
              </a:ext>
            </a:extLst>
          </p:cNvPr>
          <p:cNvSpPr/>
          <p:nvPr/>
        </p:nvSpPr>
        <p:spPr>
          <a:xfrm rot="4510584">
            <a:off x="2966405" y="3732699"/>
            <a:ext cx="1690844" cy="473407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Ms Kate 0964869886 22 - 9Slide.vn">
            <a:extLst>
              <a:ext uri="{FF2B5EF4-FFF2-40B4-BE49-F238E27FC236}">
                <a16:creationId xmlns:a16="http://schemas.microsoft.com/office/drawing/2014/main" id="{A8DCD45F-C575-744F-1F50-4BE036E7AFF3}"/>
              </a:ext>
            </a:extLst>
          </p:cNvPr>
          <p:cNvSpPr/>
          <p:nvPr/>
        </p:nvSpPr>
        <p:spPr>
          <a:xfrm rot="16431109" flipH="1">
            <a:off x="6049923" y="3689580"/>
            <a:ext cx="1623348" cy="454145"/>
          </a:xfrm>
          <a:custGeom>
            <a:avLst/>
            <a:gdLst/>
            <a:ahLst/>
            <a:cxnLst/>
            <a:rect l="l" t="t" r="r" b="b"/>
            <a:pathLst>
              <a:path w="1166495" h="337185">
                <a:moveTo>
                  <a:pt x="1163117" y="7896"/>
                </a:moveTo>
                <a:lnTo>
                  <a:pt x="1166010" y="14779"/>
                </a:lnTo>
                <a:lnTo>
                  <a:pt x="1165998" y="21989"/>
                </a:lnTo>
                <a:lnTo>
                  <a:pt x="1163288" y="28681"/>
                </a:lnTo>
                <a:lnTo>
                  <a:pt x="1118456" y="59697"/>
                </a:lnTo>
                <a:lnTo>
                  <a:pt x="1077588" y="83907"/>
                </a:lnTo>
                <a:lnTo>
                  <a:pt x="1035574" y="106615"/>
                </a:lnTo>
                <a:lnTo>
                  <a:pt x="992503" y="127796"/>
                </a:lnTo>
                <a:lnTo>
                  <a:pt x="948465" y="147427"/>
                </a:lnTo>
                <a:lnTo>
                  <a:pt x="903549" y="165482"/>
                </a:lnTo>
                <a:lnTo>
                  <a:pt x="857846" y="181937"/>
                </a:lnTo>
                <a:lnTo>
                  <a:pt x="811445" y="196768"/>
                </a:lnTo>
                <a:lnTo>
                  <a:pt x="764436" y="209951"/>
                </a:lnTo>
                <a:lnTo>
                  <a:pt x="716910" y="221462"/>
                </a:lnTo>
                <a:lnTo>
                  <a:pt x="668955" y="231276"/>
                </a:lnTo>
                <a:lnTo>
                  <a:pt x="620662" y="239368"/>
                </a:lnTo>
                <a:lnTo>
                  <a:pt x="572121" y="245715"/>
                </a:lnTo>
                <a:lnTo>
                  <a:pt x="523421" y="250292"/>
                </a:lnTo>
                <a:lnTo>
                  <a:pt x="474653" y="253076"/>
                </a:lnTo>
                <a:lnTo>
                  <a:pt x="425906" y="254040"/>
                </a:lnTo>
                <a:lnTo>
                  <a:pt x="377269" y="253162"/>
                </a:lnTo>
                <a:lnTo>
                  <a:pt x="328834" y="250417"/>
                </a:lnTo>
                <a:lnTo>
                  <a:pt x="280689" y="245781"/>
                </a:lnTo>
                <a:lnTo>
                  <a:pt x="232925" y="239229"/>
                </a:lnTo>
                <a:lnTo>
                  <a:pt x="185631" y="230737"/>
                </a:lnTo>
                <a:lnTo>
                  <a:pt x="138898" y="220280"/>
                </a:lnTo>
                <a:lnTo>
                  <a:pt x="92815" y="207835"/>
                </a:lnTo>
                <a:lnTo>
                  <a:pt x="127666" y="233999"/>
                </a:lnTo>
                <a:lnTo>
                  <a:pt x="163871" y="258285"/>
                </a:lnTo>
                <a:lnTo>
                  <a:pt x="201265" y="280724"/>
                </a:lnTo>
                <a:lnTo>
                  <a:pt x="239683" y="301345"/>
                </a:lnTo>
                <a:lnTo>
                  <a:pt x="245496" y="306054"/>
                </a:lnTo>
                <a:lnTo>
                  <a:pt x="248954" y="312381"/>
                </a:lnTo>
                <a:lnTo>
                  <a:pt x="249809" y="319529"/>
                </a:lnTo>
                <a:lnTo>
                  <a:pt x="247809" y="326703"/>
                </a:lnTo>
                <a:lnTo>
                  <a:pt x="243133" y="332477"/>
                </a:lnTo>
                <a:lnTo>
                  <a:pt x="236822" y="335933"/>
                </a:lnTo>
                <a:lnTo>
                  <a:pt x="229681" y="336809"/>
                </a:lnTo>
                <a:lnTo>
                  <a:pt x="222517" y="334839"/>
                </a:lnTo>
                <a:lnTo>
                  <a:pt x="175095" y="308994"/>
                </a:lnTo>
                <a:lnTo>
                  <a:pt x="129136" y="280465"/>
                </a:lnTo>
                <a:lnTo>
                  <a:pt x="85008" y="249213"/>
                </a:lnTo>
                <a:lnTo>
                  <a:pt x="43081" y="215198"/>
                </a:lnTo>
                <a:lnTo>
                  <a:pt x="15795" y="189158"/>
                </a:lnTo>
                <a:lnTo>
                  <a:pt x="9279" y="184926"/>
                </a:lnTo>
                <a:lnTo>
                  <a:pt x="6490" y="181722"/>
                </a:lnTo>
                <a:lnTo>
                  <a:pt x="3081" y="177897"/>
                </a:lnTo>
                <a:lnTo>
                  <a:pt x="1536" y="173861"/>
                </a:lnTo>
                <a:lnTo>
                  <a:pt x="922" y="170755"/>
                </a:lnTo>
                <a:lnTo>
                  <a:pt x="0" y="166303"/>
                </a:lnTo>
                <a:lnTo>
                  <a:pt x="734" y="162262"/>
                </a:lnTo>
                <a:lnTo>
                  <a:pt x="44557" y="140658"/>
                </a:lnTo>
                <a:lnTo>
                  <a:pt x="60767" y="138335"/>
                </a:lnTo>
                <a:lnTo>
                  <a:pt x="76095" y="135265"/>
                </a:lnTo>
                <a:lnTo>
                  <a:pt x="120509" y="123163"/>
                </a:lnTo>
                <a:lnTo>
                  <a:pt x="164711" y="109974"/>
                </a:lnTo>
                <a:lnTo>
                  <a:pt x="208528" y="95581"/>
                </a:lnTo>
                <a:lnTo>
                  <a:pt x="251784" y="79869"/>
                </a:lnTo>
                <a:lnTo>
                  <a:pt x="259173" y="78609"/>
                </a:lnTo>
                <a:lnTo>
                  <a:pt x="266206" y="80225"/>
                </a:lnTo>
                <a:lnTo>
                  <a:pt x="272108" y="84368"/>
                </a:lnTo>
                <a:lnTo>
                  <a:pt x="276100" y="90690"/>
                </a:lnTo>
                <a:lnTo>
                  <a:pt x="277252" y="98028"/>
                </a:lnTo>
                <a:lnTo>
                  <a:pt x="275550" y="105062"/>
                </a:lnTo>
                <a:lnTo>
                  <a:pt x="223211" y="130235"/>
                </a:lnTo>
                <a:lnTo>
                  <a:pt x="180805" y="144286"/>
                </a:lnTo>
                <a:lnTo>
                  <a:pt x="138032" y="157231"/>
                </a:lnTo>
                <a:lnTo>
                  <a:pt x="95077" y="169196"/>
                </a:lnTo>
                <a:lnTo>
                  <a:pt x="142076" y="182271"/>
                </a:lnTo>
                <a:lnTo>
                  <a:pt x="189791" y="193195"/>
                </a:lnTo>
                <a:lnTo>
                  <a:pt x="238120" y="201995"/>
                </a:lnTo>
                <a:lnTo>
                  <a:pt x="286962" y="208699"/>
                </a:lnTo>
                <a:lnTo>
                  <a:pt x="336213" y="213336"/>
                </a:lnTo>
                <a:lnTo>
                  <a:pt x="385772" y="215934"/>
                </a:lnTo>
                <a:lnTo>
                  <a:pt x="435536" y="216520"/>
                </a:lnTo>
                <a:lnTo>
                  <a:pt x="485402" y="215122"/>
                </a:lnTo>
                <a:lnTo>
                  <a:pt x="535269" y="211769"/>
                </a:lnTo>
                <a:lnTo>
                  <a:pt x="585034" y="206489"/>
                </a:lnTo>
                <a:lnTo>
                  <a:pt x="634595" y="199310"/>
                </a:lnTo>
                <a:lnTo>
                  <a:pt x="683850" y="190258"/>
                </a:lnTo>
                <a:lnTo>
                  <a:pt x="732695" y="179364"/>
                </a:lnTo>
                <a:lnTo>
                  <a:pt x="781030" y="166654"/>
                </a:lnTo>
                <a:lnTo>
                  <a:pt x="828751" y="152157"/>
                </a:lnTo>
                <a:lnTo>
                  <a:pt x="875756" y="135900"/>
                </a:lnTo>
                <a:lnTo>
                  <a:pt x="921943" y="117912"/>
                </a:lnTo>
                <a:lnTo>
                  <a:pt x="967210" y="98221"/>
                </a:lnTo>
                <a:lnTo>
                  <a:pt x="1011454" y="76855"/>
                </a:lnTo>
                <a:lnTo>
                  <a:pt x="1054573" y="53841"/>
                </a:lnTo>
                <a:lnTo>
                  <a:pt x="1096465" y="29208"/>
                </a:lnTo>
                <a:lnTo>
                  <a:pt x="1137026" y="2983"/>
                </a:lnTo>
                <a:lnTo>
                  <a:pt x="1143908" y="45"/>
                </a:lnTo>
                <a:lnTo>
                  <a:pt x="1151094" y="0"/>
                </a:lnTo>
                <a:lnTo>
                  <a:pt x="1157768" y="2674"/>
                </a:lnTo>
                <a:lnTo>
                  <a:pt x="1163117" y="7896"/>
                </a:lnTo>
                <a:close/>
              </a:path>
            </a:pathLst>
          </a:custGeom>
          <a:solidFill>
            <a:srgbClr val="333333"/>
          </a:solidFill>
          <a:ln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0" name="Ms Kate 0964869886 23 - 9Slide.vn">
            <a:extLst>
              <a:ext uri="{FF2B5EF4-FFF2-40B4-BE49-F238E27FC236}">
                <a16:creationId xmlns:a16="http://schemas.microsoft.com/office/drawing/2014/main" id="{AEE0A895-DDE7-30E3-5315-180FD6621EE3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3" r="79430" b="7760"/>
          <a:stretch/>
        </p:blipFill>
        <p:spPr>
          <a:xfrm>
            <a:off x="2956454" y="5479621"/>
            <a:ext cx="672250" cy="687005"/>
          </a:xfrm>
          <a:prstGeom prst="ellipse">
            <a:avLst/>
          </a:prstGeom>
        </p:spPr>
      </p:pic>
      <p:pic>
        <p:nvPicPr>
          <p:cNvPr id="51" name="Ms Kate 0964869886 24 - 9Slide.vn">
            <a:extLst>
              <a:ext uri="{FF2B5EF4-FFF2-40B4-BE49-F238E27FC236}">
                <a16:creationId xmlns:a16="http://schemas.microsoft.com/office/drawing/2014/main" id="{10CF78D4-CA8F-3491-7006-FC320C1263BF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79" t="925" r="322" b="11911"/>
          <a:stretch/>
        </p:blipFill>
        <p:spPr>
          <a:xfrm>
            <a:off x="8496630" y="5232895"/>
            <a:ext cx="672250" cy="682637"/>
          </a:xfrm>
          <a:prstGeom prst="ellipse">
            <a:avLst/>
          </a:prstGeom>
        </p:spPr>
      </p:pic>
      <p:pic>
        <p:nvPicPr>
          <p:cNvPr id="55" name="Ms Kate 0964869886 25 - 9Slide.vn">
            <a:extLst>
              <a:ext uri="{FF2B5EF4-FFF2-40B4-BE49-F238E27FC236}">
                <a16:creationId xmlns:a16="http://schemas.microsoft.com/office/drawing/2014/main" id="{CF57AD11-8C82-2830-6CFF-8CF66B561E4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9" y="6036900"/>
            <a:ext cx="3302000" cy="406400"/>
          </a:xfrm>
          <a:prstGeom prst="rect">
            <a:avLst/>
          </a:prstGeom>
        </p:spPr>
      </p:pic>
      <p:pic>
        <p:nvPicPr>
          <p:cNvPr id="57" name="Ms Kate 0964869886 26 - 9Slide.vn">
            <a:extLst>
              <a:ext uri="{FF2B5EF4-FFF2-40B4-BE49-F238E27FC236}">
                <a16:creationId xmlns:a16="http://schemas.microsoft.com/office/drawing/2014/main" id="{A2AA8CF2-3049-829A-82D5-1C815018460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5453754"/>
            <a:ext cx="2390560" cy="470867"/>
          </a:xfrm>
          <a:prstGeom prst="rect">
            <a:avLst/>
          </a:prstGeom>
        </p:spPr>
      </p:pic>
      <p:pic>
        <p:nvPicPr>
          <p:cNvPr id="59" name="Ms Kate 0964869886 27 - 9Slide.vn">
            <a:extLst>
              <a:ext uri="{FF2B5EF4-FFF2-40B4-BE49-F238E27FC236}">
                <a16:creationId xmlns:a16="http://schemas.microsoft.com/office/drawing/2014/main" id="{B0D6A2EB-0E41-898C-092D-3556D2D1F82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74" y="6281619"/>
            <a:ext cx="1638529" cy="412807"/>
          </a:xfrm>
          <a:prstGeom prst="rect">
            <a:avLst/>
          </a:prstGeom>
        </p:spPr>
      </p:pic>
      <p:pic>
        <p:nvPicPr>
          <p:cNvPr id="61" name="Ms Kate 0964869886 28 - 9Slide.vn">
            <a:extLst>
              <a:ext uri="{FF2B5EF4-FFF2-40B4-BE49-F238E27FC236}">
                <a16:creationId xmlns:a16="http://schemas.microsoft.com/office/drawing/2014/main" id="{849E2858-012F-E51F-5370-0A33D276BC0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22" y="4998974"/>
            <a:ext cx="3607303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5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form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lo T-shirt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hoes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 n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at do u wear at school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 wear a blue tie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o u like ur uniform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s i do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806</Words>
  <Application>Microsoft Office PowerPoint</Application>
  <PresentationFormat>Widescreen</PresentationFormat>
  <Paragraphs>180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Garamond</vt:lpstr>
      <vt:lpstr>Verdana</vt:lpstr>
      <vt:lpstr>Organic</vt:lpstr>
      <vt:lpstr>Office Theme</vt:lpstr>
      <vt:lpstr>1_Office Theme</vt:lpstr>
      <vt:lpstr>Semester 2 - Speaking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2025-03-02T02:56:22Z</dcterms:created>
  <dcterms:modified xsi:type="dcterms:W3CDTF">2025-03-02T03:22:14Z</dcterms:modified>
</cp:coreProperties>
</file>