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6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8" r:id="rId2"/>
    <p:sldMasterId id="2147483690" r:id="rId3"/>
    <p:sldMasterId id="2147483702" r:id="rId4"/>
    <p:sldMasterId id="2147483714" r:id="rId5"/>
    <p:sldMasterId id="2147483726" r:id="rId6"/>
    <p:sldMasterId id="2147483738" r:id="rId7"/>
    <p:sldMasterId id="2147483750" r:id="rId8"/>
  </p:sldMasterIdLst>
  <p:notesMasterIdLst>
    <p:notesMasterId r:id="rId26"/>
  </p:notesMasterIdLst>
  <p:sldIdLst>
    <p:sldId id="257" r:id="rId9"/>
    <p:sldId id="265" r:id="rId10"/>
    <p:sldId id="264" r:id="rId11"/>
    <p:sldId id="266" r:id="rId12"/>
    <p:sldId id="267" r:id="rId13"/>
    <p:sldId id="271" r:id="rId14"/>
    <p:sldId id="270" r:id="rId15"/>
    <p:sldId id="268" r:id="rId16"/>
    <p:sldId id="269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92" d="100"/>
          <a:sy n="92" d="100"/>
        </p:scale>
        <p:origin x="341" y="3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viewProps" Target="viewProps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15A15C-04BD-4D41-990C-A7AF59595EE5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A10807-52B7-4B96-88CB-B84C2137B67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06472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352177873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11264224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115472826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272997108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187255222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231456113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2049088651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14874292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23145611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23145611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26390945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38182643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3132162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208621502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3724237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5259E3C-A136-406F-8EF9-4C009744D90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A261E39D-591D-49FE-AFEC-E0812CA49949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/>
              <a:t>It belongs to me Ms Kate. 0964869886. </a:t>
            </a:r>
          </a:p>
          <a:p>
            <a:r>
              <a:rPr lang="en-US"/>
              <a:t>Face: </a:t>
            </a:r>
            <a:r>
              <a:rPr lang="en-US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/>
              <a:t>Group:</a:t>
            </a:r>
            <a:r>
              <a:rPr lang="en-US">
                <a:solidFill>
                  <a:srgbClr val="0000FF"/>
                </a:solidFill>
              </a:rPr>
              <a:t> https://www.facebook.com/groups/mshuong</a:t>
            </a:r>
          </a:p>
        </p:txBody>
      </p:sp>
    </p:spTree>
    <p:extLst>
      <p:ext uri="{BB962C8B-B14F-4D97-AF65-F5344CB8AC3E}">
        <p14:creationId xmlns:p14="http://schemas.microsoft.com/office/powerpoint/2010/main" val="421240587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6934" y="0"/>
            <a:ext cx="12231160" cy="6856214"/>
            <a:chOff x="-16934" y="0"/>
            <a:chExt cx="12231160" cy="6856214"/>
          </a:xfrm>
        </p:grpSpPr>
        <p:pic>
          <p:nvPicPr>
            <p:cNvPr id="16" name="Picture 15" descr="HD-PanelTitleR1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26" name="Rectangle 25"/>
            <p:cNvSpPr/>
            <p:nvPr/>
          </p:nvSpPr>
          <p:spPr>
            <a:xfrm>
              <a:off x="2328332" y="1540931"/>
              <a:ext cx="7543802" cy="3835401"/>
            </a:xfrm>
            <a:prstGeom prst="rect">
              <a:avLst/>
            </a:prstGeom>
            <a:noFill/>
            <a:ln w="15875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7" name="Picture 16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6934" y="3147609"/>
              <a:ext cx="2478024" cy="612648"/>
            </a:xfrm>
            <a:prstGeom prst="rect">
              <a:avLst/>
            </a:prstGeom>
          </p:spPr>
        </p:pic>
        <p:pic>
          <p:nvPicPr>
            <p:cNvPr id="20" name="Picture 19" descr="HDRibbonTitle-UniformTrim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9736202" y="3147609"/>
              <a:ext cx="2478024" cy="612648"/>
            </a:xfrm>
            <a:prstGeom prst="rect">
              <a:avLst/>
            </a:prstGeom>
          </p:spPr>
        </p:pic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</p:spPr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</p:spPr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2692399" y="3522131"/>
            <a:ext cx="6815668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295905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1500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3190479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74812" y="3352800"/>
            <a:ext cx="8839202" cy="584200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20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343399"/>
            <a:ext cx="9609666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600267" y="282787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824175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605806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013343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0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8493222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302758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7558310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367887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308061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83864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3001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60156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60672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005381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24593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52358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12218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42727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76707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05341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21595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87391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02130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86586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93992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6145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38634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20162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6369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42973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9771060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406055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3695528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662444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6226102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6611226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18692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78867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833248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4967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9304749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51568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spcBef>
                <a:spcPts val="672"/>
              </a:spcBef>
              <a:spcAft>
                <a:spcPts val="600"/>
              </a:spcAft>
              <a:buNone/>
              <a:defRPr sz="28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9403271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00505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60361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99353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112956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423341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934460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28275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731242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097658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482676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02479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683562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82686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59236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278690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2419489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637471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2212973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7945416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22378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102359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246395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13215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669103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657857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294692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7864747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6782030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843579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310283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58357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162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853063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79945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32879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735322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6325162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086929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633438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709185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376718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798525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4041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399" y="1883832"/>
            <a:ext cx="6241816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1041400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3255432"/>
            <a:ext cx="6241816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470158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1187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8464237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5666066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332463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15336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41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9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64.xml"/><Relationship Id="rId7" Type="http://schemas.openxmlformats.org/officeDocument/2006/relationships/slideLayout" Target="../slideLayouts/slideLayout68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11" Type="http://schemas.openxmlformats.org/officeDocument/2006/relationships/slideLayout" Target="../slideLayouts/slideLayout72.xml"/><Relationship Id="rId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71.xml"/><Relationship Id="rId4" Type="http://schemas.openxmlformats.org/officeDocument/2006/relationships/slideLayout" Target="../slideLayouts/slideLayout65.xml"/><Relationship Id="rId9" Type="http://schemas.openxmlformats.org/officeDocument/2006/relationships/slideLayout" Target="../slideLayouts/slideLayout70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image" Target="../media/image7.png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-15736" y="0"/>
            <a:ext cx="12229962" cy="6856214"/>
            <a:chOff x="-15736" y="0"/>
            <a:chExt cx="12229962" cy="6856214"/>
          </a:xfrm>
        </p:grpSpPr>
        <p:pic>
          <p:nvPicPr>
            <p:cNvPr id="8" name="Picture 7" descr="HD-PanelContent.png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88825" cy="6856214"/>
            </a:xfrm>
            <a:prstGeom prst="rect">
              <a:avLst/>
            </a:prstGeom>
          </p:spPr>
        </p:pic>
        <p:sp>
          <p:nvSpPr>
            <p:cNvPr id="9" name="Rectangle 8"/>
            <p:cNvSpPr/>
            <p:nvPr/>
          </p:nvSpPr>
          <p:spPr>
            <a:xfrm>
              <a:off x="608012" y="609600"/>
              <a:ext cx="10972800" cy="5638800"/>
            </a:xfrm>
            <a:prstGeom prst="rect">
              <a:avLst/>
            </a:prstGeom>
            <a:noFill/>
            <a:ln w="15875" cap="flat">
              <a:miter lim="800000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pic>
          <p:nvPicPr>
            <p:cNvPr id="10" name="Picture 9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-15736" y="3153832"/>
              <a:ext cx="777240" cy="606425"/>
            </a:xfrm>
            <a:prstGeom prst="rect">
              <a:avLst/>
            </a:prstGeom>
          </p:spPr>
        </p:pic>
        <p:pic>
          <p:nvPicPr>
            <p:cNvPr id="11" name="Picture 10" descr="HDRibbonContent-UniformTrim.png"/>
            <p:cNvPicPr>
              <a:picLocks noChangeAspect="1"/>
            </p:cNvPicPr>
            <p:nvPr/>
          </p:nvPicPr>
          <p:blipFill rotWithShape="1"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11436986" y="3153832"/>
              <a:ext cx="777240" cy="606425"/>
            </a:xfrm>
            <a:prstGeom prst="rect">
              <a:avLst/>
            </a:prstGeom>
          </p:spPr>
        </p:pic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982132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2556932"/>
            <a:ext cx="9601196" cy="3318936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2A82F9B3-953A-4289-9978-C931E36E8438}" type="datetimeFigureOut">
              <a:rPr lang="en-US" smtClean="0"/>
              <a:t>3/15/2026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F1A9D9C6-BECE-44F6-8206-AF09F85A10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5740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id="{4EFF6C35-05FB-95F6-EC89-12CBAFD2FF93}"/>
              </a:ext>
            </a:extLst>
          </p:cNvPr>
          <p:cNvSpPr txBox="1"/>
          <p:nvPr userDrawn="1"/>
        </p:nvSpPr>
        <p:spPr>
          <a:xfrm>
            <a:off x="0" y="-1946421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5E00A-5F25-A4F0-4849-37C49B077343}"/>
              </a:ext>
            </a:extLst>
          </p:cNvPr>
          <p:cNvSpPr txBox="1"/>
          <p:nvPr userDrawn="1"/>
        </p:nvSpPr>
        <p:spPr>
          <a:xfrm>
            <a:off x="3987800" y="-226266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0F6CA2-B67F-D351-23EA-1A7921CE661D}"/>
              </a:ext>
            </a:extLst>
          </p:cNvPr>
          <p:cNvSpPr txBox="1"/>
          <p:nvPr userDrawn="1"/>
        </p:nvSpPr>
        <p:spPr>
          <a:xfrm>
            <a:off x="3606800" y="8763001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729E3-CA3C-336D-35C5-FBF5B0B84964}"/>
              </a:ext>
            </a:extLst>
          </p:cNvPr>
          <p:cNvSpPr txBox="1"/>
          <p:nvPr userDrawn="1"/>
        </p:nvSpPr>
        <p:spPr>
          <a:xfrm>
            <a:off x="-5461000" y="208617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0C6092-EC0F-A22A-F223-DA0CA9AF677B}"/>
              </a:ext>
            </a:extLst>
          </p:cNvPr>
          <p:cNvSpPr txBox="1"/>
          <p:nvPr userDrawn="1"/>
        </p:nvSpPr>
        <p:spPr>
          <a:xfrm>
            <a:off x="15392400" y="180042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2E9D0CCD-4BB4-9D8B-7F85-9CD26B2AA60A}"/>
              </a:ext>
            </a:extLst>
          </p:cNvPr>
          <p:cNvSpPr/>
          <p:nvPr userDrawn="1"/>
        </p:nvSpPr>
        <p:spPr>
          <a:xfrm>
            <a:off x="90391" y="6689411"/>
            <a:ext cx="279399" cy="1416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25">
            <a:extLst>
              <a:ext uri="{FF2B5EF4-FFF2-40B4-BE49-F238E27FC236}">
                <a16:creationId xmlns:a16="http://schemas.microsoft.com/office/drawing/2014/main" id="{A3C0FAB1-4EEA-F105-CEAB-303DB0AA9709}"/>
              </a:ext>
            </a:extLst>
          </p:cNvPr>
          <p:cNvSpPr txBox="1"/>
          <p:nvPr userDrawn="1"/>
        </p:nvSpPr>
        <p:spPr>
          <a:xfrm>
            <a:off x="406400" y="6426201"/>
            <a:ext cx="923713" cy="39339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19809">
              <a:lnSpc>
                <a:spcPct val="100000"/>
              </a:lnSpc>
              <a:spcBef>
                <a:spcPts val="67"/>
              </a:spcBef>
            </a:pPr>
            <a:endParaRPr sz="1167">
              <a:latin typeface="Verdana"/>
              <a:cs typeface="Verdana"/>
            </a:endParaRPr>
          </a:p>
          <a:p>
            <a:pPr marL="8467">
              <a:lnSpc>
                <a:spcPct val="100000"/>
              </a:lnSpc>
              <a:spcBef>
                <a:spcPts val="823"/>
              </a:spcBef>
            </a:pPr>
            <a:r>
              <a:rPr sz="667" spc="7" dirty="0">
                <a:latin typeface="Verdana"/>
                <a:cs typeface="Verdana"/>
              </a:rPr>
              <a:t>Ms </a:t>
            </a:r>
            <a:r>
              <a:rPr sz="667" dirty="0">
                <a:latin typeface="Verdana"/>
                <a:cs typeface="Verdana"/>
              </a:rPr>
              <a:t>Kate</a:t>
            </a:r>
            <a:r>
              <a:rPr sz="667" spc="7" dirty="0">
                <a:latin typeface="Verdana"/>
                <a:cs typeface="Verdana"/>
              </a:rPr>
              <a:t> </a:t>
            </a:r>
            <a:r>
              <a:rPr sz="667" spc="-13" dirty="0">
                <a:latin typeface="Verdana"/>
                <a:cs typeface="Verdana"/>
              </a:rPr>
              <a:t>0964869886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9F45F-D099-78FD-96CE-2D54B315FF11}"/>
              </a:ext>
            </a:extLst>
          </p:cNvPr>
          <p:cNvSpPr txBox="1"/>
          <p:nvPr userDrawn="1"/>
        </p:nvSpPr>
        <p:spPr>
          <a:xfrm>
            <a:off x="9416329" y="30632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#9Slide05 Heroe Inline Pro" pitchFamily="2" charset="0"/>
              </a:rPr>
              <a:t>Tiếng Anh 5 ilearn smart start</a:t>
            </a:r>
          </a:p>
        </p:txBody>
      </p:sp>
    </p:spTree>
    <p:extLst>
      <p:ext uri="{BB962C8B-B14F-4D97-AF65-F5344CB8AC3E}">
        <p14:creationId xmlns:p14="http://schemas.microsoft.com/office/powerpoint/2010/main" val="16461414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9Slide.vn - 2019">
            <a:extLst>
              <a:ext uri="{FF2B5EF4-FFF2-40B4-BE49-F238E27FC236}">
                <a16:creationId xmlns:a16="http://schemas.microsoft.com/office/drawing/2014/main" id="{15E44587-27E9-5DA5-8CF8-BECB3735D200}"/>
              </a:ext>
            </a:extLst>
          </p:cNvPr>
          <p:cNvSpPr txBox="1"/>
          <p:nvPr userDrawn="1"/>
        </p:nvSpPr>
        <p:spPr>
          <a:xfrm>
            <a:off x="0" y="-1946421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5E00A-5F25-A4F0-4849-37C49B077343}"/>
              </a:ext>
            </a:extLst>
          </p:cNvPr>
          <p:cNvSpPr txBox="1"/>
          <p:nvPr userDrawn="1"/>
        </p:nvSpPr>
        <p:spPr>
          <a:xfrm>
            <a:off x="3987800" y="-226266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0F6CA2-B67F-D351-23EA-1A7921CE661D}"/>
              </a:ext>
            </a:extLst>
          </p:cNvPr>
          <p:cNvSpPr txBox="1"/>
          <p:nvPr userDrawn="1"/>
        </p:nvSpPr>
        <p:spPr>
          <a:xfrm>
            <a:off x="3606800" y="8763001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729E3-CA3C-336D-35C5-FBF5B0B84964}"/>
              </a:ext>
            </a:extLst>
          </p:cNvPr>
          <p:cNvSpPr txBox="1"/>
          <p:nvPr userDrawn="1"/>
        </p:nvSpPr>
        <p:spPr>
          <a:xfrm>
            <a:off x="-5461000" y="208617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0C6092-EC0F-A22A-F223-DA0CA9AF677B}"/>
              </a:ext>
            </a:extLst>
          </p:cNvPr>
          <p:cNvSpPr txBox="1"/>
          <p:nvPr userDrawn="1"/>
        </p:nvSpPr>
        <p:spPr>
          <a:xfrm>
            <a:off x="15392400" y="180042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2E9D0CCD-4BB4-9D8B-7F85-9CD26B2AA60A}"/>
              </a:ext>
            </a:extLst>
          </p:cNvPr>
          <p:cNvSpPr/>
          <p:nvPr userDrawn="1"/>
        </p:nvSpPr>
        <p:spPr>
          <a:xfrm>
            <a:off x="90391" y="6689411"/>
            <a:ext cx="279399" cy="1416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25">
            <a:extLst>
              <a:ext uri="{FF2B5EF4-FFF2-40B4-BE49-F238E27FC236}">
                <a16:creationId xmlns:a16="http://schemas.microsoft.com/office/drawing/2014/main" id="{A3C0FAB1-4EEA-F105-CEAB-303DB0AA9709}"/>
              </a:ext>
            </a:extLst>
          </p:cNvPr>
          <p:cNvSpPr txBox="1"/>
          <p:nvPr userDrawn="1"/>
        </p:nvSpPr>
        <p:spPr>
          <a:xfrm>
            <a:off x="406400" y="6426201"/>
            <a:ext cx="923713" cy="39339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19809">
              <a:lnSpc>
                <a:spcPct val="100000"/>
              </a:lnSpc>
              <a:spcBef>
                <a:spcPts val="67"/>
              </a:spcBef>
            </a:pPr>
            <a:endParaRPr sz="1167">
              <a:latin typeface="Verdana"/>
              <a:cs typeface="Verdana"/>
            </a:endParaRPr>
          </a:p>
          <a:p>
            <a:pPr marL="8467">
              <a:lnSpc>
                <a:spcPct val="100000"/>
              </a:lnSpc>
              <a:spcBef>
                <a:spcPts val="823"/>
              </a:spcBef>
            </a:pPr>
            <a:r>
              <a:rPr sz="667" spc="7" dirty="0">
                <a:latin typeface="Verdana"/>
                <a:cs typeface="Verdana"/>
              </a:rPr>
              <a:t>Ms </a:t>
            </a:r>
            <a:r>
              <a:rPr sz="667" dirty="0">
                <a:latin typeface="Verdana"/>
                <a:cs typeface="Verdana"/>
              </a:rPr>
              <a:t>Kate</a:t>
            </a:r>
            <a:r>
              <a:rPr sz="667" spc="7" dirty="0">
                <a:latin typeface="Verdana"/>
                <a:cs typeface="Verdana"/>
              </a:rPr>
              <a:t> </a:t>
            </a:r>
            <a:r>
              <a:rPr sz="667" spc="-13" dirty="0">
                <a:latin typeface="Verdana"/>
                <a:cs typeface="Verdana"/>
              </a:rPr>
              <a:t>0964869886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9F45F-D099-78FD-96CE-2D54B315FF11}"/>
              </a:ext>
            </a:extLst>
          </p:cNvPr>
          <p:cNvSpPr txBox="1"/>
          <p:nvPr userDrawn="1"/>
        </p:nvSpPr>
        <p:spPr>
          <a:xfrm>
            <a:off x="9416329" y="30632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#9Slide05 Heroe Inline Pro" pitchFamily="2" charset="0"/>
              </a:rPr>
              <a:t>Tiếng Anh 5 ilearn smart start</a:t>
            </a:r>
          </a:p>
        </p:txBody>
      </p:sp>
    </p:spTree>
    <p:extLst>
      <p:ext uri="{BB962C8B-B14F-4D97-AF65-F5344CB8AC3E}">
        <p14:creationId xmlns:p14="http://schemas.microsoft.com/office/powerpoint/2010/main" val="33473952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1" r:id="rId1"/>
    <p:sldLayoutId id="2147483692" r:id="rId2"/>
    <p:sldLayoutId id="2147483693" r:id="rId3"/>
    <p:sldLayoutId id="2147483694" r:id="rId4"/>
    <p:sldLayoutId id="2147483695" r:id="rId5"/>
    <p:sldLayoutId id="2147483696" r:id="rId6"/>
    <p:sldLayoutId id="2147483697" r:id="rId7"/>
    <p:sldLayoutId id="2147483698" r:id="rId8"/>
    <p:sldLayoutId id="2147483699" r:id="rId9"/>
    <p:sldLayoutId id="2147483700" r:id="rId10"/>
    <p:sldLayoutId id="214748370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1CA9A221-55C0-0CF7-022D-52DDC2564E6F}"/>
              </a:ext>
            </a:extLst>
          </p:cNvPr>
          <p:cNvSpPr txBox="1"/>
          <p:nvPr userDrawn="1"/>
        </p:nvSpPr>
        <p:spPr>
          <a:xfrm>
            <a:off x="0" y="-1946421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5E00A-5F25-A4F0-4849-37C49B077343}"/>
              </a:ext>
            </a:extLst>
          </p:cNvPr>
          <p:cNvSpPr txBox="1"/>
          <p:nvPr userDrawn="1"/>
        </p:nvSpPr>
        <p:spPr>
          <a:xfrm>
            <a:off x="3987800" y="-226266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0F6CA2-B67F-D351-23EA-1A7921CE661D}"/>
              </a:ext>
            </a:extLst>
          </p:cNvPr>
          <p:cNvSpPr txBox="1"/>
          <p:nvPr userDrawn="1"/>
        </p:nvSpPr>
        <p:spPr>
          <a:xfrm>
            <a:off x="3606800" y="8763001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729E3-CA3C-336D-35C5-FBF5B0B84964}"/>
              </a:ext>
            </a:extLst>
          </p:cNvPr>
          <p:cNvSpPr txBox="1"/>
          <p:nvPr userDrawn="1"/>
        </p:nvSpPr>
        <p:spPr>
          <a:xfrm>
            <a:off x="-5461000" y="208617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0C6092-EC0F-A22A-F223-DA0CA9AF677B}"/>
              </a:ext>
            </a:extLst>
          </p:cNvPr>
          <p:cNvSpPr txBox="1"/>
          <p:nvPr userDrawn="1"/>
        </p:nvSpPr>
        <p:spPr>
          <a:xfrm>
            <a:off x="15392400" y="180042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2E9D0CCD-4BB4-9D8B-7F85-9CD26B2AA60A}"/>
              </a:ext>
            </a:extLst>
          </p:cNvPr>
          <p:cNvSpPr/>
          <p:nvPr userDrawn="1"/>
        </p:nvSpPr>
        <p:spPr>
          <a:xfrm>
            <a:off x="90391" y="6689411"/>
            <a:ext cx="279399" cy="1416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25">
            <a:extLst>
              <a:ext uri="{FF2B5EF4-FFF2-40B4-BE49-F238E27FC236}">
                <a16:creationId xmlns:a16="http://schemas.microsoft.com/office/drawing/2014/main" id="{A3C0FAB1-4EEA-F105-CEAB-303DB0AA9709}"/>
              </a:ext>
            </a:extLst>
          </p:cNvPr>
          <p:cNvSpPr txBox="1"/>
          <p:nvPr userDrawn="1"/>
        </p:nvSpPr>
        <p:spPr>
          <a:xfrm>
            <a:off x="406400" y="6426201"/>
            <a:ext cx="923713" cy="39339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19809">
              <a:lnSpc>
                <a:spcPct val="100000"/>
              </a:lnSpc>
              <a:spcBef>
                <a:spcPts val="67"/>
              </a:spcBef>
            </a:pPr>
            <a:endParaRPr sz="1167">
              <a:latin typeface="Verdana"/>
              <a:cs typeface="Verdana"/>
            </a:endParaRPr>
          </a:p>
          <a:p>
            <a:pPr marL="8467">
              <a:lnSpc>
                <a:spcPct val="100000"/>
              </a:lnSpc>
              <a:spcBef>
                <a:spcPts val="823"/>
              </a:spcBef>
            </a:pPr>
            <a:r>
              <a:rPr sz="667" spc="7" dirty="0">
                <a:latin typeface="Verdana"/>
                <a:cs typeface="Verdana"/>
              </a:rPr>
              <a:t>Ms </a:t>
            </a:r>
            <a:r>
              <a:rPr sz="667" dirty="0">
                <a:latin typeface="Verdana"/>
                <a:cs typeface="Verdana"/>
              </a:rPr>
              <a:t>Kate</a:t>
            </a:r>
            <a:r>
              <a:rPr sz="667" spc="7" dirty="0">
                <a:latin typeface="Verdana"/>
                <a:cs typeface="Verdana"/>
              </a:rPr>
              <a:t> </a:t>
            </a:r>
            <a:r>
              <a:rPr sz="667" spc="-13" dirty="0">
                <a:latin typeface="Verdana"/>
                <a:cs typeface="Verdana"/>
              </a:rPr>
              <a:t>0964869886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9F45F-D099-78FD-96CE-2D54B315FF11}"/>
              </a:ext>
            </a:extLst>
          </p:cNvPr>
          <p:cNvSpPr txBox="1"/>
          <p:nvPr userDrawn="1"/>
        </p:nvSpPr>
        <p:spPr>
          <a:xfrm>
            <a:off x="9416329" y="30632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#9Slide05 Heroe Inline Pro" pitchFamily="2" charset="0"/>
              </a:rPr>
              <a:t>Tiếng Anh 5 ilearn smart start</a:t>
            </a:r>
          </a:p>
        </p:txBody>
      </p:sp>
    </p:spTree>
    <p:extLst>
      <p:ext uri="{BB962C8B-B14F-4D97-AF65-F5344CB8AC3E}">
        <p14:creationId xmlns:p14="http://schemas.microsoft.com/office/powerpoint/2010/main" val="2578871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3" r:id="rId1"/>
    <p:sldLayoutId id="2147483704" r:id="rId2"/>
    <p:sldLayoutId id="2147483705" r:id="rId3"/>
    <p:sldLayoutId id="2147483706" r:id="rId4"/>
    <p:sldLayoutId id="2147483707" r:id="rId5"/>
    <p:sldLayoutId id="2147483708" r:id="rId6"/>
    <p:sldLayoutId id="2147483709" r:id="rId7"/>
    <p:sldLayoutId id="2147483710" r:id="rId8"/>
    <p:sldLayoutId id="2147483711" r:id="rId9"/>
    <p:sldLayoutId id="2147483712" r:id="rId10"/>
    <p:sldLayoutId id="214748371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9Slide.vn - 2019">
            <a:extLst>
              <a:ext uri="{FF2B5EF4-FFF2-40B4-BE49-F238E27FC236}">
                <a16:creationId xmlns:a16="http://schemas.microsoft.com/office/drawing/2014/main" id="{663358AB-58A4-04BF-5550-305B20BFE4A2}"/>
              </a:ext>
            </a:extLst>
          </p:cNvPr>
          <p:cNvSpPr txBox="1"/>
          <p:nvPr userDrawn="1"/>
        </p:nvSpPr>
        <p:spPr>
          <a:xfrm>
            <a:off x="0" y="-1946421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5E00A-5F25-A4F0-4849-37C49B077343}"/>
              </a:ext>
            </a:extLst>
          </p:cNvPr>
          <p:cNvSpPr txBox="1"/>
          <p:nvPr userDrawn="1"/>
        </p:nvSpPr>
        <p:spPr>
          <a:xfrm>
            <a:off x="3987800" y="-226266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0F6CA2-B67F-D351-23EA-1A7921CE661D}"/>
              </a:ext>
            </a:extLst>
          </p:cNvPr>
          <p:cNvSpPr txBox="1"/>
          <p:nvPr userDrawn="1"/>
        </p:nvSpPr>
        <p:spPr>
          <a:xfrm>
            <a:off x="3606800" y="8763001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729E3-CA3C-336D-35C5-FBF5B0B84964}"/>
              </a:ext>
            </a:extLst>
          </p:cNvPr>
          <p:cNvSpPr txBox="1"/>
          <p:nvPr userDrawn="1"/>
        </p:nvSpPr>
        <p:spPr>
          <a:xfrm>
            <a:off x="-5461000" y="208617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0C6092-EC0F-A22A-F223-DA0CA9AF677B}"/>
              </a:ext>
            </a:extLst>
          </p:cNvPr>
          <p:cNvSpPr txBox="1"/>
          <p:nvPr userDrawn="1"/>
        </p:nvSpPr>
        <p:spPr>
          <a:xfrm>
            <a:off x="15392400" y="180042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2E9D0CCD-4BB4-9D8B-7F85-9CD26B2AA60A}"/>
              </a:ext>
            </a:extLst>
          </p:cNvPr>
          <p:cNvSpPr/>
          <p:nvPr userDrawn="1"/>
        </p:nvSpPr>
        <p:spPr>
          <a:xfrm>
            <a:off x="90391" y="6689411"/>
            <a:ext cx="279399" cy="1416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25">
            <a:extLst>
              <a:ext uri="{FF2B5EF4-FFF2-40B4-BE49-F238E27FC236}">
                <a16:creationId xmlns:a16="http://schemas.microsoft.com/office/drawing/2014/main" id="{A3C0FAB1-4EEA-F105-CEAB-303DB0AA9709}"/>
              </a:ext>
            </a:extLst>
          </p:cNvPr>
          <p:cNvSpPr txBox="1"/>
          <p:nvPr userDrawn="1"/>
        </p:nvSpPr>
        <p:spPr>
          <a:xfrm>
            <a:off x="406400" y="6426201"/>
            <a:ext cx="923713" cy="39339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19809">
              <a:lnSpc>
                <a:spcPct val="100000"/>
              </a:lnSpc>
              <a:spcBef>
                <a:spcPts val="67"/>
              </a:spcBef>
            </a:pPr>
            <a:endParaRPr sz="1167">
              <a:latin typeface="Verdana"/>
              <a:cs typeface="Verdana"/>
            </a:endParaRPr>
          </a:p>
          <a:p>
            <a:pPr marL="8467">
              <a:lnSpc>
                <a:spcPct val="100000"/>
              </a:lnSpc>
              <a:spcBef>
                <a:spcPts val="823"/>
              </a:spcBef>
            </a:pPr>
            <a:r>
              <a:rPr sz="667" spc="7" dirty="0">
                <a:latin typeface="Verdana"/>
                <a:cs typeface="Verdana"/>
              </a:rPr>
              <a:t>Ms </a:t>
            </a:r>
            <a:r>
              <a:rPr sz="667" dirty="0">
                <a:latin typeface="Verdana"/>
                <a:cs typeface="Verdana"/>
              </a:rPr>
              <a:t>Kate</a:t>
            </a:r>
            <a:r>
              <a:rPr sz="667" spc="7" dirty="0">
                <a:latin typeface="Verdana"/>
                <a:cs typeface="Verdana"/>
              </a:rPr>
              <a:t> </a:t>
            </a:r>
            <a:r>
              <a:rPr sz="667" spc="-13" dirty="0">
                <a:latin typeface="Verdana"/>
                <a:cs typeface="Verdana"/>
              </a:rPr>
              <a:t>0964869886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9F45F-D099-78FD-96CE-2D54B315FF11}"/>
              </a:ext>
            </a:extLst>
          </p:cNvPr>
          <p:cNvSpPr txBox="1"/>
          <p:nvPr userDrawn="1"/>
        </p:nvSpPr>
        <p:spPr>
          <a:xfrm>
            <a:off x="9416329" y="30632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#9Slide05 Heroe Inline Pro" pitchFamily="2" charset="0"/>
              </a:rPr>
              <a:t>Tiếng Anh 5 ilearn smart start</a:t>
            </a:r>
          </a:p>
        </p:txBody>
      </p:sp>
    </p:spTree>
    <p:extLst>
      <p:ext uri="{BB962C8B-B14F-4D97-AF65-F5344CB8AC3E}">
        <p14:creationId xmlns:p14="http://schemas.microsoft.com/office/powerpoint/2010/main" val="27080804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9Slide.vn - 2019">
            <a:extLst>
              <a:ext uri="{FF2B5EF4-FFF2-40B4-BE49-F238E27FC236}">
                <a16:creationId xmlns:a16="http://schemas.microsoft.com/office/drawing/2014/main" id="{8810681F-DFD7-E575-4DCA-CCAB1BEC38C9}"/>
              </a:ext>
            </a:extLst>
          </p:cNvPr>
          <p:cNvSpPr txBox="1"/>
          <p:nvPr userDrawn="1"/>
        </p:nvSpPr>
        <p:spPr>
          <a:xfrm>
            <a:off x="0" y="-1946421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5E00A-5F25-A4F0-4849-37C49B077343}"/>
              </a:ext>
            </a:extLst>
          </p:cNvPr>
          <p:cNvSpPr txBox="1"/>
          <p:nvPr userDrawn="1"/>
        </p:nvSpPr>
        <p:spPr>
          <a:xfrm>
            <a:off x="3987800" y="-226266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0F6CA2-B67F-D351-23EA-1A7921CE661D}"/>
              </a:ext>
            </a:extLst>
          </p:cNvPr>
          <p:cNvSpPr txBox="1"/>
          <p:nvPr userDrawn="1"/>
        </p:nvSpPr>
        <p:spPr>
          <a:xfrm>
            <a:off x="3606800" y="8763001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729E3-CA3C-336D-35C5-FBF5B0B84964}"/>
              </a:ext>
            </a:extLst>
          </p:cNvPr>
          <p:cNvSpPr txBox="1"/>
          <p:nvPr userDrawn="1"/>
        </p:nvSpPr>
        <p:spPr>
          <a:xfrm>
            <a:off x="-5461000" y="208617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0C6092-EC0F-A22A-F223-DA0CA9AF677B}"/>
              </a:ext>
            </a:extLst>
          </p:cNvPr>
          <p:cNvSpPr txBox="1"/>
          <p:nvPr userDrawn="1"/>
        </p:nvSpPr>
        <p:spPr>
          <a:xfrm>
            <a:off x="15392400" y="180042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2E9D0CCD-4BB4-9D8B-7F85-9CD26B2AA60A}"/>
              </a:ext>
            </a:extLst>
          </p:cNvPr>
          <p:cNvSpPr/>
          <p:nvPr userDrawn="1"/>
        </p:nvSpPr>
        <p:spPr>
          <a:xfrm>
            <a:off x="90391" y="6689411"/>
            <a:ext cx="279399" cy="1416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25">
            <a:extLst>
              <a:ext uri="{FF2B5EF4-FFF2-40B4-BE49-F238E27FC236}">
                <a16:creationId xmlns:a16="http://schemas.microsoft.com/office/drawing/2014/main" id="{A3C0FAB1-4EEA-F105-CEAB-303DB0AA9709}"/>
              </a:ext>
            </a:extLst>
          </p:cNvPr>
          <p:cNvSpPr txBox="1"/>
          <p:nvPr userDrawn="1"/>
        </p:nvSpPr>
        <p:spPr>
          <a:xfrm>
            <a:off x="406400" y="6426201"/>
            <a:ext cx="923713" cy="39339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19809">
              <a:lnSpc>
                <a:spcPct val="100000"/>
              </a:lnSpc>
              <a:spcBef>
                <a:spcPts val="67"/>
              </a:spcBef>
            </a:pPr>
            <a:endParaRPr sz="1167">
              <a:latin typeface="Verdana"/>
              <a:cs typeface="Verdana"/>
            </a:endParaRPr>
          </a:p>
          <a:p>
            <a:pPr marL="8467">
              <a:lnSpc>
                <a:spcPct val="100000"/>
              </a:lnSpc>
              <a:spcBef>
                <a:spcPts val="823"/>
              </a:spcBef>
            </a:pPr>
            <a:r>
              <a:rPr sz="667" spc="7" dirty="0">
                <a:latin typeface="Verdana"/>
                <a:cs typeface="Verdana"/>
              </a:rPr>
              <a:t>Ms </a:t>
            </a:r>
            <a:r>
              <a:rPr sz="667" dirty="0">
                <a:latin typeface="Verdana"/>
                <a:cs typeface="Verdana"/>
              </a:rPr>
              <a:t>Kate</a:t>
            </a:r>
            <a:r>
              <a:rPr sz="667" spc="7" dirty="0">
                <a:latin typeface="Verdana"/>
                <a:cs typeface="Verdana"/>
              </a:rPr>
              <a:t> </a:t>
            </a:r>
            <a:r>
              <a:rPr sz="667" spc="-13" dirty="0">
                <a:latin typeface="Verdana"/>
                <a:cs typeface="Verdana"/>
              </a:rPr>
              <a:t>0964869886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9F45F-D099-78FD-96CE-2D54B315FF11}"/>
              </a:ext>
            </a:extLst>
          </p:cNvPr>
          <p:cNvSpPr txBox="1"/>
          <p:nvPr userDrawn="1"/>
        </p:nvSpPr>
        <p:spPr>
          <a:xfrm>
            <a:off x="9416329" y="30632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#9Slide05 Heroe Inline Pro" pitchFamily="2" charset="0"/>
              </a:rPr>
              <a:t>Tiếng Anh 5 ilearn smart start</a:t>
            </a:r>
          </a:p>
        </p:txBody>
      </p:sp>
    </p:spTree>
    <p:extLst>
      <p:ext uri="{BB962C8B-B14F-4D97-AF65-F5344CB8AC3E}">
        <p14:creationId xmlns:p14="http://schemas.microsoft.com/office/powerpoint/2010/main" val="12972361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9Slide.vn - 2019">
            <a:extLst>
              <a:ext uri="{FF2B5EF4-FFF2-40B4-BE49-F238E27FC236}">
                <a16:creationId xmlns:a16="http://schemas.microsoft.com/office/drawing/2014/main" id="{63882713-34F7-E9C3-F9FE-E1A2B894474B}"/>
              </a:ext>
            </a:extLst>
          </p:cNvPr>
          <p:cNvSpPr txBox="1"/>
          <p:nvPr userDrawn="1"/>
        </p:nvSpPr>
        <p:spPr>
          <a:xfrm>
            <a:off x="0" y="-1946421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5E00A-5F25-A4F0-4849-37C49B077343}"/>
              </a:ext>
            </a:extLst>
          </p:cNvPr>
          <p:cNvSpPr txBox="1"/>
          <p:nvPr userDrawn="1"/>
        </p:nvSpPr>
        <p:spPr>
          <a:xfrm>
            <a:off x="3987800" y="-226266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0F6CA2-B67F-D351-23EA-1A7921CE661D}"/>
              </a:ext>
            </a:extLst>
          </p:cNvPr>
          <p:cNvSpPr txBox="1"/>
          <p:nvPr userDrawn="1"/>
        </p:nvSpPr>
        <p:spPr>
          <a:xfrm>
            <a:off x="3606800" y="8763001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729E3-CA3C-336D-35C5-FBF5B0B84964}"/>
              </a:ext>
            </a:extLst>
          </p:cNvPr>
          <p:cNvSpPr txBox="1"/>
          <p:nvPr userDrawn="1"/>
        </p:nvSpPr>
        <p:spPr>
          <a:xfrm>
            <a:off x="-5461000" y="208617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0C6092-EC0F-A22A-F223-DA0CA9AF677B}"/>
              </a:ext>
            </a:extLst>
          </p:cNvPr>
          <p:cNvSpPr txBox="1"/>
          <p:nvPr userDrawn="1"/>
        </p:nvSpPr>
        <p:spPr>
          <a:xfrm>
            <a:off x="15392400" y="180042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2E9D0CCD-4BB4-9D8B-7F85-9CD26B2AA60A}"/>
              </a:ext>
            </a:extLst>
          </p:cNvPr>
          <p:cNvSpPr/>
          <p:nvPr userDrawn="1"/>
        </p:nvSpPr>
        <p:spPr>
          <a:xfrm>
            <a:off x="90391" y="6689411"/>
            <a:ext cx="279399" cy="1416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25">
            <a:extLst>
              <a:ext uri="{FF2B5EF4-FFF2-40B4-BE49-F238E27FC236}">
                <a16:creationId xmlns:a16="http://schemas.microsoft.com/office/drawing/2014/main" id="{A3C0FAB1-4EEA-F105-CEAB-303DB0AA9709}"/>
              </a:ext>
            </a:extLst>
          </p:cNvPr>
          <p:cNvSpPr txBox="1"/>
          <p:nvPr userDrawn="1"/>
        </p:nvSpPr>
        <p:spPr>
          <a:xfrm>
            <a:off x="406400" y="6426201"/>
            <a:ext cx="923713" cy="39339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19809">
              <a:lnSpc>
                <a:spcPct val="100000"/>
              </a:lnSpc>
              <a:spcBef>
                <a:spcPts val="67"/>
              </a:spcBef>
            </a:pPr>
            <a:endParaRPr sz="1167">
              <a:latin typeface="Verdana"/>
              <a:cs typeface="Verdana"/>
            </a:endParaRPr>
          </a:p>
          <a:p>
            <a:pPr marL="8467">
              <a:lnSpc>
                <a:spcPct val="100000"/>
              </a:lnSpc>
              <a:spcBef>
                <a:spcPts val="823"/>
              </a:spcBef>
            </a:pPr>
            <a:r>
              <a:rPr sz="667" spc="7" dirty="0">
                <a:latin typeface="Verdana"/>
                <a:cs typeface="Verdana"/>
              </a:rPr>
              <a:t>Ms </a:t>
            </a:r>
            <a:r>
              <a:rPr sz="667" dirty="0">
                <a:latin typeface="Verdana"/>
                <a:cs typeface="Verdana"/>
              </a:rPr>
              <a:t>Kate</a:t>
            </a:r>
            <a:r>
              <a:rPr sz="667" spc="7" dirty="0">
                <a:latin typeface="Verdana"/>
                <a:cs typeface="Verdana"/>
              </a:rPr>
              <a:t> </a:t>
            </a:r>
            <a:r>
              <a:rPr sz="667" spc="-13" dirty="0">
                <a:latin typeface="Verdana"/>
                <a:cs typeface="Verdana"/>
              </a:rPr>
              <a:t>0964869886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9F45F-D099-78FD-96CE-2D54B315FF11}"/>
              </a:ext>
            </a:extLst>
          </p:cNvPr>
          <p:cNvSpPr txBox="1"/>
          <p:nvPr userDrawn="1"/>
        </p:nvSpPr>
        <p:spPr>
          <a:xfrm>
            <a:off x="9416329" y="30632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#9Slide05 Heroe Inline Pro" pitchFamily="2" charset="0"/>
              </a:rPr>
              <a:t>Tiếng Anh 5 ilearn smart start</a:t>
            </a:r>
          </a:p>
        </p:txBody>
      </p:sp>
    </p:spTree>
    <p:extLst>
      <p:ext uri="{BB962C8B-B14F-4D97-AF65-F5344CB8AC3E}">
        <p14:creationId xmlns:p14="http://schemas.microsoft.com/office/powerpoint/2010/main" val="4046974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9Slide.vn - 2019">
            <a:extLst>
              <a:ext uri="{FF2B5EF4-FFF2-40B4-BE49-F238E27FC236}">
                <a16:creationId xmlns:a16="http://schemas.microsoft.com/office/drawing/2014/main" id="{2B0BF898-D197-F3E5-E814-37F5AA2D9480}"/>
              </a:ext>
            </a:extLst>
          </p:cNvPr>
          <p:cNvSpPr txBox="1"/>
          <p:nvPr userDrawn="1"/>
        </p:nvSpPr>
        <p:spPr>
          <a:xfrm>
            <a:off x="0" y="-1946421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F5E00A-5F25-A4F0-4849-37C49B077343}"/>
              </a:ext>
            </a:extLst>
          </p:cNvPr>
          <p:cNvSpPr txBox="1"/>
          <p:nvPr userDrawn="1"/>
        </p:nvSpPr>
        <p:spPr>
          <a:xfrm>
            <a:off x="3987800" y="-226266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E50F6CA2-B67F-D351-23EA-1A7921CE661D}"/>
              </a:ext>
            </a:extLst>
          </p:cNvPr>
          <p:cNvSpPr txBox="1"/>
          <p:nvPr userDrawn="1"/>
        </p:nvSpPr>
        <p:spPr>
          <a:xfrm>
            <a:off x="3606800" y="8763001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1C8729E3-CA3C-336D-35C5-FBF5B0B84964}"/>
              </a:ext>
            </a:extLst>
          </p:cNvPr>
          <p:cNvSpPr txBox="1"/>
          <p:nvPr userDrawn="1"/>
        </p:nvSpPr>
        <p:spPr>
          <a:xfrm>
            <a:off x="-5461000" y="208617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CC0C6092-EC0F-A22A-F223-DA0CA9AF677B}"/>
              </a:ext>
            </a:extLst>
          </p:cNvPr>
          <p:cNvSpPr txBox="1"/>
          <p:nvPr userDrawn="1"/>
        </p:nvSpPr>
        <p:spPr>
          <a:xfrm>
            <a:off x="15392400" y="1800424"/>
            <a:ext cx="6477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/>
              <a:t>It belongs to me Ms Kate. 0964869886. </a:t>
            </a:r>
          </a:p>
          <a:p>
            <a:r>
              <a:rPr lang="en-US" sz="1200"/>
              <a:t>Face: </a:t>
            </a:r>
            <a:r>
              <a:rPr lang="en-US" sz="1200">
                <a:solidFill>
                  <a:srgbClr val="0000FF"/>
                </a:solidFill>
              </a:rPr>
              <a:t>https://www.facebook.com/huongmoclymc</a:t>
            </a:r>
          </a:p>
          <a:p>
            <a:r>
              <a:rPr lang="en-US" sz="1200"/>
              <a:t>Group:</a:t>
            </a:r>
            <a:r>
              <a:rPr lang="en-US" sz="1200">
                <a:solidFill>
                  <a:srgbClr val="0000FF"/>
                </a:solidFill>
              </a:rPr>
              <a:t> https://www.facebook.com/groups/mshuong</a:t>
            </a:r>
          </a:p>
        </p:txBody>
      </p:sp>
      <p:sp>
        <p:nvSpPr>
          <p:cNvPr id="4" name="object 16">
            <a:extLst>
              <a:ext uri="{FF2B5EF4-FFF2-40B4-BE49-F238E27FC236}">
                <a16:creationId xmlns:a16="http://schemas.microsoft.com/office/drawing/2014/main" id="{2E9D0CCD-4BB4-9D8B-7F85-9CD26B2AA60A}"/>
              </a:ext>
            </a:extLst>
          </p:cNvPr>
          <p:cNvSpPr/>
          <p:nvPr userDrawn="1"/>
        </p:nvSpPr>
        <p:spPr>
          <a:xfrm>
            <a:off x="90391" y="6689411"/>
            <a:ext cx="279399" cy="141605"/>
          </a:xfrm>
          <a:prstGeom prst="rect">
            <a:avLst/>
          </a:prstGeom>
          <a:blipFill>
            <a:blip r:embed="rId1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 sz="1200"/>
          </a:p>
        </p:txBody>
      </p:sp>
      <p:sp>
        <p:nvSpPr>
          <p:cNvPr id="5" name="object 25">
            <a:extLst>
              <a:ext uri="{FF2B5EF4-FFF2-40B4-BE49-F238E27FC236}">
                <a16:creationId xmlns:a16="http://schemas.microsoft.com/office/drawing/2014/main" id="{A3C0FAB1-4EEA-F105-CEAB-303DB0AA9709}"/>
              </a:ext>
            </a:extLst>
          </p:cNvPr>
          <p:cNvSpPr txBox="1"/>
          <p:nvPr userDrawn="1"/>
        </p:nvSpPr>
        <p:spPr>
          <a:xfrm>
            <a:off x="406400" y="6426201"/>
            <a:ext cx="923713" cy="393399"/>
          </a:xfrm>
          <a:prstGeom prst="rect">
            <a:avLst/>
          </a:prstGeom>
        </p:spPr>
        <p:txBody>
          <a:bodyPr vert="horz" wrap="square" lIns="0" tIns="8467" rIns="0" bIns="0" rtlCol="0">
            <a:spAutoFit/>
          </a:bodyPr>
          <a:lstStyle/>
          <a:p>
            <a:pPr marL="119809">
              <a:lnSpc>
                <a:spcPct val="100000"/>
              </a:lnSpc>
              <a:spcBef>
                <a:spcPts val="67"/>
              </a:spcBef>
            </a:pPr>
            <a:endParaRPr sz="1167">
              <a:latin typeface="Verdana"/>
              <a:cs typeface="Verdana"/>
            </a:endParaRPr>
          </a:p>
          <a:p>
            <a:pPr marL="8467">
              <a:lnSpc>
                <a:spcPct val="100000"/>
              </a:lnSpc>
              <a:spcBef>
                <a:spcPts val="823"/>
              </a:spcBef>
            </a:pPr>
            <a:r>
              <a:rPr sz="667" spc="7" dirty="0">
                <a:latin typeface="Verdana"/>
                <a:cs typeface="Verdana"/>
              </a:rPr>
              <a:t>Ms </a:t>
            </a:r>
            <a:r>
              <a:rPr sz="667" dirty="0">
                <a:latin typeface="Verdana"/>
                <a:cs typeface="Verdana"/>
              </a:rPr>
              <a:t>Kate</a:t>
            </a:r>
            <a:r>
              <a:rPr sz="667" spc="7" dirty="0">
                <a:latin typeface="Verdana"/>
                <a:cs typeface="Verdana"/>
              </a:rPr>
              <a:t> </a:t>
            </a:r>
            <a:r>
              <a:rPr sz="667" spc="-13" dirty="0">
                <a:latin typeface="Verdana"/>
                <a:cs typeface="Verdana"/>
              </a:rPr>
              <a:t>0964869886</a:t>
            </a:r>
            <a:endParaRPr sz="667">
              <a:latin typeface="Verdana"/>
              <a:cs typeface="Verdana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12C9F45F-D099-78FD-96CE-2D54B315FF11}"/>
              </a:ext>
            </a:extLst>
          </p:cNvPr>
          <p:cNvSpPr txBox="1"/>
          <p:nvPr userDrawn="1"/>
        </p:nvSpPr>
        <p:spPr>
          <a:xfrm>
            <a:off x="9416329" y="30632"/>
            <a:ext cx="208101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b="1">
                <a:latin typeface="#9Slide05 Heroe Inline Pro" pitchFamily="2" charset="0"/>
              </a:rPr>
              <a:t>Tiếng Anh 5 ilearn smart start</a:t>
            </a:r>
          </a:p>
        </p:txBody>
      </p:sp>
    </p:spTree>
    <p:extLst>
      <p:ext uri="{BB962C8B-B14F-4D97-AF65-F5344CB8AC3E}">
        <p14:creationId xmlns:p14="http://schemas.microsoft.com/office/powerpoint/2010/main" val="9070261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2" r:id="rId2"/>
    <p:sldLayoutId id="2147483753" r:id="rId3"/>
    <p:sldLayoutId id="2147483754" r:id="rId4"/>
    <p:sldLayoutId id="2147483755" r:id="rId5"/>
    <p:sldLayoutId id="2147483756" r:id="rId6"/>
    <p:sldLayoutId id="2147483757" r:id="rId7"/>
    <p:sldLayoutId id="2147483758" r:id="rId8"/>
    <p:sldLayoutId id="2147483759" r:id="rId9"/>
    <p:sldLayoutId id="2147483760" r:id="rId10"/>
    <p:sldLayoutId id="214748376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05.svg"/><Relationship Id="rId18" Type="http://schemas.openxmlformats.org/officeDocument/2006/relationships/image" Target="../media/image14.svg"/><Relationship Id="rId26" Type="http://schemas.openxmlformats.org/officeDocument/2006/relationships/image" Target="../media/image209.png"/><Relationship Id="rId21" Type="http://schemas.openxmlformats.org/officeDocument/2006/relationships/image" Target="../media/image17.png"/><Relationship Id="rId34" Type="http://schemas.openxmlformats.org/officeDocument/2006/relationships/image" Target="../media/image217.png"/><Relationship Id="rId7" Type="http://schemas.openxmlformats.org/officeDocument/2006/relationships/audio" Target="../media/audio99.wav"/><Relationship Id="rId12" Type="http://schemas.openxmlformats.org/officeDocument/2006/relationships/image" Target="../media/image204.png"/><Relationship Id="rId17" Type="http://schemas.openxmlformats.org/officeDocument/2006/relationships/image" Target="../media/image13.png"/><Relationship Id="rId25" Type="http://schemas.openxmlformats.org/officeDocument/2006/relationships/image" Target="../media/image208.png"/><Relationship Id="rId33" Type="http://schemas.openxmlformats.org/officeDocument/2006/relationships/image" Target="../media/image216.png"/><Relationship Id="rId38" Type="http://schemas.openxmlformats.org/officeDocument/2006/relationships/image" Target="../media/image221.png"/><Relationship Id="rId2" Type="http://schemas.openxmlformats.org/officeDocument/2006/relationships/notesSlide" Target="../notesSlides/notesSlide9.xml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29" Type="http://schemas.openxmlformats.org/officeDocument/2006/relationships/image" Target="../media/image212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98.wav"/><Relationship Id="rId11" Type="http://schemas.openxmlformats.org/officeDocument/2006/relationships/audio" Target="../media/audio103.wav"/><Relationship Id="rId24" Type="http://schemas.openxmlformats.org/officeDocument/2006/relationships/image" Target="../media/image207.png"/><Relationship Id="rId32" Type="http://schemas.openxmlformats.org/officeDocument/2006/relationships/image" Target="../media/image215.png"/><Relationship Id="rId37" Type="http://schemas.openxmlformats.org/officeDocument/2006/relationships/image" Target="../media/image220.png"/><Relationship Id="rId5" Type="http://schemas.openxmlformats.org/officeDocument/2006/relationships/audio" Target="../media/audio97.wav"/><Relationship Id="rId15" Type="http://schemas.openxmlformats.org/officeDocument/2006/relationships/image" Target="../media/image11.png"/><Relationship Id="rId23" Type="http://schemas.openxmlformats.org/officeDocument/2006/relationships/image" Target="../media/image206.png"/><Relationship Id="rId28" Type="http://schemas.openxmlformats.org/officeDocument/2006/relationships/image" Target="../media/image211.png"/><Relationship Id="rId36" Type="http://schemas.openxmlformats.org/officeDocument/2006/relationships/image" Target="../media/image219.jpeg"/><Relationship Id="rId10" Type="http://schemas.openxmlformats.org/officeDocument/2006/relationships/audio" Target="../media/audio102.wav"/><Relationship Id="rId19" Type="http://schemas.openxmlformats.org/officeDocument/2006/relationships/image" Target="../media/image15.png"/><Relationship Id="rId31" Type="http://schemas.openxmlformats.org/officeDocument/2006/relationships/image" Target="../media/image214.png"/><Relationship Id="rId4" Type="http://schemas.openxmlformats.org/officeDocument/2006/relationships/audio" Target="../media/audio96.wav"/><Relationship Id="rId9" Type="http://schemas.openxmlformats.org/officeDocument/2006/relationships/audio" Target="../media/audio101.wav"/><Relationship Id="rId14" Type="http://schemas.openxmlformats.org/officeDocument/2006/relationships/image" Target="../media/image10.png"/><Relationship Id="rId22" Type="http://schemas.openxmlformats.org/officeDocument/2006/relationships/image" Target="../media/image18.svg"/><Relationship Id="rId27" Type="http://schemas.openxmlformats.org/officeDocument/2006/relationships/image" Target="../media/image210.png"/><Relationship Id="rId30" Type="http://schemas.openxmlformats.org/officeDocument/2006/relationships/image" Target="../media/image213.png"/><Relationship Id="rId35" Type="http://schemas.openxmlformats.org/officeDocument/2006/relationships/image" Target="../media/image218.png"/><Relationship Id="rId8" Type="http://schemas.openxmlformats.org/officeDocument/2006/relationships/audio" Target="../media/audio100.wav"/><Relationship Id="rId3" Type="http://schemas.openxmlformats.org/officeDocument/2006/relationships/audio" Target="../media/audio95.wav"/></Relationships>
</file>

<file path=ppt/slides/_rels/slide1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62.png"/><Relationship Id="rId18" Type="http://schemas.openxmlformats.org/officeDocument/2006/relationships/image" Target="../media/image13.png"/><Relationship Id="rId26" Type="http://schemas.openxmlformats.org/officeDocument/2006/relationships/image" Target="../media/image226.png"/><Relationship Id="rId21" Type="http://schemas.openxmlformats.org/officeDocument/2006/relationships/image" Target="../media/image16.svg"/><Relationship Id="rId34" Type="http://schemas.openxmlformats.org/officeDocument/2006/relationships/image" Target="../media/image234.png"/><Relationship Id="rId7" Type="http://schemas.openxmlformats.org/officeDocument/2006/relationships/audio" Target="../media/audio108.wav"/><Relationship Id="rId12" Type="http://schemas.openxmlformats.org/officeDocument/2006/relationships/image" Target="../media/image223.svg"/><Relationship Id="rId17" Type="http://schemas.openxmlformats.org/officeDocument/2006/relationships/image" Target="../media/image12.svg"/><Relationship Id="rId25" Type="http://schemas.openxmlformats.org/officeDocument/2006/relationships/image" Target="../media/image225.png"/><Relationship Id="rId33" Type="http://schemas.openxmlformats.org/officeDocument/2006/relationships/image" Target="../media/image233.jpeg"/><Relationship Id="rId2" Type="http://schemas.openxmlformats.org/officeDocument/2006/relationships/notesSlide" Target="../notesSlides/notesSlide10.xml"/><Relationship Id="rId16" Type="http://schemas.openxmlformats.org/officeDocument/2006/relationships/image" Target="../media/image11.png"/><Relationship Id="rId20" Type="http://schemas.openxmlformats.org/officeDocument/2006/relationships/image" Target="../media/image15.png"/><Relationship Id="rId29" Type="http://schemas.openxmlformats.org/officeDocument/2006/relationships/image" Target="../media/image229.jpeg"/><Relationship Id="rId1" Type="http://schemas.openxmlformats.org/officeDocument/2006/relationships/slideLayout" Target="../slideLayouts/slideLayout57.xml"/><Relationship Id="rId6" Type="http://schemas.openxmlformats.org/officeDocument/2006/relationships/audio" Target="../media/audio107.wav"/><Relationship Id="rId11" Type="http://schemas.openxmlformats.org/officeDocument/2006/relationships/image" Target="../media/image222.png"/><Relationship Id="rId24" Type="http://schemas.openxmlformats.org/officeDocument/2006/relationships/image" Target="../media/image224.png"/><Relationship Id="rId32" Type="http://schemas.openxmlformats.org/officeDocument/2006/relationships/image" Target="../media/image232.png"/><Relationship Id="rId37" Type="http://schemas.openxmlformats.org/officeDocument/2006/relationships/image" Target="../media/image237.png"/><Relationship Id="rId5" Type="http://schemas.openxmlformats.org/officeDocument/2006/relationships/audio" Target="../media/audio106.wav"/><Relationship Id="rId15" Type="http://schemas.openxmlformats.org/officeDocument/2006/relationships/image" Target="../media/image10.png"/><Relationship Id="rId23" Type="http://schemas.openxmlformats.org/officeDocument/2006/relationships/image" Target="../media/image18.svg"/><Relationship Id="rId28" Type="http://schemas.openxmlformats.org/officeDocument/2006/relationships/image" Target="../media/image228.png"/><Relationship Id="rId36" Type="http://schemas.openxmlformats.org/officeDocument/2006/relationships/image" Target="../media/image236.png"/><Relationship Id="rId10" Type="http://schemas.openxmlformats.org/officeDocument/2006/relationships/audio" Target="../media/audio111.wav"/><Relationship Id="rId19" Type="http://schemas.openxmlformats.org/officeDocument/2006/relationships/image" Target="../media/image14.svg"/><Relationship Id="rId31" Type="http://schemas.openxmlformats.org/officeDocument/2006/relationships/image" Target="../media/image231.png"/><Relationship Id="rId4" Type="http://schemas.openxmlformats.org/officeDocument/2006/relationships/audio" Target="../media/audio105.wav"/><Relationship Id="rId9" Type="http://schemas.openxmlformats.org/officeDocument/2006/relationships/audio" Target="../media/audio110.wav"/><Relationship Id="rId14" Type="http://schemas.openxmlformats.org/officeDocument/2006/relationships/image" Target="../media/image63.svg"/><Relationship Id="rId22" Type="http://schemas.openxmlformats.org/officeDocument/2006/relationships/image" Target="../media/image17.png"/><Relationship Id="rId27" Type="http://schemas.openxmlformats.org/officeDocument/2006/relationships/image" Target="../media/image227.jpeg"/><Relationship Id="rId30" Type="http://schemas.openxmlformats.org/officeDocument/2006/relationships/image" Target="../media/image230.png"/><Relationship Id="rId35" Type="http://schemas.openxmlformats.org/officeDocument/2006/relationships/image" Target="../media/image235.png"/><Relationship Id="rId8" Type="http://schemas.openxmlformats.org/officeDocument/2006/relationships/audio" Target="../media/audio109.wav"/><Relationship Id="rId3" Type="http://schemas.openxmlformats.org/officeDocument/2006/relationships/audio" Target="../media/audio104.wav"/></Relationships>
</file>

<file path=ppt/slides/_rels/slide12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22.wav"/><Relationship Id="rId18" Type="http://schemas.openxmlformats.org/officeDocument/2006/relationships/audio" Target="../media/audio127.wav"/><Relationship Id="rId26" Type="http://schemas.openxmlformats.org/officeDocument/2006/relationships/image" Target="../media/image14.svg"/><Relationship Id="rId39" Type="http://schemas.openxmlformats.org/officeDocument/2006/relationships/image" Target="../media/image245.png"/><Relationship Id="rId21" Type="http://schemas.openxmlformats.org/officeDocument/2006/relationships/image" Target="../media/image222.png"/><Relationship Id="rId34" Type="http://schemas.openxmlformats.org/officeDocument/2006/relationships/image" Target="../media/image241.png"/><Relationship Id="rId42" Type="http://schemas.openxmlformats.org/officeDocument/2006/relationships/image" Target="../media/image247.png"/><Relationship Id="rId47" Type="http://schemas.openxmlformats.org/officeDocument/2006/relationships/image" Target="../media/image252.jpeg"/><Relationship Id="rId50" Type="http://schemas.openxmlformats.org/officeDocument/2006/relationships/image" Target="../media/image255.png"/><Relationship Id="rId7" Type="http://schemas.openxmlformats.org/officeDocument/2006/relationships/audio" Target="../media/audio116.wav"/><Relationship Id="rId2" Type="http://schemas.openxmlformats.org/officeDocument/2006/relationships/notesSlide" Target="../notesSlides/notesSlide11.xml"/><Relationship Id="rId16" Type="http://schemas.openxmlformats.org/officeDocument/2006/relationships/audio" Target="../media/audio125.wav"/><Relationship Id="rId29" Type="http://schemas.openxmlformats.org/officeDocument/2006/relationships/image" Target="../media/image17.png"/><Relationship Id="rId11" Type="http://schemas.openxmlformats.org/officeDocument/2006/relationships/audio" Target="../media/audio120.wav"/><Relationship Id="rId24" Type="http://schemas.openxmlformats.org/officeDocument/2006/relationships/image" Target="../media/image12.svg"/><Relationship Id="rId32" Type="http://schemas.openxmlformats.org/officeDocument/2006/relationships/image" Target="../media/image239.png"/><Relationship Id="rId37" Type="http://schemas.openxmlformats.org/officeDocument/2006/relationships/image" Target="../media/image243.svg"/><Relationship Id="rId40" Type="http://schemas.openxmlformats.org/officeDocument/2006/relationships/image" Target="../media/image142.png"/><Relationship Id="rId45" Type="http://schemas.openxmlformats.org/officeDocument/2006/relationships/image" Target="../media/image250.jpeg"/><Relationship Id="rId5" Type="http://schemas.openxmlformats.org/officeDocument/2006/relationships/audio" Target="../media/audio114.wav"/><Relationship Id="rId15" Type="http://schemas.openxmlformats.org/officeDocument/2006/relationships/audio" Target="../media/audio124.wav"/><Relationship Id="rId23" Type="http://schemas.openxmlformats.org/officeDocument/2006/relationships/image" Target="../media/image11.png"/><Relationship Id="rId28" Type="http://schemas.openxmlformats.org/officeDocument/2006/relationships/image" Target="../media/image16.svg"/><Relationship Id="rId36" Type="http://schemas.openxmlformats.org/officeDocument/2006/relationships/image" Target="../media/image170.png"/><Relationship Id="rId49" Type="http://schemas.openxmlformats.org/officeDocument/2006/relationships/image" Target="../media/image254.jpeg"/><Relationship Id="rId10" Type="http://schemas.openxmlformats.org/officeDocument/2006/relationships/audio" Target="../media/audio119.wav"/><Relationship Id="rId19" Type="http://schemas.openxmlformats.org/officeDocument/2006/relationships/image" Target="../media/image102.png"/><Relationship Id="rId31" Type="http://schemas.openxmlformats.org/officeDocument/2006/relationships/image" Target="../media/image238.png"/><Relationship Id="rId44" Type="http://schemas.openxmlformats.org/officeDocument/2006/relationships/image" Target="../media/image249.png"/><Relationship Id="rId4" Type="http://schemas.openxmlformats.org/officeDocument/2006/relationships/audio" Target="../media/audio113.wav"/><Relationship Id="rId9" Type="http://schemas.openxmlformats.org/officeDocument/2006/relationships/audio" Target="../media/audio118.wav"/><Relationship Id="rId14" Type="http://schemas.openxmlformats.org/officeDocument/2006/relationships/audio" Target="../media/audio123.wav"/><Relationship Id="rId22" Type="http://schemas.openxmlformats.org/officeDocument/2006/relationships/image" Target="../media/image223.svg"/><Relationship Id="rId27" Type="http://schemas.openxmlformats.org/officeDocument/2006/relationships/image" Target="../media/image15.png"/><Relationship Id="rId30" Type="http://schemas.openxmlformats.org/officeDocument/2006/relationships/image" Target="../media/image18.svg"/><Relationship Id="rId35" Type="http://schemas.openxmlformats.org/officeDocument/2006/relationships/image" Target="../media/image242.png"/><Relationship Id="rId43" Type="http://schemas.openxmlformats.org/officeDocument/2006/relationships/image" Target="../media/image248.png"/><Relationship Id="rId48" Type="http://schemas.openxmlformats.org/officeDocument/2006/relationships/image" Target="../media/image253.png"/><Relationship Id="rId8" Type="http://schemas.openxmlformats.org/officeDocument/2006/relationships/audio" Target="../media/audio117.wav"/><Relationship Id="rId51" Type="http://schemas.openxmlformats.org/officeDocument/2006/relationships/image" Target="../media/image256.png"/><Relationship Id="rId3" Type="http://schemas.openxmlformats.org/officeDocument/2006/relationships/audio" Target="../media/audio112.wav"/><Relationship Id="rId12" Type="http://schemas.openxmlformats.org/officeDocument/2006/relationships/audio" Target="../media/audio121.wav"/><Relationship Id="rId17" Type="http://schemas.openxmlformats.org/officeDocument/2006/relationships/audio" Target="../media/audio126.wav"/><Relationship Id="rId25" Type="http://schemas.openxmlformats.org/officeDocument/2006/relationships/image" Target="../media/image13.png"/><Relationship Id="rId33" Type="http://schemas.openxmlformats.org/officeDocument/2006/relationships/image" Target="../media/image240.png"/><Relationship Id="rId38" Type="http://schemas.openxmlformats.org/officeDocument/2006/relationships/image" Target="../media/image244.png"/><Relationship Id="rId46" Type="http://schemas.openxmlformats.org/officeDocument/2006/relationships/image" Target="../media/image251.png"/><Relationship Id="rId20" Type="http://schemas.openxmlformats.org/officeDocument/2006/relationships/image" Target="../media/image103.svg"/><Relationship Id="rId41" Type="http://schemas.openxmlformats.org/officeDocument/2006/relationships/image" Target="../media/image246.svg"/><Relationship Id="rId1" Type="http://schemas.openxmlformats.org/officeDocument/2006/relationships/slideLayout" Target="../slideLayouts/slideLayout57.xml"/><Relationship Id="rId6" Type="http://schemas.openxmlformats.org/officeDocument/2006/relationships/audio" Target="../media/audio115.wav"/></Relationships>
</file>

<file path=ppt/slides/_rels/slide13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23.svg"/><Relationship Id="rId18" Type="http://schemas.openxmlformats.org/officeDocument/2006/relationships/image" Target="../media/image12.svg"/><Relationship Id="rId26" Type="http://schemas.openxmlformats.org/officeDocument/2006/relationships/image" Target="../media/image258.png"/><Relationship Id="rId39" Type="http://schemas.openxmlformats.org/officeDocument/2006/relationships/image" Target="../media/image271.png"/><Relationship Id="rId21" Type="http://schemas.openxmlformats.org/officeDocument/2006/relationships/image" Target="../media/image15.png"/><Relationship Id="rId34" Type="http://schemas.openxmlformats.org/officeDocument/2006/relationships/image" Target="../media/image266.jpeg"/><Relationship Id="rId7" Type="http://schemas.openxmlformats.org/officeDocument/2006/relationships/audio" Target="../media/audio132.wav"/><Relationship Id="rId12" Type="http://schemas.openxmlformats.org/officeDocument/2006/relationships/image" Target="../media/image122.png"/><Relationship Id="rId17" Type="http://schemas.openxmlformats.org/officeDocument/2006/relationships/image" Target="../media/image11.png"/><Relationship Id="rId25" Type="http://schemas.openxmlformats.org/officeDocument/2006/relationships/image" Target="../media/image257.png"/><Relationship Id="rId33" Type="http://schemas.openxmlformats.org/officeDocument/2006/relationships/image" Target="../media/image265.png"/><Relationship Id="rId38" Type="http://schemas.openxmlformats.org/officeDocument/2006/relationships/image" Target="../media/image270.jpeg"/><Relationship Id="rId2" Type="http://schemas.openxmlformats.org/officeDocument/2006/relationships/notesSlide" Target="../notesSlides/notesSlide12.xml"/><Relationship Id="rId16" Type="http://schemas.openxmlformats.org/officeDocument/2006/relationships/image" Target="../media/image10.png"/><Relationship Id="rId20" Type="http://schemas.openxmlformats.org/officeDocument/2006/relationships/image" Target="../media/image14.svg"/><Relationship Id="rId29" Type="http://schemas.openxmlformats.org/officeDocument/2006/relationships/image" Target="../media/image261.png"/><Relationship Id="rId1" Type="http://schemas.openxmlformats.org/officeDocument/2006/relationships/slideLayout" Target="../slideLayouts/slideLayout68.xml"/><Relationship Id="rId6" Type="http://schemas.openxmlformats.org/officeDocument/2006/relationships/audio" Target="../media/audio131.wav"/><Relationship Id="rId11" Type="http://schemas.openxmlformats.org/officeDocument/2006/relationships/audio" Target="../media/audio136.wav"/><Relationship Id="rId24" Type="http://schemas.openxmlformats.org/officeDocument/2006/relationships/image" Target="../media/image18.svg"/><Relationship Id="rId32" Type="http://schemas.openxmlformats.org/officeDocument/2006/relationships/image" Target="../media/image264.jpeg"/><Relationship Id="rId37" Type="http://schemas.openxmlformats.org/officeDocument/2006/relationships/image" Target="../media/image269.png"/><Relationship Id="rId40" Type="http://schemas.openxmlformats.org/officeDocument/2006/relationships/image" Target="../media/image272.jpeg"/><Relationship Id="rId5" Type="http://schemas.openxmlformats.org/officeDocument/2006/relationships/audio" Target="../media/audio130.wav"/><Relationship Id="rId15" Type="http://schemas.openxmlformats.org/officeDocument/2006/relationships/image" Target="../media/image9.svg"/><Relationship Id="rId23" Type="http://schemas.openxmlformats.org/officeDocument/2006/relationships/image" Target="../media/image17.png"/><Relationship Id="rId28" Type="http://schemas.openxmlformats.org/officeDocument/2006/relationships/image" Target="../media/image260.png"/><Relationship Id="rId36" Type="http://schemas.openxmlformats.org/officeDocument/2006/relationships/image" Target="../media/image268.jpeg"/><Relationship Id="rId10" Type="http://schemas.openxmlformats.org/officeDocument/2006/relationships/audio" Target="../media/audio135.wav"/><Relationship Id="rId19" Type="http://schemas.openxmlformats.org/officeDocument/2006/relationships/image" Target="../media/image13.png"/><Relationship Id="rId31" Type="http://schemas.openxmlformats.org/officeDocument/2006/relationships/image" Target="../media/image263.png"/><Relationship Id="rId4" Type="http://schemas.openxmlformats.org/officeDocument/2006/relationships/audio" Target="../media/audio129.wav"/><Relationship Id="rId9" Type="http://schemas.openxmlformats.org/officeDocument/2006/relationships/audio" Target="../media/audio134.wav"/><Relationship Id="rId14" Type="http://schemas.openxmlformats.org/officeDocument/2006/relationships/image" Target="../media/image8.png"/><Relationship Id="rId22" Type="http://schemas.openxmlformats.org/officeDocument/2006/relationships/image" Target="../media/image16.svg"/><Relationship Id="rId27" Type="http://schemas.openxmlformats.org/officeDocument/2006/relationships/image" Target="../media/image259.png"/><Relationship Id="rId30" Type="http://schemas.openxmlformats.org/officeDocument/2006/relationships/image" Target="../media/image262.jpeg"/><Relationship Id="rId35" Type="http://schemas.openxmlformats.org/officeDocument/2006/relationships/image" Target="../media/image267.png"/><Relationship Id="rId8" Type="http://schemas.openxmlformats.org/officeDocument/2006/relationships/audio" Target="../media/audio133.wav"/><Relationship Id="rId3" Type="http://schemas.openxmlformats.org/officeDocument/2006/relationships/audio" Target="../media/audio128.wav"/></Relationships>
</file>

<file path=ppt/slides/_rels/slide14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6.svg"/><Relationship Id="rId18" Type="http://schemas.openxmlformats.org/officeDocument/2006/relationships/image" Target="../media/image281.png"/><Relationship Id="rId26" Type="http://schemas.openxmlformats.org/officeDocument/2006/relationships/image" Target="../media/image14.svg"/><Relationship Id="rId39" Type="http://schemas.openxmlformats.org/officeDocument/2006/relationships/image" Target="../media/image293.png"/><Relationship Id="rId21" Type="http://schemas.openxmlformats.org/officeDocument/2006/relationships/image" Target="../media/image284.svg"/><Relationship Id="rId34" Type="http://schemas.openxmlformats.org/officeDocument/2006/relationships/image" Target="../media/image288.png"/><Relationship Id="rId42" Type="http://schemas.openxmlformats.org/officeDocument/2006/relationships/image" Target="../media/image296.png"/><Relationship Id="rId47" Type="http://schemas.openxmlformats.org/officeDocument/2006/relationships/image" Target="../media/image301.png"/><Relationship Id="rId50" Type="http://schemas.openxmlformats.org/officeDocument/2006/relationships/image" Target="../media/image304.png"/><Relationship Id="rId55" Type="http://schemas.openxmlformats.org/officeDocument/2006/relationships/image" Target="../media/image309.png"/><Relationship Id="rId7" Type="http://schemas.openxmlformats.org/officeDocument/2006/relationships/audio" Target="../media/audio141.wav"/><Relationship Id="rId2" Type="http://schemas.openxmlformats.org/officeDocument/2006/relationships/notesSlide" Target="../notesSlides/notesSlide13.xml"/><Relationship Id="rId16" Type="http://schemas.openxmlformats.org/officeDocument/2006/relationships/image" Target="../media/image279.png"/><Relationship Id="rId29" Type="http://schemas.openxmlformats.org/officeDocument/2006/relationships/image" Target="../media/image17.png"/><Relationship Id="rId11" Type="http://schemas.openxmlformats.org/officeDocument/2006/relationships/image" Target="../media/image274.svg"/><Relationship Id="rId24" Type="http://schemas.openxmlformats.org/officeDocument/2006/relationships/image" Target="../media/image12.svg"/><Relationship Id="rId32" Type="http://schemas.openxmlformats.org/officeDocument/2006/relationships/image" Target="../media/image286.png"/><Relationship Id="rId37" Type="http://schemas.openxmlformats.org/officeDocument/2006/relationships/image" Target="../media/image291.png"/><Relationship Id="rId40" Type="http://schemas.openxmlformats.org/officeDocument/2006/relationships/image" Target="../media/image294.jpeg"/><Relationship Id="rId45" Type="http://schemas.openxmlformats.org/officeDocument/2006/relationships/image" Target="../media/image299.png"/><Relationship Id="rId53" Type="http://schemas.openxmlformats.org/officeDocument/2006/relationships/image" Target="../media/image307.png"/><Relationship Id="rId5" Type="http://schemas.openxmlformats.org/officeDocument/2006/relationships/audio" Target="../media/audio139.wav"/><Relationship Id="rId10" Type="http://schemas.openxmlformats.org/officeDocument/2006/relationships/image" Target="../media/image273.png"/><Relationship Id="rId19" Type="http://schemas.openxmlformats.org/officeDocument/2006/relationships/image" Target="../media/image282.svg"/><Relationship Id="rId31" Type="http://schemas.openxmlformats.org/officeDocument/2006/relationships/image" Target="../media/image285.png"/><Relationship Id="rId44" Type="http://schemas.openxmlformats.org/officeDocument/2006/relationships/image" Target="../media/image298.jpeg"/><Relationship Id="rId52" Type="http://schemas.openxmlformats.org/officeDocument/2006/relationships/image" Target="../media/image306.png"/><Relationship Id="rId4" Type="http://schemas.openxmlformats.org/officeDocument/2006/relationships/audio" Target="../media/audio138.wav"/><Relationship Id="rId9" Type="http://schemas.openxmlformats.org/officeDocument/2006/relationships/audio" Target="../media/audio143.wav"/><Relationship Id="rId14" Type="http://schemas.openxmlformats.org/officeDocument/2006/relationships/image" Target="../media/image277.png"/><Relationship Id="rId22" Type="http://schemas.openxmlformats.org/officeDocument/2006/relationships/image" Target="../media/image10.png"/><Relationship Id="rId27" Type="http://schemas.openxmlformats.org/officeDocument/2006/relationships/image" Target="../media/image15.png"/><Relationship Id="rId30" Type="http://schemas.openxmlformats.org/officeDocument/2006/relationships/image" Target="../media/image18.svg"/><Relationship Id="rId35" Type="http://schemas.openxmlformats.org/officeDocument/2006/relationships/image" Target="../media/image289.png"/><Relationship Id="rId43" Type="http://schemas.openxmlformats.org/officeDocument/2006/relationships/image" Target="../media/image297.png"/><Relationship Id="rId48" Type="http://schemas.openxmlformats.org/officeDocument/2006/relationships/image" Target="../media/image302.png"/><Relationship Id="rId8" Type="http://schemas.openxmlformats.org/officeDocument/2006/relationships/audio" Target="../media/audio142.wav"/><Relationship Id="rId51" Type="http://schemas.openxmlformats.org/officeDocument/2006/relationships/image" Target="../media/image305.png"/><Relationship Id="rId3" Type="http://schemas.openxmlformats.org/officeDocument/2006/relationships/audio" Target="../media/audio137.wav"/><Relationship Id="rId12" Type="http://schemas.openxmlformats.org/officeDocument/2006/relationships/image" Target="../media/image275.png"/><Relationship Id="rId17" Type="http://schemas.openxmlformats.org/officeDocument/2006/relationships/image" Target="../media/image280.svg"/><Relationship Id="rId25" Type="http://schemas.openxmlformats.org/officeDocument/2006/relationships/image" Target="../media/image13.png"/><Relationship Id="rId33" Type="http://schemas.openxmlformats.org/officeDocument/2006/relationships/image" Target="../media/image287.png"/><Relationship Id="rId38" Type="http://schemas.openxmlformats.org/officeDocument/2006/relationships/image" Target="../media/image292.png"/><Relationship Id="rId46" Type="http://schemas.openxmlformats.org/officeDocument/2006/relationships/image" Target="../media/image300.png"/><Relationship Id="rId20" Type="http://schemas.openxmlformats.org/officeDocument/2006/relationships/image" Target="../media/image283.png"/><Relationship Id="rId41" Type="http://schemas.openxmlformats.org/officeDocument/2006/relationships/image" Target="../media/image295.png"/><Relationship Id="rId54" Type="http://schemas.openxmlformats.org/officeDocument/2006/relationships/image" Target="../media/image308.sv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140.wav"/><Relationship Id="rId15" Type="http://schemas.openxmlformats.org/officeDocument/2006/relationships/image" Target="../media/image278.svg"/><Relationship Id="rId23" Type="http://schemas.openxmlformats.org/officeDocument/2006/relationships/image" Target="../media/image11.png"/><Relationship Id="rId28" Type="http://schemas.openxmlformats.org/officeDocument/2006/relationships/image" Target="../media/image16.svg"/><Relationship Id="rId36" Type="http://schemas.openxmlformats.org/officeDocument/2006/relationships/image" Target="../media/image290.jpeg"/><Relationship Id="rId49" Type="http://schemas.openxmlformats.org/officeDocument/2006/relationships/image" Target="../media/image303.png"/></Relationships>
</file>

<file path=ppt/slides/_rels/slide15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54.wav"/><Relationship Id="rId18" Type="http://schemas.openxmlformats.org/officeDocument/2006/relationships/image" Target="../media/image11.png"/><Relationship Id="rId26" Type="http://schemas.openxmlformats.org/officeDocument/2006/relationships/image" Target="../media/image310.png"/><Relationship Id="rId39" Type="http://schemas.openxmlformats.org/officeDocument/2006/relationships/image" Target="../media/image323.png"/><Relationship Id="rId21" Type="http://schemas.openxmlformats.org/officeDocument/2006/relationships/image" Target="../media/image14.svg"/><Relationship Id="rId34" Type="http://schemas.openxmlformats.org/officeDocument/2006/relationships/image" Target="../media/image318.png"/><Relationship Id="rId42" Type="http://schemas.openxmlformats.org/officeDocument/2006/relationships/image" Target="../media/image326.png"/><Relationship Id="rId47" Type="http://schemas.openxmlformats.org/officeDocument/2006/relationships/image" Target="../media/image331.svg"/><Relationship Id="rId50" Type="http://schemas.openxmlformats.org/officeDocument/2006/relationships/image" Target="../media/image334.png"/><Relationship Id="rId55" Type="http://schemas.openxmlformats.org/officeDocument/2006/relationships/image" Target="../media/image339.svg"/><Relationship Id="rId63" Type="http://schemas.openxmlformats.org/officeDocument/2006/relationships/image" Target="../media/image347.png"/><Relationship Id="rId7" Type="http://schemas.openxmlformats.org/officeDocument/2006/relationships/audio" Target="../media/audio148.wav"/><Relationship Id="rId2" Type="http://schemas.openxmlformats.org/officeDocument/2006/relationships/notesSlide" Target="../notesSlides/notesSlide14.xml"/><Relationship Id="rId16" Type="http://schemas.openxmlformats.org/officeDocument/2006/relationships/audio" Target="../media/audio157.wav"/><Relationship Id="rId29" Type="http://schemas.openxmlformats.org/officeDocument/2006/relationships/image" Target="../media/image313.png"/><Relationship Id="rId11" Type="http://schemas.openxmlformats.org/officeDocument/2006/relationships/audio" Target="../media/audio152.wav"/><Relationship Id="rId24" Type="http://schemas.openxmlformats.org/officeDocument/2006/relationships/image" Target="../media/image17.png"/><Relationship Id="rId32" Type="http://schemas.openxmlformats.org/officeDocument/2006/relationships/image" Target="../media/image316.png"/><Relationship Id="rId37" Type="http://schemas.openxmlformats.org/officeDocument/2006/relationships/image" Target="../media/image321.jpeg"/><Relationship Id="rId40" Type="http://schemas.openxmlformats.org/officeDocument/2006/relationships/image" Target="../media/image324.png"/><Relationship Id="rId45" Type="http://schemas.openxmlformats.org/officeDocument/2006/relationships/image" Target="../media/image329.svg"/><Relationship Id="rId53" Type="http://schemas.openxmlformats.org/officeDocument/2006/relationships/image" Target="../media/image337.svg"/><Relationship Id="rId58" Type="http://schemas.openxmlformats.org/officeDocument/2006/relationships/image" Target="../media/image342.png"/><Relationship Id="rId5" Type="http://schemas.openxmlformats.org/officeDocument/2006/relationships/audio" Target="../media/audio146.wav"/><Relationship Id="rId61" Type="http://schemas.openxmlformats.org/officeDocument/2006/relationships/image" Target="../media/image345.svg"/><Relationship Id="rId19" Type="http://schemas.openxmlformats.org/officeDocument/2006/relationships/image" Target="../media/image12.svg"/><Relationship Id="rId14" Type="http://schemas.openxmlformats.org/officeDocument/2006/relationships/audio" Target="../media/audio155.wav"/><Relationship Id="rId22" Type="http://schemas.openxmlformats.org/officeDocument/2006/relationships/image" Target="../media/image15.png"/><Relationship Id="rId27" Type="http://schemas.openxmlformats.org/officeDocument/2006/relationships/image" Target="../media/image311.png"/><Relationship Id="rId30" Type="http://schemas.openxmlformats.org/officeDocument/2006/relationships/image" Target="../media/image314.png"/><Relationship Id="rId35" Type="http://schemas.openxmlformats.org/officeDocument/2006/relationships/image" Target="../media/image319.jpeg"/><Relationship Id="rId43" Type="http://schemas.openxmlformats.org/officeDocument/2006/relationships/image" Target="../media/image327.svg"/><Relationship Id="rId48" Type="http://schemas.openxmlformats.org/officeDocument/2006/relationships/image" Target="../media/image332.png"/><Relationship Id="rId56" Type="http://schemas.openxmlformats.org/officeDocument/2006/relationships/image" Target="../media/image340.png"/><Relationship Id="rId64" Type="http://schemas.openxmlformats.org/officeDocument/2006/relationships/image" Target="../media/image348.svg"/><Relationship Id="rId8" Type="http://schemas.openxmlformats.org/officeDocument/2006/relationships/audio" Target="../media/audio149.wav"/><Relationship Id="rId51" Type="http://schemas.openxmlformats.org/officeDocument/2006/relationships/image" Target="../media/image335.svg"/><Relationship Id="rId3" Type="http://schemas.openxmlformats.org/officeDocument/2006/relationships/audio" Target="../media/audio144.wav"/><Relationship Id="rId12" Type="http://schemas.openxmlformats.org/officeDocument/2006/relationships/audio" Target="../media/audio153.wav"/><Relationship Id="rId17" Type="http://schemas.openxmlformats.org/officeDocument/2006/relationships/image" Target="../media/image10.png"/><Relationship Id="rId25" Type="http://schemas.openxmlformats.org/officeDocument/2006/relationships/image" Target="../media/image18.svg"/><Relationship Id="rId33" Type="http://schemas.openxmlformats.org/officeDocument/2006/relationships/image" Target="../media/image317.jpeg"/><Relationship Id="rId38" Type="http://schemas.openxmlformats.org/officeDocument/2006/relationships/image" Target="../media/image322.png"/><Relationship Id="rId46" Type="http://schemas.openxmlformats.org/officeDocument/2006/relationships/image" Target="../media/image330.png"/><Relationship Id="rId59" Type="http://schemas.openxmlformats.org/officeDocument/2006/relationships/image" Target="../media/image343.svg"/><Relationship Id="rId20" Type="http://schemas.openxmlformats.org/officeDocument/2006/relationships/image" Target="../media/image13.png"/><Relationship Id="rId41" Type="http://schemas.openxmlformats.org/officeDocument/2006/relationships/image" Target="../media/image325.jpeg"/><Relationship Id="rId54" Type="http://schemas.openxmlformats.org/officeDocument/2006/relationships/image" Target="../media/image338.png"/><Relationship Id="rId62" Type="http://schemas.openxmlformats.org/officeDocument/2006/relationships/image" Target="../media/image346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147.wav"/><Relationship Id="rId15" Type="http://schemas.openxmlformats.org/officeDocument/2006/relationships/audio" Target="../media/audio156.wav"/><Relationship Id="rId23" Type="http://schemas.openxmlformats.org/officeDocument/2006/relationships/image" Target="../media/image16.svg"/><Relationship Id="rId28" Type="http://schemas.openxmlformats.org/officeDocument/2006/relationships/image" Target="../media/image312.png"/><Relationship Id="rId36" Type="http://schemas.openxmlformats.org/officeDocument/2006/relationships/image" Target="../media/image320.png"/><Relationship Id="rId49" Type="http://schemas.openxmlformats.org/officeDocument/2006/relationships/image" Target="../media/image333.svg"/><Relationship Id="rId57" Type="http://schemas.openxmlformats.org/officeDocument/2006/relationships/image" Target="../media/image341.png"/><Relationship Id="rId10" Type="http://schemas.openxmlformats.org/officeDocument/2006/relationships/audio" Target="../media/audio151.wav"/><Relationship Id="rId31" Type="http://schemas.openxmlformats.org/officeDocument/2006/relationships/image" Target="../media/image315.png"/><Relationship Id="rId44" Type="http://schemas.openxmlformats.org/officeDocument/2006/relationships/image" Target="../media/image328.png"/><Relationship Id="rId52" Type="http://schemas.openxmlformats.org/officeDocument/2006/relationships/image" Target="../media/image336.png"/><Relationship Id="rId60" Type="http://schemas.openxmlformats.org/officeDocument/2006/relationships/image" Target="../media/image344.png"/><Relationship Id="rId4" Type="http://schemas.openxmlformats.org/officeDocument/2006/relationships/audio" Target="../media/audio145.wav"/><Relationship Id="rId9" Type="http://schemas.openxmlformats.org/officeDocument/2006/relationships/audio" Target="../media/audio150.wav"/></Relationships>
</file>

<file path=ppt/slides/_rels/slide1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355.jpeg"/><Relationship Id="rId39" Type="http://schemas.openxmlformats.org/officeDocument/2006/relationships/image" Target="../media/image368.png"/><Relationship Id="rId21" Type="http://schemas.openxmlformats.org/officeDocument/2006/relationships/image" Target="../media/image18.svg"/><Relationship Id="rId34" Type="http://schemas.openxmlformats.org/officeDocument/2006/relationships/image" Target="../media/image363.jpeg"/><Relationship Id="rId42" Type="http://schemas.openxmlformats.org/officeDocument/2006/relationships/image" Target="../media/image371.jpeg"/><Relationship Id="rId7" Type="http://schemas.openxmlformats.org/officeDocument/2006/relationships/audio" Target="../media/audio162.wav"/><Relationship Id="rId2" Type="http://schemas.openxmlformats.org/officeDocument/2006/relationships/notesSlide" Target="../notesSlides/notesSlide15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358.png"/><Relationship Id="rId41" Type="http://schemas.openxmlformats.org/officeDocument/2006/relationships/image" Target="../media/image370.png"/><Relationship Id="rId1" Type="http://schemas.openxmlformats.org/officeDocument/2006/relationships/slideLayout" Target="../slideLayouts/slideLayout79.xml"/><Relationship Id="rId6" Type="http://schemas.openxmlformats.org/officeDocument/2006/relationships/audio" Target="../media/audio161.wav"/><Relationship Id="rId11" Type="http://schemas.openxmlformats.org/officeDocument/2006/relationships/image" Target="../media/image349.png"/><Relationship Id="rId24" Type="http://schemas.openxmlformats.org/officeDocument/2006/relationships/image" Target="../media/image353.png"/><Relationship Id="rId32" Type="http://schemas.openxmlformats.org/officeDocument/2006/relationships/image" Target="../media/image361.svg"/><Relationship Id="rId37" Type="http://schemas.openxmlformats.org/officeDocument/2006/relationships/image" Target="../media/image366.jpeg"/><Relationship Id="rId40" Type="http://schemas.openxmlformats.org/officeDocument/2006/relationships/image" Target="../media/image369.png"/><Relationship Id="rId5" Type="http://schemas.openxmlformats.org/officeDocument/2006/relationships/audio" Target="../media/audio160.wav"/><Relationship Id="rId15" Type="http://schemas.openxmlformats.org/officeDocument/2006/relationships/image" Target="../media/image12.svg"/><Relationship Id="rId23" Type="http://schemas.openxmlformats.org/officeDocument/2006/relationships/image" Target="../media/image352.png"/><Relationship Id="rId28" Type="http://schemas.openxmlformats.org/officeDocument/2006/relationships/image" Target="../media/image357.svg"/><Relationship Id="rId36" Type="http://schemas.openxmlformats.org/officeDocument/2006/relationships/image" Target="../media/image365.png"/><Relationship Id="rId10" Type="http://schemas.openxmlformats.org/officeDocument/2006/relationships/audio" Target="../media/audio165.wav"/><Relationship Id="rId19" Type="http://schemas.openxmlformats.org/officeDocument/2006/relationships/image" Target="../media/image16.svg"/><Relationship Id="rId31" Type="http://schemas.openxmlformats.org/officeDocument/2006/relationships/image" Target="../media/image360.png"/><Relationship Id="rId4" Type="http://schemas.openxmlformats.org/officeDocument/2006/relationships/audio" Target="../media/audio159.wav"/><Relationship Id="rId9" Type="http://schemas.openxmlformats.org/officeDocument/2006/relationships/audio" Target="../media/audio164.wav"/><Relationship Id="rId14" Type="http://schemas.openxmlformats.org/officeDocument/2006/relationships/image" Target="../media/image11.png"/><Relationship Id="rId22" Type="http://schemas.openxmlformats.org/officeDocument/2006/relationships/image" Target="../media/image351.png"/><Relationship Id="rId27" Type="http://schemas.openxmlformats.org/officeDocument/2006/relationships/image" Target="../media/image356.png"/><Relationship Id="rId30" Type="http://schemas.openxmlformats.org/officeDocument/2006/relationships/image" Target="../media/image359.jpeg"/><Relationship Id="rId35" Type="http://schemas.openxmlformats.org/officeDocument/2006/relationships/image" Target="../media/image364.png"/><Relationship Id="rId43" Type="http://schemas.openxmlformats.org/officeDocument/2006/relationships/image" Target="../media/image372.png"/><Relationship Id="rId8" Type="http://schemas.openxmlformats.org/officeDocument/2006/relationships/audio" Target="../media/audio163.wav"/><Relationship Id="rId3" Type="http://schemas.openxmlformats.org/officeDocument/2006/relationships/audio" Target="../media/audio158.wav"/><Relationship Id="rId12" Type="http://schemas.openxmlformats.org/officeDocument/2006/relationships/image" Target="../media/image350.svg"/><Relationship Id="rId17" Type="http://schemas.openxmlformats.org/officeDocument/2006/relationships/image" Target="../media/image14.svg"/><Relationship Id="rId25" Type="http://schemas.openxmlformats.org/officeDocument/2006/relationships/image" Target="../media/image354.png"/><Relationship Id="rId33" Type="http://schemas.openxmlformats.org/officeDocument/2006/relationships/image" Target="../media/image362.png"/><Relationship Id="rId38" Type="http://schemas.openxmlformats.org/officeDocument/2006/relationships/image" Target="../media/image367.jpeg"/></Relationships>
</file>

<file path=ppt/slides/_rels/slide17.xml.rels><?xml version="1.0" encoding="UTF-8" standalone="yes"?>
<Relationships xmlns="http://schemas.openxmlformats.org/package/2006/relationships"><Relationship Id="rId13" Type="http://schemas.openxmlformats.org/officeDocument/2006/relationships/audio" Target="../media/audio176.wav"/><Relationship Id="rId18" Type="http://schemas.openxmlformats.org/officeDocument/2006/relationships/image" Target="../media/image12.svg"/><Relationship Id="rId26" Type="http://schemas.openxmlformats.org/officeDocument/2006/relationships/image" Target="../media/image375.png"/><Relationship Id="rId39" Type="http://schemas.openxmlformats.org/officeDocument/2006/relationships/image" Target="../media/image388.png"/><Relationship Id="rId21" Type="http://schemas.openxmlformats.org/officeDocument/2006/relationships/image" Target="../media/image15.png"/><Relationship Id="rId34" Type="http://schemas.openxmlformats.org/officeDocument/2006/relationships/image" Target="../media/image383.png"/><Relationship Id="rId42" Type="http://schemas.openxmlformats.org/officeDocument/2006/relationships/image" Target="../media/image391.svg"/><Relationship Id="rId47" Type="http://schemas.openxmlformats.org/officeDocument/2006/relationships/image" Target="../media/image396.png"/><Relationship Id="rId7" Type="http://schemas.openxmlformats.org/officeDocument/2006/relationships/audio" Target="../media/audio170.wav"/><Relationship Id="rId2" Type="http://schemas.openxmlformats.org/officeDocument/2006/relationships/notesSlide" Target="../notesSlides/notesSlide16.xml"/><Relationship Id="rId16" Type="http://schemas.openxmlformats.org/officeDocument/2006/relationships/image" Target="../media/image10.png"/><Relationship Id="rId29" Type="http://schemas.openxmlformats.org/officeDocument/2006/relationships/image" Target="../media/image378.png"/><Relationship Id="rId1" Type="http://schemas.openxmlformats.org/officeDocument/2006/relationships/slideLayout" Target="../slideLayouts/slideLayout90.xml"/><Relationship Id="rId6" Type="http://schemas.openxmlformats.org/officeDocument/2006/relationships/audio" Target="../media/audio169.wav"/><Relationship Id="rId11" Type="http://schemas.openxmlformats.org/officeDocument/2006/relationships/audio" Target="../media/audio174.wav"/><Relationship Id="rId24" Type="http://schemas.openxmlformats.org/officeDocument/2006/relationships/image" Target="../media/image18.svg"/><Relationship Id="rId32" Type="http://schemas.openxmlformats.org/officeDocument/2006/relationships/image" Target="../media/image381.jpeg"/><Relationship Id="rId37" Type="http://schemas.openxmlformats.org/officeDocument/2006/relationships/image" Target="../media/image386.png"/><Relationship Id="rId40" Type="http://schemas.openxmlformats.org/officeDocument/2006/relationships/image" Target="../media/image389.png"/><Relationship Id="rId45" Type="http://schemas.openxmlformats.org/officeDocument/2006/relationships/image" Target="../media/image394.png"/><Relationship Id="rId5" Type="http://schemas.openxmlformats.org/officeDocument/2006/relationships/audio" Target="../media/audio168.wav"/><Relationship Id="rId15" Type="http://schemas.openxmlformats.org/officeDocument/2006/relationships/image" Target="../media/image374.svg"/><Relationship Id="rId23" Type="http://schemas.openxmlformats.org/officeDocument/2006/relationships/image" Target="../media/image17.png"/><Relationship Id="rId28" Type="http://schemas.openxmlformats.org/officeDocument/2006/relationships/image" Target="../media/image377.png"/><Relationship Id="rId36" Type="http://schemas.openxmlformats.org/officeDocument/2006/relationships/image" Target="../media/image385.jpeg"/><Relationship Id="rId10" Type="http://schemas.openxmlformats.org/officeDocument/2006/relationships/audio" Target="../media/audio173.wav"/><Relationship Id="rId19" Type="http://schemas.openxmlformats.org/officeDocument/2006/relationships/image" Target="../media/image13.png"/><Relationship Id="rId31" Type="http://schemas.openxmlformats.org/officeDocument/2006/relationships/image" Target="../media/image380.png"/><Relationship Id="rId44" Type="http://schemas.openxmlformats.org/officeDocument/2006/relationships/image" Target="../media/image393.svg"/><Relationship Id="rId4" Type="http://schemas.openxmlformats.org/officeDocument/2006/relationships/audio" Target="../media/audio167.wav"/><Relationship Id="rId9" Type="http://schemas.openxmlformats.org/officeDocument/2006/relationships/audio" Target="../media/audio172.wav"/><Relationship Id="rId14" Type="http://schemas.openxmlformats.org/officeDocument/2006/relationships/image" Target="../media/image373.png"/><Relationship Id="rId22" Type="http://schemas.openxmlformats.org/officeDocument/2006/relationships/image" Target="../media/image16.svg"/><Relationship Id="rId27" Type="http://schemas.openxmlformats.org/officeDocument/2006/relationships/image" Target="../media/image376.png"/><Relationship Id="rId30" Type="http://schemas.openxmlformats.org/officeDocument/2006/relationships/image" Target="../media/image379.jpeg"/><Relationship Id="rId35" Type="http://schemas.openxmlformats.org/officeDocument/2006/relationships/image" Target="../media/image384.png"/><Relationship Id="rId43" Type="http://schemas.openxmlformats.org/officeDocument/2006/relationships/image" Target="../media/image392.png"/><Relationship Id="rId48" Type="http://schemas.openxmlformats.org/officeDocument/2006/relationships/image" Target="../media/image397.svg"/><Relationship Id="rId8" Type="http://schemas.openxmlformats.org/officeDocument/2006/relationships/audio" Target="../media/audio171.wav"/><Relationship Id="rId3" Type="http://schemas.openxmlformats.org/officeDocument/2006/relationships/audio" Target="../media/audio166.wav"/><Relationship Id="rId12" Type="http://schemas.openxmlformats.org/officeDocument/2006/relationships/audio" Target="../media/audio175.wav"/><Relationship Id="rId17" Type="http://schemas.openxmlformats.org/officeDocument/2006/relationships/image" Target="../media/image11.png"/><Relationship Id="rId25" Type="http://schemas.openxmlformats.org/officeDocument/2006/relationships/image" Target="../media/image257.png"/><Relationship Id="rId33" Type="http://schemas.openxmlformats.org/officeDocument/2006/relationships/image" Target="../media/image382.png"/><Relationship Id="rId38" Type="http://schemas.openxmlformats.org/officeDocument/2006/relationships/image" Target="../media/image387.jpeg"/><Relationship Id="rId46" Type="http://schemas.openxmlformats.org/officeDocument/2006/relationships/image" Target="../media/image395.svg"/><Relationship Id="rId20" Type="http://schemas.openxmlformats.org/officeDocument/2006/relationships/image" Target="../media/image14.svg"/><Relationship Id="rId41" Type="http://schemas.openxmlformats.org/officeDocument/2006/relationships/image" Target="../media/image390.pn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9.svg"/><Relationship Id="rId18" Type="http://schemas.openxmlformats.org/officeDocument/2006/relationships/image" Target="../media/image14.svg"/><Relationship Id="rId26" Type="http://schemas.openxmlformats.org/officeDocument/2006/relationships/image" Target="../media/image22.png"/><Relationship Id="rId21" Type="http://schemas.openxmlformats.org/officeDocument/2006/relationships/image" Target="../media/image17.png"/><Relationship Id="rId34" Type="http://schemas.openxmlformats.org/officeDocument/2006/relationships/image" Target="../media/image30.png"/><Relationship Id="rId7" Type="http://schemas.openxmlformats.org/officeDocument/2006/relationships/audio" Target="../media/audio5.wav"/><Relationship Id="rId12" Type="http://schemas.openxmlformats.org/officeDocument/2006/relationships/image" Target="../media/image8.png"/><Relationship Id="rId17" Type="http://schemas.openxmlformats.org/officeDocument/2006/relationships/image" Target="../media/image13.png"/><Relationship Id="rId25" Type="http://schemas.openxmlformats.org/officeDocument/2006/relationships/image" Target="../media/image21.png"/><Relationship Id="rId33" Type="http://schemas.openxmlformats.org/officeDocument/2006/relationships/image" Target="../media/image29.png"/><Relationship Id="rId38" Type="http://schemas.openxmlformats.org/officeDocument/2006/relationships/image" Target="../media/image34.png"/><Relationship Id="rId2" Type="http://schemas.openxmlformats.org/officeDocument/2006/relationships/notesSlide" Target="../notesSlides/notesSlide1.xml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29" Type="http://schemas.openxmlformats.org/officeDocument/2006/relationships/image" Target="../media/image25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4.wav"/><Relationship Id="rId11" Type="http://schemas.openxmlformats.org/officeDocument/2006/relationships/audio" Target="../media/audio9.wav"/><Relationship Id="rId24" Type="http://schemas.openxmlformats.org/officeDocument/2006/relationships/image" Target="../media/image20.png"/><Relationship Id="rId32" Type="http://schemas.openxmlformats.org/officeDocument/2006/relationships/image" Target="../media/image28.png"/><Relationship Id="rId37" Type="http://schemas.openxmlformats.org/officeDocument/2006/relationships/image" Target="../media/image33.png"/><Relationship Id="rId5" Type="http://schemas.openxmlformats.org/officeDocument/2006/relationships/audio" Target="../media/audio3.wav"/><Relationship Id="rId15" Type="http://schemas.openxmlformats.org/officeDocument/2006/relationships/image" Target="../media/image11.png"/><Relationship Id="rId23" Type="http://schemas.openxmlformats.org/officeDocument/2006/relationships/image" Target="../media/image19.png"/><Relationship Id="rId28" Type="http://schemas.openxmlformats.org/officeDocument/2006/relationships/image" Target="../media/image24.png"/><Relationship Id="rId36" Type="http://schemas.openxmlformats.org/officeDocument/2006/relationships/image" Target="../media/image32.png"/><Relationship Id="rId10" Type="http://schemas.openxmlformats.org/officeDocument/2006/relationships/audio" Target="../media/audio8.wav"/><Relationship Id="rId19" Type="http://schemas.openxmlformats.org/officeDocument/2006/relationships/image" Target="../media/image15.png"/><Relationship Id="rId31" Type="http://schemas.openxmlformats.org/officeDocument/2006/relationships/image" Target="../media/image27.png"/><Relationship Id="rId4" Type="http://schemas.openxmlformats.org/officeDocument/2006/relationships/audio" Target="../media/audio2.wav"/><Relationship Id="rId9" Type="http://schemas.openxmlformats.org/officeDocument/2006/relationships/audio" Target="../media/audio7.wav"/><Relationship Id="rId14" Type="http://schemas.openxmlformats.org/officeDocument/2006/relationships/image" Target="../media/image10.png"/><Relationship Id="rId22" Type="http://schemas.openxmlformats.org/officeDocument/2006/relationships/image" Target="../media/image18.svg"/><Relationship Id="rId27" Type="http://schemas.openxmlformats.org/officeDocument/2006/relationships/image" Target="../media/image23.png"/><Relationship Id="rId30" Type="http://schemas.openxmlformats.org/officeDocument/2006/relationships/image" Target="../media/image26.png"/><Relationship Id="rId35" Type="http://schemas.openxmlformats.org/officeDocument/2006/relationships/image" Target="../media/image31.png"/><Relationship Id="rId8" Type="http://schemas.openxmlformats.org/officeDocument/2006/relationships/audio" Target="../media/audio6.wav"/><Relationship Id="rId3" Type="http://schemas.openxmlformats.org/officeDocument/2006/relationships/audio" Target="../media/audio1.wav"/></Relationships>
</file>

<file path=ppt/slides/_rels/slide3.xml.rels><?xml version="1.0" encoding="UTF-8" standalone="yes"?>
<Relationships xmlns="http://schemas.openxmlformats.org/package/2006/relationships"><Relationship Id="rId13" Type="http://schemas.openxmlformats.org/officeDocument/2006/relationships/audio" Target="../media/audio20.wav"/><Relationship Id="rId18" Type="http://schemas.openxmlformats.org/officeDocument/2006/relationships/image" Target="../media/image37.png"/><Relationship Id="rId26" Type="http://schemas.openxmlformats.org/officeDocument/2006/relationships/image" Target="../media/image16.svg"/><Relationship Id="rId39" Type="http://schemas.openxmlformats.org/officeDocument/2006/relationships/image" Target="../media/image49.png"/><Relationship Id="rId21" Type="http://schemas.openxmlformats.org/officeDocument/2006/relationships/image" Target="../media/image11.png"/><Relationship Id="rId34" Type="http://schemas.openxmlformats.org/officeDocument/2006/relationships/image" Target="../media/image44.png"/><Relationship Id="rId42" Type="http://schemas.openxmlformats.org/officeDocument/2006/relationships/image" Target="../media/image52.png"/><Relationship Id="rId47" Type="http://schemas.openxmlformats.org/officeDocument/2006/relationships/image" Target="../media/image57.png"/><Relationship Id="rId50" Type="http://schemas.openxmlformats.org/officeDocument/2006/relationships/image" Target="../media/image60.png"/><Relationship Id="rId7" Type="http://schemas.openxmlformats.org/officeDocument/2006/relationships/audio" Target="../media/audio14.wav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35.png"/><Relationship Id="rId29" Type="http://schemas.openxmlformats.org/officeDocument/2006/relationships/image" Target="../media/image39.png"/><Relationship Id="rId11" Type="http://schemas.openxmlformats.org/officeDocument/2006/relationships/audio" Target="../media/audio18.wav"/><Relationship Id="rId24" Type="http://schemas.openxmlformats.org/officeDocument/2006/relationships/image" Target="../media/image14.svg"/><Relationship Id="rId32" Type="http://schemas.openxmlformats.org/officeDocument/2006/relationships/image" Target="../media/image42.png"/><Relationship Id="rId37" Type="http://schemas.openxmlformats.org/officeDocument/2006/relationships/image" Target="../media/image47.png"/><Relationship Id="rId40" Type="http://schemas.openxmlformats.org/officeDocument/2006/relationships/image" Target="../media/image50.png"/><Relationship Id="rId45" Type="http://schemas.openxmlformats.org/officeDocument/2006/relationships/image" Target="../media/image55.png"/><Relationship Id="rId5" Type="http://schemas.openxmlformats.org/officeDocument/2006/relationships/audio" Target="../media/audio12.wav"/><Relationship Id="rId15" Type="http://schemas.openxmlformats.org/officeDocument/2006/relationships/audio" Target="../media/audio22.wav"/><Relationship Id="rId23" Type="http://schemas.openxmlformats.org/officeDocument/2006/relationships/image" Target="../media/image13.png"/><Relationship Id="rId28" Type="http://schemas.openxmlformats.org/officeDocument/2006/relationships/image" Target="../media/image18.svg"/><Relationship Id="rId36" Type="http://schemas.openxmlformats.org/officeDocument/2006/relationships/image" Target="../media/image46.png"/><Relationship Id="rId49" Type="http://schemas.openxmlformats.org/officeDocument/2006/relationships/image" Target="../media/image59.png"/><Relationship Id="rId10" Type="http://schemas.openxmlformats.org/officeDocument/2006/relationships/audio" Target="../media/audio17.wav"/><Relationship Id="rId19" Type="http://schemas.openxmlformats.org/officeDocument/2006/relationships/image" Target="../media/image38.svg"/><Relationship Id="rId31" Type="http://schemas.openxmlformats.org/officeDocument/2006/relationships/image" Target="../media/image41.png"/><Relationship Id="rId44" Type="http://schemas.openxmlformats.org/officeDocument/2006/relationships/image" Target="../media/image54.png"/><Relationship Id="rId4" Type="http://schemas.openxmlformats.org/officeDocument/2006/relationships/audio" Target="../media/audio11.wav"/><Relationship Id="rId9" Type="http://schemas.openxmlformats.org/officeDocument/2006/relationships/audio" Target="../media/audio16.wav"/><Relationship Id="rId14" Type="http://schemas.openxmlformats.org/officeDocument/2006/relationships/audio" Target="../media/audio21.wav"/><Relationship Id="rId22" Type="http://schemas.openxmlformats.org/officeDocument/2006/relationships/image" Target="../media/image12.svg"/><Relationship Id="rId27" Type="http://schemas.openxmlformats.org/officeDocument/2006/relationships/image" Target="../media/image17.png"/><Relationship Id="rId30" Type="http://schemas.openxmlformats.org/officeDocument/2006/relationships/image" Target="../media/image40.jpeg"/><Relationship Id="rId35" Type="http://schemas.openxmlformats.org/officeDocument/2006/relationships/image" Target="../media/image45.png"/><Relationship Id="rId43" Type="http://schemas.openxmlformats.org/officeDocument/2006/relationships/image" Target="../media/image53.png"/><Relationship Id="rId48" Type="http://schemas.openxmlformats.org/officeDocument/2006/relationships/image" Target="../media/image58.png"/><Relationship Id="rId8" Type="http://schemas.openxmlformats.org/officeDocument/2006/relationships/audio" Target="../media/audio15.wav"/><Relationship Id="rId51" Type="http://schemas.openxmlformats.org/officeDocument/2006/relationships/image" Target="../media/image61.svg"/><Relationship Id="rId3" Type="http://schemas.openxmlformats.org/officeDocument/2006/relationships/audio" Target="../media/audio10.wav"/><Relationship Id="rId12" Type="http://schemas.openxmlformats.org/officeDocument/2006/relationships/audio" Target="../media/audio19.wav"/><Relationship Id="rId17" Type="http://schemas.openxmlformats.org/officeDocument/2006/relationships/image" Target="../media/image36.svg"/><Relationship Id="rId25" Type="http://schemas.openxmlformats.org/officeDocument/2006/relationships/image" Target="../media/image15.png"/><Relationship Id="rId33" Type="http://schemas.openxmlformats.org/officeDocument/2006/relationships/image" Target="../media/image43.png"/><Relationship Id="rId38" Type="http://schemas.openxmlformats.org/officeDocument/2006/relationships/image" Target="../media/image48.png"/><Relationship Id="rId46" Type="http://schemas.openxmlformats.org/officeDocument/2006/relationships/image" Target="../media/image56.png"/><Relationship Id="rId20" Type="http://schemas.openxmlformats.org/officeDocument/2006/relationships/image" Target="../media/image10.png"/><Relationship Id="rId41" Type="http://schemas.openxmlformats.org/officeDocument/2006/relationships/image" Target="../media/image51.png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13.wav"/></Relationships>
</file>

<file path=ppt/slides/_rels/slide4.xml.rels><?xml version="1.0" encoding="UTF-8" standalone="yes"?>
<Relationships xmlns="http://schemas.openxmlformats.org/package/2006/relationships"><Relationship Id="rId13" Type="http://schemas.openxmlformats.org/officeDocument/2006/relationships/audio" Target="../media/audio33.wav"/><Relationship Id="rId18" Type="http://schemas.openxmlformats.org/officeDocument/2006/relationships/image" Target="../media/image11.png"/><Relationship Id="rId26" Type="http://schemas.openxmlformats.org/officeDocument/2006/relationships/image" Target="../media/image64.png"/><Relationship Id="rId39" Type="http://schemas.openxmlformats.org/officeDocument/2006/relationships/image" Target="../media/image76.png"/><Relationship Id="rId21" Type="http://schemas.openxmlformats.org/officeDocument/2006/relationships/image" Target="../media/image14.svg"/><Relationship Id="rId34" Type="http://schemas.openxmlformats.org/officeDocument/2006/relationships/image" Target="../media/image71.png"/><Relationship Id="rId42" Type="http://schemas.openxmlformats.org/officeDocument/2006/relationships/image" Target="../media/image79.png"/><Relationship Id="rId7" Type="http://schemas.openxmlformats.org/officeDocument/2006/relationships/audio" Target="../media/audio27.wav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63.svg"/><Relationship Id="rId20" Type="http://schemas.openxmlformats.org/officeDocument/2006/relationships/image" Target="../media/image13.png"/><Relationship Id="rId29" Type="http://schemas.openxmlformats.org/officeDocument/2006/relationships/image" Target="../media/image66.png"/><Relationship Id="rId41" Type="http://schemas.openxmlformats.org/officeDocument/2006/relationships/image" Target="../media/image78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26.wav"/><Relationship Id="rId11" Type="http://schemas.openxmlformats.org/officeDocument/2006/relationships/audio" Target="../media/audio31.wav"/><Relationship Id="rId24" Type="http://schemas.openxmlformats.org/officeDocument/2006/relationships/image" Target="../media/image17.png"/><Relationship Id="rId32" Type="http://schemas.openxmlformats.org/officeDocument/2006/relationships/image" Target="../media/image69.png"/><Relationship Id="rId37" Type="http://schemas.openxmlformats.org/officeDocument/2006/relationships/image" Target="../media/image74.png"/><Relationship Id="rId40" Type="http://schemas.openxmlformats.org/officeDocument/2006/relationships/image" Target="../media/image77.png"/><Relationship Id="rId5" Type="http://schemas.openxmlformats.org/officeDocument/2006/relationships/audio" Target="../media/audio25.wav"/><Relationship Id="rId15" Type="http://schemas.openxmlformats.org/officeDocument/2006/relationships/image" Target="../media/image62.png"/><Relationship Id="rId23" Type="http://schemas.openxmlformats.org/officeDocument/2006/relationships/image" Target="../media/image16.svg"/><Relationship Id="rId28" Type="http://schemas.openxmlformats.org/officeDocument/2006/relationships/image" Target="../media/image41.png"/><Relationship Id="rId36" Type="http://schemas.openxmlformats.org/officeDocument/2006/relationships/image" Target="../media/image73.png"/><Relationship Id="rId10" Type="http://schemas.openxmlformats.org/officeDocument/2006/relationships/audio" Target="../media/audio30.wav"/><Relationship Id="rId19" Type="http://schemas.openxmlformats.org/officeDocument/2006/relationships/image" Target="../media/image12.svg"/><Relationship Id="rId31" Type="http://schemas.openxmlformats.org/officeDocument/2006/relationships/image" Target="../media/image68.png"/><Relationship Id="rId44" Type="http://schemas.openxmlformats.org/officeDocument/2006/relationships/image" Target="../media/image81.png"/><Relationship Id="rId4" Type="http://schemas.openxmlformats.org/officeDocument/2006/relationships/audio" Target="../media/audio24.wav"/><Relationship Id="rId9" Type="http://schemas.openxmlformats.org/officeDocument/2006/relationships/audio" Target="../media/audio29.wav"/><Relationship Id="rId14" Type="http://schemas.openxmlformats.org/officeDocument/2006/relationships/audio" Target="../media/audio34.wav"/><Relationship Id="rId22" Type="http://schemas.openxmlformats.org/officeDocument/2006/relationships/image" Target="../media/image15.png"/><Relationship Id="rId27" Type="http://schemas.openxmlformats.org/officeDocument/2006/relationships/image" Target="../media/image65.png"/><Relationship Id="rId30" Type="http://schemas.openxmlformats.org/officeDocument/2006/relationships/image" Target="../media/image67.png"/><Relationship Id="rId35" Type="http://schemas.openxmlformats.org/officeDocument/2006/relationships/image" Target="../media/image72.png"/><Relationship Id="rId43" Type="http://schemas.openxmlformats.org/officeDocument/2006/relationships/image" Target="../media/image80.png"/><Relationship Id="rId8" Type="http://schemas.openxmlformats.org/officeDocument/2006/relationships/audio" Target="../media/audio28.wav"/><Relationship Id="rId3" Type="http://schemas.openxmlformats.org/officeDocument/2006/relationships/audio" Target="../media/audio23.wav"/><Relationship Id="rId12" Type="http://schemas.openxmlformats.org/officeDocument/2006/relationships/audio" Target="../media/audio32.wav"/><Relationship Id="rId17" Type="http://schemas.openxmlformats.org/officeDocument/2006/relationships/image" Target="../media/image10.png"/><Relationship Id="rId25" Type="http://schemas.openxmlformats.org/officeDocument/2006/relationships/image" Target="../media/image18.svg"/><Relationship Id="rId33" Type="http://schemas.openxmlformats.org/officeDocument/2006/relationships/image" Target="../media/image70.png"/><Relationship Id="rId38" Type="http://schemas.openxmlformats.org/officeDocument/2006/relationships/image" Target="../media/image75.png"/></Relationships>
</file>

<file path=ppt/slides/_rels/slide5.xml.rels><?xml version="1.0" encoding="UTF-8" standalone="yes"?>
<Relationships xmlns="http://schemas.openxmlformats.org/package/2006/relationships"><Relationship Id="rId13" Type="http://schemas.openxmlformats.org/officeDocument/2006/relationships/image" Target="../media/image83.svg"/><Relationship Id="rId18" Type="http://schemas.openxmlformats.org/officeDocument/2006/relationships/image" Target="../media/image14.svg"/><Relationship Id="rId26" Type="http://schemas.openxmlformats.org/officeDocument/2006/relationships/image" Target="../media/image87.png"/><Relationship Id="rId39" Type="http://schemas.openxmlformats.org/officeDocument/2006/relationships/image" Target="../media/image100.png"/><Relationship Id="rId21" Type="http://schemas.openxmlformats.org/officeDocument/2006/relationships/image" Target="../media/image17.png"/><Relationship Id="rId34" Type="http://schemas.openxmlformats.org/officeDocument/2006/relationships/image" Target="../media/image95.jpeg"/><Relationship Id="rId7" Type="http://schemas.openxmlformats.org/officeDocument/2006/relationships/audio" Target="../media/audio39.wav"/><Relationship Id="rId12" Type="http://schemas.openxmlformats.org/officeDocument/2006/relationships/image" Target="../media/image82.png"/><Relationship Id="rId17" Type="http://schemas.openxmlformats.org/officeDocument/2006/relationships/image" Target="../media/image13.png"/><Relationship Id="rId25" Type="http://schemas.openxmlformats.org/officeDocument/2006/relationships/image" Target="../media/image86.png"/><Relationship Id="rId33" Type="http://schemas.openxmlformats.org/officeDocument/2006/relationships/image" Target="../media/image94.png"/><Relationship Id="rId38" Type="http://schemas.openxmlformats.org/officeDocument/2006/relationships/image" Target="../media/image99.png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12.svg"/><Relationship Id="rId20" Type="http://schemas.openxmlformats.org/officeDocument/2006/relationships/image" Target="../media/image16.svg"/><Relationship Id="rId29" Type="http://schemas.openxmlformats.org/officeDocument/2006/relationships/image" Target="../media/image90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38.wav"/><Relationship Id="rId11" Type="http://schemas.openxmlformats.org/officeDocument/2006/relationships/audio" Target="../media/audio43.wav"/><Relationship Id="rId24" Type="http://schemas.openxmlformats.org/officeDocument/2006/relationships/image" Target="../media/image85.png"/><Relationship Id="rId32" Type="http://schemas.openxmlformats.org/officeDocument/2006/relationships/image" Target="../media/image93.png"/><Relationship Id="rId37" Type="http://schemas.openxmlformats.org/officeDocument/2006/relationships/image" Target="../media/image98.png"/><Relationship Id="rId40" Type="http://schemas.openxmlformats.org/officeDocument/2006/relationships/image" Target="../media/image101.png"/><Relationship Id="rId5" Type="http://schemas.openxmlformats.org/officeDocument/2006/relationships/audio" Target="../media/audio37.wav"/><Relationship Id="rId15" Type="http://schemas.openxmlformats.org/officeDocument/2006/relationships/image" Target="../media/image11.png"/><Relationship Id="rId23" Type="http://schemas.openxmlformats.org/officeDocument/2006/relationships/image" Target="../media/image84.png"/><Relationship Id="rId28" Type="http://schemas.openxmlformats.org/officeDocument/2006/relationships/image" Target="../media/image89.jpeg"/><Relationship Id="rId36" Type="http://schemas.openxmlformats.org/officeDocument/2006/relationships/image" Target="../media/image97.png"/><Relationship Id="rId10" Type="http://schemas.openxmlformats.org/officeDocument/2006/relationships/audio" Target="../media/audio42.wav"/><Relationship Id="rId19" Type="http://schemas.openxmlformats.org/officeDocument/2006/relationships/image" Target="../media/image15.png"/><Relationship Id="rId31" Type="http://schemas.openxmlformats.org/officeDocument/2006/relationships/image" Target="../media/image92.png"/><Relationship Id="rId4" Type="http://schemas.openxmlformats.org/officeDocument/2006/relationships/audio" Target="../media/audio36.wav"/><Relationship Id="rId9" Type="http://schemas.openxmlformats.org/officeDocument/2006/relationships/audio" Target="../media/audio41.wav"/><Relationship Id="rId14" Type="http://schemas.openxmlformats.org/officeDocument/2006/relationships/image" Target="../media/image10.png"/><Relationship Id="rId22" Type="http://schemas.openxmlformats.org/officeDocument/2006/relationships/image" Target="../media/image18.svg"/><Relationship Id="rId27" Type="http://schemas.openxmlformats.org/officeDocument/2006/relationships/image" Target="../media/image88.png"/><Relationship Id="rId30" Type="http://schemas.openxmlformats.org/officeDocument/2006/relationships/image" Target="../media/image91.png"/><Relationship Id="rId35" Type="http://schemas.openxmlformats.org/officeDocument/2006/relationships/image" Target="../media/image96.png"/><Relationship Id="rId8" Type="http://schemas.openxmlformats.org/officeDocument/2006/relationships/audio" Target="../media/audio40.wav"/><Relationship Id="rId3" Type="http://schemas.openxmlformats.org/officeDocument/2006/relationships/audio" Target="../media/audio35.wav"/></Relationships>
</file>

<file path=ppt/slides/_rels/slide6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26" Type="http://schemas.openxmlformats.org/officeDocument/2006/relationships/image" Target="../media/image108.png"/><Relationship Id="rId39" Type="http://schemas.openxmlformats.org/officeDocument/2006/relationships/image" Target="../media/image121.png"/><Relationship Id="rId21" Type="http://schemas.openxmlformats.org/officeDocument/2006/relationships/image" Target="../media/image18.svg"/><Relationship Id="rId34" Type="http://schemas.openxmlformats.org/officeDocument/2006/relationships/image" Target="../media/image116.png"/><Relationship Id="rId7" Type="http://schemas.openxmlformats.org/officeDocument/2006/relationships/audio" Target="../media/audio48.wav"/><Relationship Id="rId12" Type="http://schemas.openxmlformats.org/officeDocument/2006/relationships/image" Target="../media/image103.svg"/><Relationship Id="rId17" Type="http://schemas.openxmlformats.org/officeDocument/2006/relationships/image" Target="../media/image14.svg"/><Relationship Id="rId25" Type="http://schemas.openxmlformats.org/officeDocument/2006/relationships/image" Target="../media/image107.png"/><Relationship Id="rId33" Type="http://schemas.openxmlformats.org/officeDocument/2006/relationships/image" Target="../media/image115.png"/><Relationship Id="rId38" Type="http://schemas.openxmlformats.org/officeDocument/2006/relationships/image" Target="../media/image120.png"/><Relationship Id="rId2" Type="http://schemas.openxmlformats.org/officeDocument/2006/relationships/notesSlide" Target="../notesSlides/notesSlide5.xml"/><Relationship Id="rId16" Type="http://schemas.openxmlformats.org/officeDocument/2006/relationships/image" Target="../media/image13.png"/><Relationship Id="rId20" Type="http://schemas.openxmlformats.org/officeDocument/2006/relationships/image" Target="../media/image17.png"/><Relationship Id="rId29" Type="http://schemas.openxmlformats.org/officeDocument/2006/relationships/image" Target="../media/image111.png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47.wav"/><Relationship Id="rId11" Type="http://schemas.openxmlformats.org/officeDocument/2006/relationships/image" Target="../media/image102.png"/><Relationship Id="rId24" Type="http://schemas.openxmlformats.org/officeDocument/2006/relationships/image" Target="../media/image106.png"/><Relationship Id="rId32" Type="http://schemas.openxmlformats.org/officeDocument/2006/relationships/image" Target="../media/image114.png"/><Relationship Id="rId37" Type="http://schemas.openxmlformats.org/officeDocument/2006/relationships/image" Target="../media/image119.png"/><Relationship Id="rId5" Type="http://schemas.openxmlformats.org/officeDocument/2006/relationships/audio" Target="../media/audio46.wav"/><Relationship Id="rId15" Type="http://schemas.openxmlformats.org/officeDocument/2006/relationships/image" Target="../media/image12.svg"/><Relationship Id="rId23" Type="http://schemas.openxmlformats.org/officeDocument/2006/relationships/image" Target="../media/image105.png"/><Relationship Id="rId28" Type="http://schemas.openxmlformats.org/officeDocument/2006/relationships/image" Target="../media/image110.png"/><Relationship Id="rId36" Type="http://schemas.openxmlformats.org/officeDocument/2006/relationships/image" Target="../media/image118.png"/><Relationship Id="rId10" Type="http://schemas.openxmlformats.org/officeDocument/2006/relationships/audio" Target="../media/audio51.wav"/><Relationship Id="rId19" Type="http://schemas.openxmlformats.org/officeDocument/2006/relationships/image" Target="../media/image16.svg"/><Relationship Id="rId31" Type="http://schemas.openxmlformats.org/officeDocument/2006/relationships/image" Target="../media/image113.png"/><Relationship Id="rId4" Type="http://schemas.openxmlformats.org/officeDocument/2006/relationships/audio" Target="../media/audio45.wav"/><Relationship Id="rId9" Type="http://schemas.openxmlformats.org/officeDocument/2006/relationships/audio" Target="../media/audio50.wav"/><Relationship Id="rId14" Type="http://schemas.openxmlformats.org/officeDocument/2006/relationships/image" Target="../media/image11.png"/><Relationship Id="rId22" Type="http://schemas.openxmlformats.org/officeDocument/2006/relationships/image" Target="../media/image104.png"/><Relationship Id="rId27" Type="http://schemas.openxmlformats.org/officeDocument/2006/relationships/image" Target="../media/image109.png"/><Relationship Id="rId30" Type="http://schemas.openxmlformats.org/officeDocument/2006/relationships/image" Target="../media/image112.png"/><Relationship Id="rId35" Type="http://schemas.openxmlformats.org/officeDocument/2006/relationships/image" Target="../media/image117.png"/><Relationship Id="rId8" Type="http://schemas.openxmlformats.org/officeDocument/2006/relationships/audio" Target="../media/audio49.wav"/><Relationship Id="rId3" Type="http://schemas.openxmlformats.org/officeDocument/2006/relationships/audio" Target="../media/audio44.wav"/></Relationships>
</file>

<file path=ppt/slides/_rels/slide7.xml.rels><?xml version="1.0" encoding="UTF-8" standalone="yes"?>
<Relationships xmlns="http://schemas.openxmlformats.org/package/2006/relationships"><Relationship Id="rId13" Type="http://schemas.openxmlformats.org/officeDocument/2006/relationships/audio" Target="../media/audio62.wav"/><Relationship Id="rId18" Type="http://schemas.openxmlformats.org/officeDocument/2006/relationships/image" Target="../media/image123.svg"/><Relationship Id="rId26" Type="http://schemas.openxmlformats.org/officeDocument/2006/relationships/image" Target="../media/image17.png"/><Relationship Id="rId39" Type="http://schemas.openxmlformats.org/officeDocument/2006/relationships/image" Target="../media/image135.png"/><Relationship Id="rId21" Type="http://schemas.openxmlformats.org/officeDocument/2006/relationships/image" Target="../media/image12.svg"/><Relationship Id="rId34" Type="http://schemas.openxmlformats.org/officeDocument/2006/relationships/image" Target="../media/image130.png"/><Relationship Id="rId42" Type="http://schemas.openxmlformats.org/officeDocument/2006/relationships/image" Target="../media/image138.png"/><Relationship Id="rId47" Type="http://schemas.openxmlformats.org/officeDocument/2006/relationships/image" Target="../media/image143.svg"/><Relationship Id="rId50" Type="http://schemas.openxmlformats.org/officeDocument/2006/relationships/image" Target="../media/image146.png"/><Relationship Id="rId7" Type="http://schemas.openxmlformats.org/officeDocument/2006/relationships/audio" Target="../media/audio56.wav"/><Relationship Id="rId2" Type="http://schemas.openxmlformats.org/officeDocument/2006/relationships/notesSlide" Target="../notesSlides/notesSlide6.xml"/><Relationship Id="rId16" Type="http://schemas.openxmlformats.org/officeDocument/2006/relationships/audio" Target="../media/audio65.wav"/><Relationship Id="rId29" Type="http://schemas.openxmlformats.org/officeDocument/2006/relationships/image" Target="../media/image125.png"/><Relationship Id="rId11" Type="http://schemas.openxmlformats.org/officeDocument/2006/relationships/audio" Target="../media/audio60.wav"/><Relationship Id="rId24" Type="http://schemas.openxmlformats.org/officeDocument/2006/relationships/image" Target="../media/image15.png"/><Relationship Id="rId32" Type="http://schemas.openxmlformats.org/officeDocument/2006/relationships/image" Target="../media/image128.png"/><Relationship Id="rId37" Type="http://schemas.openxmlformats.org/officeDocument/2006/relationships/image" Target="../media/image133.png"/><Relationship Id="rId40" Type="http://schemas.openxmlformats.org/officeDocument/2006/relationships/image" Target="../media/image136.png"/><Relationship Id="rId45" Type="http://schemas.openxmlformats.org/officeDocument/2006/relationships/image" Target="../media/image141.png"/><Relationship Id="rId5" Type="http://schemas.openxmlformats.org/officeDocument/2006/relationships/audio" Target="../media/audio54.wav"/><Relationship Id="rId15" Type="http://schemas.openxmlformats.org/officeDocument/2006/relationships/audio" Target="../media/audio64.wav"/><Relationship Id="rId23" Type="http://schemas.openxmlformats.org/officeDocument/2006/relationships/image" Target="../media/image14.svg"/><Relationship Id="rId28" Type="http://schemas.openxmlformats.org/officeDocument/2006/relationships/image" Target="../media/image124.png"/><Relationship Id="rId36" Type="http://schemas.openxmlformats.org/officeDocument/2006/relationships/image" Target="../media/image132.png"/><Relationship Id="rId49" Type="http://schemas.openxmlformats.org/officeDocument/2006/relationships/image" Target="../media/image145.png"/><Relationship Id="rId10" Type="http://schemas.openxmlformats.org/officeDocument/2006/relationships/audio" Target="../media/audio59.wav"/><Relationship Id="rId19" Type="http://schemas.openxmlformats.org/officeDocument/2006/relationships/image" Target="../media/image10.png"/><Relationship Id="rId31" Type="http://schemas.openxmlformats.org/officeDocument/2006/relationships/image" Target="../media/image127.png"/><Relationship Id="rId44" Type="http://schemas.openxmlformats.org/officeDocument/2006/relationships/image" Target="../media/image140.png"/><Relationship Id="rId52" Type="http://schemas.openxmlformats.org/officeDocument/2006/relationships/image" Target="../media/image148.svg"/><Relationship Id="rId4" Type="http://schemas.openxmlformats.org/officeDocument/2006/relationships/audio" Target="../media/audio53.wav"/><Relationship Id="rId9" Type="http://schemas.openxmlformats.org/officeDocument/2006/relationships/audio" Target="../media/audio58.wav"/><Relationship Id="rId14" Type="http://schemas.openxmlformats.org/officeDocument/2006/relationships/audio" Target="../media/audio63.wav"/><Relationship Id="rId22" Type="http://schemas.openxmlformats.org/officeDocument/2006/relationships/image" Target="../media/image13.png"/><Relationship Id="rId27" Type="http://schemas.openxmlformats.org/officeDocument/2006/relationships/image" Target="../media/image18.svg"/><Relationship Id="rId30" Type="http://schemas.openxmlformats.org/officeDocument/2006/relationships/image" Target="../media/image126.png"/><Relationship Id="rId35" Type="http://schemas.openxmlformats.org/officeDocument/2006/relationships/image" Target="../media/image131.png"/><Relationship Id="rId43" Type="http://schemas.openxmlformats.org/officeDocument/2006/relationships/image" Target="../media/image139.png"/><Relationship Id="rId48" Type="http://schemas.openxmlformats.org/officeDocument/2006/relationships/image" Target="../media/image144.png"/><Relationship Id="rId8" Type="http://schemas.openxmlformats.org/officeDocument/2006/relationships/audio" Target="../media/audio57.wav"/><Relationship Id="rId51" Type="http://schemas.openxmlformats.org/officeDocument/2006/relationships/image" Target="../media/image147.png"/><Relationship Id="rId3" Type="http://schemas.openxmlformats.org/officeDocument/2006/relationships/audio" Target="../media/audio52.wav"/><Relationship Id="rId12" Type="http://schemas.openxmlformats.org/officeDocument/2006/relationships/audio" Target="../media/audio61.wav"/><Relationship Id="rId17" Type="http://schemas.openxmlformats.org/officeDocument/2006/relationships/image" Target="../media/image122.png"/><Relationship Id="rId25" Type="http://schemas.openxmlformats.org/officeDocument/2006/relationships/image" Target="../media/image16.svg"/><Relationship Id="rId33" Type="http://schemas.openxmlformats.org/officeDocument/2006/relationships/image" Target="../media/image129.png"/><Relationship Id="rId38" Type="http://schemas.openxmlformats.org/officeDocument/2006/relationships/image" Target="../media/image134.png"/><Relationship Id="rId46" Type="http://schemas.openxmlformats.org/officeDocument/2006/relationships/image" Target="../media/image142.png"/><Relationship Id="rId20" Type="http://schemas.openxmlformats.org/officeDocument/2006/relationships/image" Target="../media/image11.png"/><Relationship Id="rId41" Type="http://schemas.openxmlformats.org/officeDocument/2006/relationships/image" Target="../media/image137.png"/><Relationship Id="rId1" Type="http://schemas.openxmlformats.org/officeDocument/2006/relationships/slideLayout" Target="../slideLayouts/slideLayout35.xml"/><Relationship Id="rId6" Type="http://schemas.openxmlformats.org/officeDocument/2006/relationships/audio" Target="../media/audio55.wav"/></Relationships>
</file>

<file path=ppt/slides/_rels/slide8.xml.rels><?xml version="1.0" encoding="UTF-8" standalone="yes"?>
<Relationships xmlns="http://schemas.openxmlformats.org/package/2006/relationships"><Relationship Id="rId13" Type="http://schemas.openxmlformats.org/officeDocument/2006/relationships/audio" Target="../media/audio76.wav"/><Relationship Id="rId18" Type="http://schemas.openxmlformats.org/officeDocument/2006/relationships/image" Target="../media/image150.svg"/><Relationship Id="rId26" Type="http://schemas.openxmlformats.org/officeDocument/2006/relationships/image" Target="../media/image17.png"/><Relationship Id="rId39" Type="http://schemas.openxmlformats.org/officeDocument/2006/relationships/image" Target="../media/image162.png"/><Relationship Id="rId21" Type="http://schemas.openxmlformats.org/officeDocument/2006/relationships/image" Target="../media/image12.svg"/><Relationship Id="rId34" Type="http://schemas.openxmlformats.org/officeDocument/2006/relationships/image" Target="../media/image157.png"/><Relationship Id="rId42" Type="http://schemas.openxmlformats.org/officeDocument/2006/relationships/image" Target="../media/image165.png"/><Relationship Id="rId47" Type="http://schemas.openxmlformats.org/officeDocument/2006/relationships/image" Target="../media/image142.png"/><Relationship Id="rId50" Type="http://schemas.openxmlformats.org/officeDocument/2006/relationships/image" Target="../media/image171.svg"/><Relationship Id="rId7" Type="http://schemas.openxmlformats.org/officeDocument/2006/relationships/audio" Target="../media/audio70.wav"/><Relationship Id="rId2" Type="http://schemas.openxmlformats.org/officeDocument/2006/relationships/notesSlide" Target="../notesSlides/notesSlide7.xml"/><Relationship Id="rId16" Type="http://schemas.openxmlformats.org/officeDocument/2006/relationships/audio" Target="../media/audio79.wav"/><Relationship Id="rId29" Type="http://schemas.openxmlformats.org/officeDocument/2006/relationships/image" Target="../media/image152.png"/><Relationship Id="rId11" Type="http://schemas.openxmlformats.org/officeDocument/2006/relationships/audio" Target="../media/audio74.wav"/><Relationship Id="rId24" Type="http://schemas.openxmlformats.org/officeDocument/2006/relationships/image" Target="../media/image15.png"/><Relationship Id="rId32" Type="http://schemas.openxmlformats.org/officeDocument/2006/relationships/image" Target="../media/image155.png"/><Relationship Id="rId37" Type="http://schemas.openxmlformats.org/officeDocument/2006/relationships/image" Target="../media/image160.png"/><Relationship Id="rId40" Type="http://schemas.openxmlformats.org/officeDocument/2006/relationships/image" Target="../media/image163.png"/><Relationship Id="rId45" Type="http://schemas.openxmlformats.org/officeDocument/2006/relationships/image" Target="../media/image168.png"/><Relationship Id="rId5" Type="http://schemas.openxmlformats.org/officeDocument/2006/relationships/audio" Target="../media/audio68.wav"/><Relationship Id="rId15" Type="http://schemas.openxmlformats.org/officeDocument/2006/relationships/audio" Target="../media/audio78.wav"/><Relationship Id="rId23" Type="http://schemas.openxmlformats.org/officeDocument/2006/relationships/image" Target="../media/image14.svg"/><Relationship Id="rId28" Type="http://schemas.openxmlformats.org/officeDocument/2006/relationships/image" Target="../media/image151.png"/><Relationship Id="rId36" Type="http://schemas.openxmlformats.org/officeDocument/2006/relationships/image" Target="../media/image159.png"/><Relationship Id="rId49" Type="http://schemas.openxmlformats.org/officeDocument/2006/relationships/image" Target="../media/image170.png"/><Relationship Id="rId10" Type="http://schemas.openxmlformats.org/officeDocument/2006/relationships/audio" Target="../media/audio73.wav"/><Relationship Id="rId19" Type="http://schemas.openxmlformats.org/officeDocument/2006/relationships/image" Target="../media/image10.png"/><Relationship Id="rId31" Type="http://schemas.openxmlformats.org/officeDocument/2006/relationships/image" Target="../media/image154.png"/><Relationship Id="rId44" Type="http://schemas.openxmlformats.org/officeDocument/2006/relationships/image" Target="../media/image167.png"/><Relationship Id="rId4" Type="http://schemas.openxmlformats.org/officeDocument/2006/relationships/audio" Target="../media/audio67.wav"/><Relationship Id="rId9" Type="http://schemas.openxmlformats.org/officeDocument/2006/relationships/audio" Target="../media/audio72.wav"/><Relationship Id="rId14" Type="http://schemas.openxmlformats.org/officeDocument/2006/relationships/audio" Target="../media/audio77.wav"/><Relationship Id="rId22" Type="http://schemas.openxmlformats.org/officeDocument/2006/relationships/image" Target="../media/image13.png"/><Relationship Id="rId27" Type="http://schemas.openxmlformats.org/officeDocument/2006/relationships/image" Target="../media/image18.svg"/><Relationship Id="rId30" Type="http://schemas.openxmlformats.org/officeDocument/2006/relationships/image" Target="../media/image153.png"/><Relationship Id="rId35" Type="http://schemas.openxmlformats.org/officeDocument/2006/relationships/image" Target="../media/image158.png"/><Relationship Id="rId43" Type="http://schemas.openxmlformats.org/officeDocument/2006/relationships/image" Target="../media/image166.png"/><Relationship Id="rId48" Type="http://schemas.openxmlformats.org/officeDocument/2006/relationships/image" Target="../media/image143.svg"/><Relationship Id="rId8" Type="http://schemas.openxmlformats.org/officeDocument/2006/relationships/audio" Target="../media/audio71.wav"/><Relationship Id="rId3" Type="http://schemas.openxmlformats.org/officeDocument/2006/relationships/audio" Target="../media/audio66.wav"/><Relationship Id="rId12" Type="http://schemas.openxmlformats.org/officeDocument/2006/relationships/audio" Target="../media/audio75.wav"/><Relationship Id="rId17" Type="http://schemas.openxmlformats.org/officeDocument/2006/relationships/image" Target="../media/image149.png"/><Relationship Id="rId25" Type="http://schemas.openxmlformats.org/officeDocument/2006/relationships/image" Target="../media/image16.svg"/><Relationship Id="rId33" Type="http://schemas.openxmlformats.org/officeDocument/2006/relationships/image" Target="../media/image156.png"/><Relationship Id="rId38" Type="http://schemas.openxmlformats.org/officeDocument/2006/relationships/image" Target="../media/image161.png"/><Relationship Id="rId46" Type="http://schemas.openxmlformats.org/officeDocument/2006/relationships/image" Target="../media/image169.png"/><Relationship Id="rId20" Type="http://schemas.openxmlformats.org/officeDocument/2006/relationships/image" Target="../media/image11.png"/><Relationship Id="rId41" Type="http://schemas.openxmlformats.org/officeDocument/2006/relationships/image" Target="../media/image164.png"/><Relationship Id="rId1" Type="http://schemas.openxmlformats.org/officeDocument/2006/relationships/slideLayout" Target="../slideLayouts/slideLayout24.xml"/><Relationship Id="rId6" Type="http://schemas.openxmlformats.org/officeDocument/2006/relationships/audio" Target="../media/audio69.wav"/></Relationships>
</file>

<file path=ppt/slides/_rels/slide9.xml.rels><?xml version="1.0" encoding="UTF-8" standalone="yes"?>
<Relationships xmlns="http://schemas.openxmlformats.org/package/2006/relationships"><Relationship Id="rId13" Type="http://schemas.openxmlformats.org/officeDocument/2006/relationships/audio" Target="../media/audio90.wav"/><Relationship Id="rId18" Type="http://schemas.openxmlformats.org/officeDocument/2006/relationships/image" Target="../media/image172.png"/><Relationship Id="rId26" Type="http://schemas.openxmlformats.org/officeDocument/2006/relationships/image" Target="../media/image16.svg"/><Relationship Id="rId39" Type="http://schemas.openxmlformats.org/officeDocument/2006/relationships/image" Target="../media/image144.png"/><Relationship Id="rId21" Type="http://schemas.openxmlformats.org/officeDocument/2006/relationships/image" Target="../media/image11.png"/><Relationship Id="rId34" Type="http://schemas.openxmlformats.org/officeDocument/2006/relationships/image" Target="../media/image179.svg"/><Relationship Id="rId42" Type="http://schemas.openxmlformats.org/officeDocument/2006/relationships/image" Target="../media/image186.png"/><Relationship Id="rId47" Type="http://schemas.openxmlformats.org/officeDocument/2006/relationships/image" Target="../media/image191.png"/><Relationship Id="rId50" Type="http://schemas.openxmlformats.org/officeDocument/2006/relationships/image" Target="../media/image194.png"/><Relationship Id="rId55" Type="http://schemas.openxmlformats.org/officeDocument/2006/relationships/image" Target="../media/image199.png"/><Relationship Id="rId7" Type="http://schemas.openxmlformats.org/officeDocument/2006/relationships/audio" Target="../media/audio84.wav"/><Relationship Id="rId2" Type="http://schemas.openxmlformats.org/officeDocument/2006/relationships/notesSlide" Target="../notesSlides/notesSlide8.xml"/><Relationship Id="rId16" Type="http://schemas.openxmlformats.org/officeDocument/2006/relationships/audio" Target="../media/audio93.wav"/><Relationship Id="rId29" Type="http://schemas.openxmlformats.org/officeDocument/2006/relationships/image" Target="../media/image174.png"/><Relationship Id="rId11" Type="http://schemas.openxmlformats.org/officeDocument/2006/relationships/audio" Target="../media/audio88.wav"/><Relationship Id="rId24" Type="http://schemas.openxmlformats.org/officeDocument/2006/relationships/image" Target="../media/image14.svg"/><Relationship Id="rId32" Type="http://schemas.openxmlformats.org/officeDocument/2006/relationships/image" Target="../media/image177.png"/><Relationship Id="rId37" Type="http://schemas.openxmlformats.org/officeDocument/2006/relationships/image" Target="../media/image182.png"/><Relationship Id="rId40" Type="http://schemas.openxmlformats.org/officeDocument/2006/relationships/image" Target="../media/image184.png"/><Relationship Id="rId45" Type="http://schemas.openxmlformats.org/officeDocument/2006/relationships/image" Target="../media/image189.png"/><Relationship Id="rId53" Type="http://schemas.openxmlformats.org/officeDocument/2006/relationships/image" Target="../media/image197.jpeg"/><Relationship Id="rId58" Type="http://schemas.openxmlformats.org/officeDocument/2006/relationships/image" Target="../media/image202.png"/><Relationship Id="rId5" Type="http://schemas.openxmlformats.org/officeDocument/2006/relationships/audio" Target="../media/audio82.wav"/><Relationship Id="rId19" Type="http://schemas.openxmlformats.org/officeDocument/2006/relationships/image" Target="../media/image173.svg"/><Relationship Id="rId4" Type="http://schemas.openxmlformats.org/officeDocument/2006/relationships/audio" Target="../media/audio81.wav"/><Relationship Id="rId9" Type="http://schemas.openxmlformats.org/officeDocument/2006/relationships/audio" Target="../media/audio86.wav"/><Relationship Id="rId14" Type="http://schemas.openxmlformats.org/officeDocument/2006/relationships/audio" Target="../media/audio91.wav"/><Relationship Id="rId22" Type="http://schemas.openxmlformats.org/officeDocument/2006/relationships/image" Target="../media/image12.svg"/><Relationship Id="rId27" Type="http://schemas.openxmlformats.org/officeDocument/2006/relationships/image" Target="../media/image17.png"/><Relationship Id="rId30" Type="http://schemas.openxmlformats.org/officeDocument/2006/relationships/image" Target="../media/image175.png"/><Relationship Id="rId35" Type="http://schemas.openxmlformats.org/officeDocument/2006/relationships/image" Target="../media/image180.png"/><Relationship Id="rId43" Type="http://schemas.openxmlformats.org/officeDocument/2006/relationships/image" Target="../media/image187.png"/><Relationship Id="rId48" Type="http://schemas.openxmlformats.org/officeDocument/2006/relationships/image" Target="../media/image192.png"/><Relationship Id="rId56" Type="http://schemas.openxmlformats.org/officeDocument/2006/relationships/image" Target="../media/image200.png"/><Relationship Id="rId8" Type="http://schemas.openxmlformats.org/officeDocument/2006/relationships/audio" Target="../media/audio85.wav"/><Relationship Id="rId51" Type="http://schemas.openxmlformats.org/officeDocument/2006/relationships/image" Target="../media/image195.jpeg"/><Relationship Id="rId3" Type="http://schemas.openxmlformats.org/officeDocument/2006/relationships/audio" Target="../media/audio80.wav"/><Relationship Id="rId12" Type="http://schemas.openxmlformats.org/officeDocument/2006/relationships/audio" Target="../media/audio89.wav"/><Relationship Id="rId17" Type="http://schemas.openxmlformats.org/officeDocument/2006/relationships/audio" Target="../media/audio94.wav"/><Relationship Id="rId25" Type="http://schemas.openxmlformats.org/officeDocument/2006/relationships/image" Target="../media/image15.png"/><Relationship Id="rId33" Type="http://schemas.openxmlformats.org/officeDocument/2006/relationships/image" Target="../media/image178.png"/><Relationship Id="rId38" Type="http://schemas.openxmlformats.org/officeDocument/2006/relationships/image" Target="../media/image183.png"/><Relationship Id="rId46" Type="http://schemas.openxmlformats.org/officeDocument/2006/relationships/image" Target="../media/image190.png"/><Relationship Id="rId59" Type="http://schemas.openxmlformats.org/officeDocument/2006/relationships/image" Target="../media/image203.png"/><Relationship Id="rId20" Type="http://schemas.openxmlformats.org/officeDocument/2006/relationships/image" Target="../media/image10.png"/><Relationship Id="rId41" Type="http://schemas.openxmlformats.org/officeDocument/2006/relationships/image" Target="../media/image185.png"/><Relationship Id="rId54" Type="http://schemas.openxmlformats.org/officeDocument/2006/relationships/image" Target="../media/image198.png"/><Relationship Id="rId1" Type="http://schemas.openxmlformats.org/officeDocument/2006/relationships/slideLayout" Target="../slideLayouts/slideLayout46.xml"/><Relationship Id="rId6" Type="http://schemas.openxmlformats.org/officeDocument/2006/relationships/audio" Target="../media/audio83.wav"/><Relationship Id="rId15" Type="http://schemas.openxmlformats.org/officeDocument/2006/relationships/audio" Target="../media/audio92.wav"/><Relationship Id="rId23" Type="http://schemas.openxmlformats.org/officeDocument/2006/relationships/image" Target="../media/image13.png"/><Relationship Id="rId28" Type="http://schemas.openxmlformats.org/officeDocument/2006/relationships/image" Target="../media/image18.svg"/><Relationship Id="rId36" Type="http://schemas.openxmlformats.org/officeDocument/2006/relationships/image" Target="../media/image181.png"/><Relationship Id="rId49" Type="http://schemas.openxmlformats.org/officeDocument/2006/relationships/image" Target="../media/image193.svg"/><Relationship Id="rId57" Type="http://schemas.openxmlformats.org/officeDocument/2006/relationships/image" Target="../media/image201.png"/><Relationship Id="rId10" Type="http://schemas.openxmlformats.org/officeDocument/2006/relationships/audio" Target="../media/audio87.wav"/><Relationship Id="rId31" Type="http://schemas.openxmlformats.org/officeDocument/2006/relationships/image" Target="../media/image176.png"/><Relationship Id="rId44" Type="http://schemas.openxmlformats.org/officeDocument/2006/relationships/image" Target="../media/image188.png"/><Relationship Id="rId52" Type="http://schemas.openxmlformats.org/officeDocument/2006/relationships/image" Target="../media/image19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7E3744-845D-A0CD-F656-ED51031D927C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Semester 2 - Speaking Test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F051006-3586-F648-EA69-8B02086AA3FD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600" dirty="0"/>
              <a:t>Grade 5</a:t>
            </a:r>
          </a:p>
        </p:txBody>
      </p:sp>
    </p:spTree>
    <p:extLst>
      <p:ext uri="{BB962C8B-B14F-4D97-AF65-F5344CB8AC3E}">
        <p14:creationId xmlns:p14="http://schemas.microsoft.com/office/powerpoint/2010/main" val="1122498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4000">
              <a:srgbClr val="EF99BE">
                <a:alpha val="89000"/>
              </a:srgbClr>
            </a:gs>
            <a:gs pos="100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Ms Hường Kate 0964869886 1 - 9Slide.vn">
            <a:extLst>
              <a:ext uri="{FF2B5EF4-FFF2-40B4-BE49-F238E27FC236}">
                <a16:creationId xmlns:a16="http://schemas.microsoft.com/office/drawing/2014/main" id="{5F8DA06A-F855-1846-3F2B-F0D830CEA67E}"/>
              </a:ext>
            </a:extLst>
          </p:cNvPr>
          <p:cNvSpPr/>
          <p:nvPr/>
        </p:nvSpPr>
        <p:spPr>
          <a:xfrm rot="20729790" flipH="1">
            <a:off x="2507884" y="337168"/>
            <a:ext cx="1341741" cy="676880"/>
          </a:xfrm>
          <a:custGeom>
            <a:avLst/>
            <a:gdLst/>
            <a:ahLst/>
            <a:cxnLst/>
            <a:rect l="l" t="t" r="r" b="b"/>
            <a:pathLst>
              <a:path w="3309785" h="1648674">
                <a:moveTo>
                  <a:pt x="0" y="0"/>
                </a:moveTo>
                <a:lnTo>
                  <a:pt x="3309785" y="0"/>
                </a:lnTo>
                <a:lnTo>
                  <a:pt x="3309785" y="1648674"/>
                </a:lnTo>
                <a:lnTo>
                  <a:pt x="0" y="1648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Ms Hường Kate 0964869886 2 - 9Slide.vn">
            <a:extLst>
              <a:ext uri="{FF2B5EF4-FFF2-40B4-BE49-F238E27FC236}">
                <a16:creationId xmlns:a16="http://schemas.microsoft.com/office/drawing/2014/main" id="{934A4045-FC25-D3FA-B0BD-0925D3FB8DA9}"/>
              </a:ext>
            </a:extLst>
          </p:cNvPr>
          <p:cNvSpPr/>
          <p:nvPr/>
        </p:nvSpPr>
        <p:spPr>
          <a:xfrm rot="18246158" flipH="1">
            <a:off x="2459997" y="2152588"/>
            <a:ext cx="1455094" cy="757849"/>
          </a:xfrm>
          <a:custGeom>
            <a:avLst/>
            <a:gdLst/>
            <a:ahLst/>
            <a:cxnLst/>
            <a:rect l="l" t="t" r="r" b="b"/>
            <a:pathLst>
              <a:path w="3309785" h="1648674">
                <a:moveTo>
                  <a:pt x="0" y="0"/>
                </a:moveTo>
                <a:lnTo>
                  <a:pt x="3309785" y="0"/>
                </a:lnTo>
                <a:lnTo>
                  <a:pt x="3309785" y="1648674"/>
                </a:lnTo>
                <a:lnTo>
                  <a:pt x="0" y="1648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Ms Hường Kate 0964869886 3 - 9Slide.vn">
            <a:extLst>
              <a:ext uri="{FF2B5EF4-FFF2-40B4-BE49-F238E27FC236}">
                <a16:creationId xmlns:a16="http://schemas.microsoft.com/office/drawing/2014/main" id="{8D908C08-3A0B-E7AE-0B45-D780582C830E}"/>
              </a:ext>
            </a:extLst>
          </p:cNvPr>
          <p:cNvSpPr/>
          <p:nvPr/>
        </p:nvSpPr>
        <p:spPr>
          <a:xfrm rot="15920483" flipH="1">
            <a:off x="4017070" y="2930685"/>
            <a:ext cx="881875" cy="595803"/>
          </a:xfrm>
          <a:custGeom>
            <a:avLst/>
            <a:gdLst/>
            <a:ahLst/>
            <a:cxnLst/>
            <a:rect l="l" t="t" r="r" b="b"/>
            <a:pathLst>
              <a:path w="3309785" h="1648674">
                <a:moveTo>
                  <a:pt x="0" y="0"/>
                </a:moveTo>
                <a:lnTo>
                  <a:pt x="3309785" y="0"/>
                </a:lnTo>
                <a:lnTo>
                  <a:pt x="3309785" y="1648674"/>
                </a:lnTo>
                <a:lnTo>
                  <a:pt x="0" y="1648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Ms Hường Kate 0964869886 4 - 9Slide.vn">
            <a:extLst>
              <a:ext uri="{FF2B5EF4-FFF2-40B4-BE49-F238E27FC236}">
                <a16:creationId xmlns:a16="http://schemas.microsoft.com/office/drawing/2014/main" id="{942B0045-5907-381D-0524-230AFE09692F}"/>
              </a:ext>
            </a:extLst>
          </p:cNvPr>
          <p:cNvSpPr/>
          <p:nvPr/>
        </p:nvSpPr>
        <p:spPr>
          <a:xfrm rot="5679517">
            <a:off x="6850003" y="2946227"/>
            <a:ext cx="1023405" cy="512407"/>
          </a:xfrm>
          <a:custGeom>
            <a:avLst/>
            <a:gdLst/>
            <a:ahLst/>
            <a:cxnLst/>
            <a:rect l="l" t="t" r="r" b="b"/>
            <a:pathLst>
              <a:path w="3309785" h="1648674">
                <a:moveTo>
                  <a:pt x="0" y="0"/>
                </a:moveTo>
                <a:lnTo>
                  <a:pt x="3309785" y="0"/>
                </a:lnTo>
                <a:lnTo>
                  <a:pt x="3309785" y="1648674"/>
                </a:lnTo>
                <a:lnTo>
                  <a:pt x="0" y="1648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Ms Hường Kate 0964869886 5 - 9Slide.vn">
            <a:extLst>
              <a:ext uri="{FF2B5EF4-FFF2-40B4-BE49-F238E27FC236}">
                <a16:creationId xmlns:a16="http://schemas.microsoft.com/office/drawing/2014/main" id="{66974122-B75F-C037-49A5-C029F4310690}"/>
              </a:ext>
            </a:extLst>
          </p:cNvPr>
          <p:cNvSpPr/>
          <p:nvPr/>
        </p:nvSpPr>
        <p:spPr>
          <a:xfrm rot="3581370">
            <a:off x="8295494" y="2457405"/>
            <a:ext cx="1489993" cy="581777"/>
          </a:xfrm>
          <a:custGeom>
            <a:avLst/>
            <a:gdLst/>
            <a:ahLst/>
            <a:cxnLst/>
            <a:rect l="l" t="t" r="r" b="b"/>
            <a:pathLst>
              <a:path w="3309785" h="1648674">
                <a:moveTo>
                  <a:pt x="0" y="0"/>
                </a:moveTo>
                <a:lnTo>
                  <a:pt x="3309785" y="0"/>
                </a:lnTo>
                <a:lnTo>
                  <a:pt x="3309785" y="1648674"/>
                </a:lnTo>
                <a:lnTo>
                  <a:pt x="0" y="1648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Ms Hường Kate 0964869886 6 - 9Slide.vn">
            <a:extLst>
              <a:ext uri="{FF2B5EF4-FFF2-40B4-BE49-F238E27FC236}">
                <a16:creationId xmlns:a16="http://schemas.microsoft.com/office/drawing/2014/main" id="{38BA1FD0-3194-CB58-95C6-72B03545A033}"/>
              </a:ext>
            </a:extLst>
          </p:cNvPr>
          <p:cNvSpPr/>
          <p:nvPr/>
        </p:nvSpPr>
        <p:spPr>
          <a:xfrm rot="813067">
            <a:off x="7745444" y="474669"/>
            <a:ext cx="1489993" cy="581777"/>
          </a:xfrm>
          <a:custGeom>
            <a:avLst/>
            <a:gdLst/>
            <a:ahLst/>
            <a:cxnLst/>
            <a:rect l="l" t="t" r="r" b="b"/>
            <a:pathLst>
              <a:path w="3309785" h="1648674">
                <a:moveTo>
                  <a:pt x="0" y="0"/>
                </a:moveTo>
                <a:lnTo>
                  <a:pt x="3309785" y="0"/>
                </a:lnTo>
                <a:lnTo>
                  <a:pt x="3309785" y="1648674"/>
                </a:lnTo>
                <a:lnTo>
                  <a:pt x="0" y="1648674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7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3191900" y="89852"/>
            <a:ext cx="5371703" cy="2751825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8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9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10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37854" y="6441139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11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2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5346962" y="6371704"/>
            <a:ext cx="1498078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7: Jobs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3" name="Ms Hường Kate 0964869886 16 - 9Slide.vn">
            <a:extLst>
              <a:ext uri="{FF2B5EF4-FFF2-40B4-BE49-F238E27FC236}">
                <a16:creationId xmlns:a16="http://schemas.microsoft.com/office/drawing/2014/main" id="{94D51B09-3F1E-9381-DA4C-E10674E03568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4261" y="1319516"/>
            <a:ext cx="2323096" cy="1352094"/>
          </a:xfrm>
          <a:prstGeom prst="rect">
            <a:avLst/>
          </a:prstGeom>
        </p:spPr>
      </p:pic>
      <p:pic>
        <p:nvPicPr>
          <p:cNvPr id="5" name="Ms Hường Kate 0964869886 17 - 9Slide.vn">
            <a:extLst>
              <a:ext uri="{FF2B5EF4-FFF2-40B4-BE49-F238E27FC236}">
                <a16:creationId xmlns:a16="http://schemas.microsoft.com/office/drawing/2014/main" id="{A9B86C98-62CD-50C4-8C5B-11B5EEF594C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1997" y="1118101"/>
            <a:ext cx="863600" cy="825500"/>
          </a:xfrm>
          <a:prstGeom prst="rect">
            <a:avLst/>
          </a:prstGeom>
        </p:spPr>
      </p:pic>
      <p:pic>
        <p:nvPicPr>
          <p:cNvPr id="8" name="Ms Hường Kate 0964869886 18 - 9Slide.vn">
            <a:extLst>
              <a:ext uri="{FF2B5EF4-FFF2-40B4-BE49-F238E27FC236}">
                <a16:creationId xmlns:a16="http://schemas.microsoft.com/office/drawing/2014/main" id="{2103E9DD-9445-BA7D-D30D-8F4FE7E684C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99700" y="621214"/>
            <a:ext cx="3397250" cy="844550"/>
          </a:xfrm>
          <a:prstGeom prst="rect">
            <a:avLst/>
          </a:prstGeom>
        </p:spPr>
      </p:pic>
      <p:pic>
        <p:nvPicPr>
          <p:cNvPr id="10" name="Ms Hường Kate 0964869886 19 - 9Slide.vn">
            <a:extLst>
              <a:ext uri="{FF2B5EF4-FFF2-40B4-BE49-F238E27FC236}">
                <a16:creationId xmlns:a16="http://schemas.microsoft.com/office/drawing/2014/main" id="{1EC0DBC2-A2DA-4682-E0E5-9F6352DC1075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9995" y="1688657"/>
            <a:ext cx="1968500" cy="755650"/>
          </a:xfrm>
          <a:prstGeom prst="rect">
            <a:avLst/>
          </a:prstGeom>
        </p:spPr>
      </p:pic>
      <p:grpSp>
        <p:nvGrpSpPr>
          <p:cNvPr id="18" name="Ms Hường Kate 0964869886 20 - 9Slide.vn">
            <a:extLst>
              <a:ext uri="{FF2B5EF4-FFF2-40B4-BE49-F238E27FC236}">
                <a16:creationId xmlns:a16="http://schemas.microsoft.com/office/drawing/2014/main" id="{7E6E5BCB-5D93-53CB-732F-630BCB0024DE}"/>
              </a:ext>
            </a:extLst>
          </p:cNvPr>
          <p:cNvGrpSpPr/>
          <p:nvPr/>
        </p:nvGrpSpPr>
        <p:grpSpPr>
          <a:xfrm>
            <a:off x="379230" y="290889"/>
            <a:ext cx="2292489" cy="2415459"/>
            <a:chOff x="568845" y="436332"/>
            <a:chExt cx="3438733" cy="3623189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06BDE64D-6DE1-71E3-F66D-1AB009BEAF21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8845" y="436332"/>
              <a:ext cx="3438733" cy="2912809"/>
            </a:xfrm>
            <a:prstGeom prst="star32">
              <a:avLst>
                <a:gd name="adj" fmla="val 46183"/>
              </a:avLst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6054D9D9-8801-3AAB-39C1-2B4CE8166D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8363" y="3349141"/>
              <a:ext cx="2459558" cy="710380"/>
            </a:xfrm>
            <a:prstGeom prst="rect">
              <a:avLst/>
            </a:prstGeom>
          </p:spPr>
        </p:pic>
      </p:grpSp>
      <p:grpSp>
        <p:nvGrpSpPr>
          <p:cNvPr id="28" name="Ms Hường Kate 0964869886 21 - 9Slide.vn">
            <a:extLst>
              <a:ext uri="{FF2B5EF4-FFF2-40B4-BE49-F238E27FC236}">
                <a16:creationId xmlns:a16="http://schemas.microsoft.com/office/drawing/2014/main" id="{37BEE9AE-2B9A-25C3-E5DA-A82D54DC7F85}"/>
              </a:ext>
            </a:extLst>
          </p:cNvPr>
          <p:cNvGrpSpPr/>
          <p:nvPr/>
        </p:nvGrpSpPr>
        <p:grpSpPr>
          <a:xfrm>
            <a:off x="379877" y="2881353"/>
            <a:ext cx="2393015" cy="2540600"/>
            <a:chOff x="832701" y="4884026"/>
            <a:chExt cx="3589523" cy="3810900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56CC50E3-B5C7-3EDF-DB1F-DCE3881C8C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8924" y="7790060"/>
              <a:ext cx="1931540" cy="904866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18564044-C862-F4CE-A2A8-563FAD8FB9C2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2701" y="4884026"/>
              <a:ext cx="3589523" cy="2912810"/>
            </a:xfrm>
            <a:prstGeom prst="star32">
              <a:avLst>
                <a:gd name="adj" fmla="val 46183"/>
              </a:avLst>
            </a:prstGeom>
          </p:spPr>
        </p:pic>
      </p:grpSp>
      <p:grpSp>
        <p:nvGrpSpPr>
          <p:cNvPr id="34" name="Ms Hường Kate 0964869886 22 - 9Slide.vn">
            <a:extLst>
              <a:ext uri="{FF2B5EF4-FFF2-40B4-BE49-F238E27FC236}">
                <a16:creationId xmlns:a16="http://schemas.microsoft.com/office/drawing/2014/main" id="{6B21C580-3985-2191-1532-17A363FBD0C5}"/>
              </a:ext>
            </a:extLst>
          </p:cNvPr>
          <p:cNvGrpSpPr/>
          <p:nvPr/>
        </p:nvGrpSpPr>
        <p:grpSpPr>
          <a:xfrm>
            <a:off x="2917139" y="3630109"/>
            <a:ext cx="2393015" cy="2443154"/>
            <a:chOff x="4615970" y="6206737"/>
            <a:chExt cx="3589523" cy="3664731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FF621224-8319-E8AA-6F51-2775EE3334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41634" y="9116249"/>
              <a:ext cx="3138193" cy="755219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02C33BE-60E0-F909-AE6D-42F89D33C324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5970" y="6206737"/>
              <a:ext cx="3589523" cy="2909512"/>
            </a:xfrm>
            <a:prstGeom prst="star32">
              <a:avLst>
                <a:gd name="adj" fmla="val 45524"/>
              </a:avLst>
            </a:prstGeom>
          </p:spPr>
        </p:pic>
      </p:grpSp>
      <p:grpSp>
        <p:nvGrpSpPr>
          <p:cNvPr id="40" name="Ms Hường Kate 0964869886 23 - 9Slide.vn">
            <a:extLst>
              <a:ext uri="{FF2B5EF4-FFF2-40B4-BE49-F238E27FC236}">
                <a16:creationId xmlns:a16="http://schemas.microsoft.com/office/drawing/2014/main" id="{AB0447F3-C9E7-3B02-6D59-982C55DBA638}"/>
              </a:ext>
            </a:extLst>
          </p:cNvPr>
          <p:cNvGrpSpPr/>
          <p:nvPr/>
        </p:nvGrpSpPr>
        <p:grpSpPr>
          <a:xfrm>
            <a:off x="5799849" y="3678453"/>
            <a:ext cx="3466867" cy="2556533"/>
            <a:chOff x="9537566" y="6177549"/>
            <a:chExt cx="5200300" cy="3834800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4FCBC8B1-A5CC-0043-13F2-480861E852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37566" y="9243433"/>
              <a:ext cx="5200300" cy="768916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E569A6B3-0241-5E2C-D027-E6589155F6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53935" y="6177549"/>
              <a:ext cx="4045900" cy="3172180"/>
            </a:xfrm>
            <a:prstGeom prst="star32">
              <a:avLst>
                <a:gd name="adj" fmla="val 45473"/>
              </a:avLst>
            </a:prstGeom>
          </p:spPr>
        </p:pic>
      </p:grpSp>
      <p:grpSp>
        <p:nvGrpSpPr>
          <p:cNvPr id="47" name="Ms Hường Kate 0964869886 24 - 9Slide.vn">
            <a:extLst>
              <a:ext uri="{FF2B5EF4-FFF2-40B4-BE49-F238E27FC236}">
                <a16:creationId xmlns:a16="http://schemas.microsoft.com/office/drawing/2014/main" id="{53197109-AFA6-9621-5D93-3C23A2974836}"/>
              </a:ext>
            </a:extLst>
          </p:cNvPr>
          <p:cNvGrpSpPr/>
          <p:nvPr/>
        </p:nvGrpSpPr>
        <p:grpSpPr>
          <a:xfrm>
            <a:off x="9212609" y="2959780"/>
            <a:ext cx="2809035" cy="2592221"/>
            <a:chOff x="13733386" y="3505773"/>
            <a:chExt cx="4213553" cy="3888331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E42247DE-FB10-B0D4-BC07-20375E341B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1665" y="6521438"/>
              <a:ext cx="4085274" cy="872666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EF8400C9-BA59-CE5C-AC29-5567245190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3386" y="3505773"/>
              <a:ext cx="3673509" cy="2955791"/>
            </a:xfrm>
            <a:prstGeom prst="star32">
              <a:avLst>
                <a:gd name="adj" fmla="val 46870"/>
              </a:avLst>
            </a:prstGeom>
          </p:spPr>
        </p:pic>
      </p:grpSp>
      <p:grpSp>
        <p:nvGrpSpPr>
          <p:cNvPr id="53" name="Ms Hường Kate 0964869886 25 - 9Slide.vn">
            <a:extLst>
              <a:ext uri="{FF2B5EF4-FFF2-40B4-BE49-F238E27FC236}">
                <a16:creationId xmlns:a16="http://schemas.microsoft.com/office/drawing/2014/main" id="{B45EBE12-CBA3-9A97-B4B3-E1D79FA342B0}"/>
              </a:ext>
            </a:extLst>
          </p:cNvPr>
          <p:cNvGrpSpPr/>
          <p:nvPr/>
        </p:nvGrpSpPr>
        <p:grpSpPr>
          <a:xfrm>
            <a:off x="9243041" y="245503"/>
            <a:ext cx="2660456" cy="2356607"/>
            <a:chOff x="13789256" y="436332"/>
            <a:chExt cx="3990684" cy="3534910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F0623BDE-35FC-142D-1EBD-86C6A8FA18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22510" y="3165820"/>
              <a:ext cx="3127937" cy="805422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A7316541-B8DB-1897-CA22-E4206E518701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89256" y="436332"/>
              <a:ext cx="3990684" cy="2720921"/>
            </a:xfrm>
            <a:prstGeom prst="star32">
              <a:avLst>
                <a:gd name="adj" fmla="val 44404"/>
              </a:avLst>
            </a:prstGeom>
          </p:spPr>
        </p:pic>
      </p:grpSp>
    </p:spTree>
    <p:extLst>
      <p:ext uri="{BB962C8B-B14F-4D97-AF65-F5344CB8AC3E}">
        <p14:creationId xmlns:p14="http://schemas.microsoft.com/office/powerpoint/2010/main" val="28441413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7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CH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TL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L1 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L2 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L3 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L4 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L5 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L6 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3000">
              <a:srgbClr val="C531B3">
                <a:alpha val="13000"/>
              </a:srgbClr>
            </a:gs>
            <a:gs pos="90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Ms Hường Kate 0964869886 1 - 9Slide.vn">
            <a:extLst>
              <a:ext uri="{FF2B5EF4-FFF2-40B4-BE49-F238E27FC236}">
                <a16:creationId xmlns:a16="http://schemas.microsoft.com/office/drawing/2014/main" id="{753E3118-1016-19A9-FAE0-8E2E96799789}"/>
              </a:ext>
            </a:extLst>
          </p:cNvPr>
          <p:cNvSpPr/>
          <p:nvPr/>
        </p:nvSpPr>
        <p:spPr>
          <a:xfrm rot="20835629">
            <a:off x="2960845" y="1652141"/>
            <a:ext cx="1767272" cy="2751264"/>
          </a:xfrm>
          <a:custGeom>
            <a:avLst/>
            <a:gdLst/>
            <a:ahLst/>
            <a:cxnLst/>
            <a:rect l="l" t="t" r="r" b="b"/>
            <a:pathLst>
              <a:path w="2363531" h="2347774">
                <a:moveTo>
                  <a:pt x="0" y="0"/>
                </a:moveTo>
                <a:lnTo>
                  <a:pt x="2363531" y="0"/>
                </a:lnTo>
                <a:lnTo>
                  <a:pt x="2363531" y="2347774"/>
                </a:lnTo>
                <a:lnTo>
                  <a:pt x="0" y="2347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1" name="Ms Hường Kate 0964869886 2 - 9Slide.vn">
            <a:extLst>
              <a:ext uri="{FF2B5EF4-FFF2-40B4-BE49-F238E27FC236}">
                <a16:creationId xmlns:a16="http://schemas.microsoft.com/office/drawing/2014/main" id="{45EC6316-9D41-9559-6F0A-49A7894B3A5B}"/>
              </a:ext>
            </a:extLst>
          </p:cNvPr>
          <p:cNvSpPr/>
          <p:nvPr/>
        </p:nvSpPr>
        <p:spPr>
          <a:xfrm rot="16427399">
            <a:off x="3544463" y="2355157"/>
            <a:ext cx="2804915" cy="1264611"/>
          </a:xfrm>
          <a:custGeom>
            <a:avLst/>
            <a:gdLst/>
            <a:ahLst/>
            <a:cxnLst/>
            <a:rect l="l" t="t" r="r" b="b"/>
            <a:pathLst>
              <a:path w="2363531" h="2347774">
                <a:moveTo>
                  <a:pt x="0" y="0"/>
                </a:moveTo>
                <a:lnTo>
                  <a:pt x="2363531" y="0"/>
                </a:lnTo>
                <a:lnTo>
                  <a:pt x="2363531" y="2347774"/>
                </a:lnTo>
                <a:lnTo>
                  <a:pt x="0" y="2347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Ms Hường Kate 0964869886 3 - 9Slide.vn">
            <a:extLst>
              <a:ext uri="{FF2B5EF4-FFF2-40B4-BE49-F238E27FC236}">
                <a16:creationId xmlns:a16="http://schemas.microsoft.com/office/drawing/2014/main" id="{2086CB58-D035-51B2-BF33-5FCD1F6D9DD8}"/>
              </a:ext>
            </a:extLst>
          </p:cNvPr>
          <p:cNvSpPr/>
          <p:nvPr/>
        </p:nvSpPr>
        <p:spPr>
          <a:xfrm rot="20764749" flipH="1">
            <a:off x="4570701" y="1003515"/>
            <a:ext cx="4064935" cy="2018849"/>
          </a:xfrm>
          <a:custGeom>
            <a:avLst/>
            <a:gdLst/>
            <a:ahLst/>
            <a:cxnLst/>
            <a:rect l="l" t="t" r="r" b="b"/>
            <a:pathLst>
              <a:path w="2363531" h="2347774">
                <a:moveTo>
                  <a:pt x="0" y="0"/>
                </a:moveTo>
                <a:lnTo>
                  <a:pt x="2363531" y="0"/>
                </a:lnTo>
                <a:lnTo>
                  <a:pt x="2363531" y="2347774"/>
                </a:lnTo>
                <a:lnTo>
                  <a:pt x="0" y="2347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Ms Hường Kate 0964869886 4 - 9Slide.vn">
            <a:extLst>
              <a:ext uri="{FF2B5EF4-FFF2-40B4-BE49-F238E27FC236}">
                <a16:creationId xmlns:a16="http://schemas.microsoft.com/office/drawing/2014/main" id="{E157F0F2-4511-1E82-7FE9-FE1FA017EDB9}"/>
              </a:ext>
            </a:extLst>
          </p:cNvPr>
          <p:cNvSpPr/>
          <p:nvPr/>
        </p:nvSpPr>
        <p:spPr>
          <a:xfrm rot="9695347" flipV="1">
            <a:off x="4897962" y="970833"/>
            <a:ext cx="2765069" cy="3680327"/>
          </a:xfrm>
          <a:custGeom>
            <a:avLst/>
            <a:gdLst/>
            <a:ahLst/>
            <a:cxnLst/>
            <a:rect l="l" t="t" r="r" b="b"/>
            <a:pathLst>
              <a:path w="2363531" h="2347774">
                <a:moveTo>
                  <a:pt x="0" y="0"/>
                </a:moveTo>
                <a:lnTo>
                  <a:pt x="2363531" y="0"/>
                </a:lnTo>
                <a:lnTo>
                  <a:pt x="2363531" y="2347774"/>
                </a:lnTo>
                <a:lnTo>
                  <a:pt x="0" y="2347774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Ms Hường Kate 0964869886 5 - 9Slide.vn">
            <a:extLst>
              <a:ext uri="{FF2B5EF4-FFF2-40B4-BE49-F238E27FC236}">
                <a16:creationId xmlns:a16="http://schemas.microsoft.com/office/drawing/2014/main" id="{29EF6D69-9E3A-853E-C800-8E9872B6D973}"/>
              </a:ext>
            </a:extLst>
          </p:cNvPr>
          <p:cNvSpPr/>
          <p:nvPr/>
        </p:nvSpPr>
        <p:spPr>
          <a:xfrm rot="14945641" flipH="1">
            <a:off x="2353797" y="1628339"/>
            <a:ext cx="934287" cy="1354483"/>
          </a:xfrm>
          <a:custGeom>
            <a:avLst/>
            <a:gdLst/>
            <a:ahLst/>
            <a:cxnLst/>
            <a:rect l="l" t="t" r="r" b="b"/>
            <a:pathLst>
              <a:path w="1418833" h="2167536">
                <a:moveTo>
                  <a:pt x="0" y="0"/>
                </a:moveTo>
                <a:lnTo>
                  <a:pt x="1418833" y="0"/>
                </a:lnTo>
                <a:lnTo>
                  <a:pt x="1418833" y="2167536"/>
                </a:lnTo>
                <a:lnTo>
                  <a:pt x="0" y="216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0" name="Ms Hường Kate 0964869886 6 - 9Slide.vn">
            <a:extLst>
              <a:ext uri="{FF2B5EF4-FFF2-40B4-BE49-F238E27FC236}">
                <a16:creationId xmlns:a16="http://schemas.microsoft.com/office/drawing/2014/main" id="{865350DC-D975-A66C-7B8D-B484CD963BC3}"/>
              </a:ext>
            </a:extLst>
          </p:cNvPr>
          <p:cNvSpPr/>
          <p:nvPr/>
        </p:nvSpPr>
        <p:spPr>
          <a:xfrm rot="2569351">
            <a:off x="5544134" y="123917"/>
            <a:ext cx="934287" cy="1354483"/>
          </a:xfrm>
          <a:custGeom>
            <a:avLst/>
            <a:gdLst/>
            <a:ahLst/>
            <a:cxnLst/>
            <a:rect l="l" t="t" r="r" b="b"/>
            <a:pathLst>
              <a:path w="1418833" h="2167536">
                <a:moveTo>
                  <a:pt x="0" y="0"/>
                </a:moveTo>
                <a:lnTo>
                  <a:pt x="1418833" y="0"/>
                </a:lnTo>
                <a:lnTo>
                  <a:pt x="1418833" y="2167536"/>
                </a:lnTo>
                <a:lnTo>
                  <a:pt x="0" y="2167536"/>
                </a:lnTo>
                <a:lnTo>
                  <a:pt x="0" y="0"/>
                </a:lnTo>
                <a:close/>
              </a:path>
            </a:pathLst>
          </a:custGeom>
          <a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7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-72726" y="20902"/>
            <a:ext cx="5371703" cy="1875265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15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8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9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10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13856" y="5883290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11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2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10533133" y="6254529"/>
            <a:ext cx="1498078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7: Jobs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3" name="Ms Hường Kate 0964869886 13 - 9Slide.vn">
            <a:extLst>
              <a:ext uri="{FF2B5EF4-FFF2-40B4-BE49-F238E27FC236}">
                <a16:creationId xmlns:a16="http://schemas.microsoft.com/office/drawing/2014/main" id="{2F3FAA87-576E-7E31-3E03-7878E0FB4466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189" y="209274"/>
            <a:ext cx="3530600" cy="838200"/>
          </a:xfrm>
          <a:prstGeom prst="rect">
            <a:avLst/>
          </a:prstGeom>
        </p:spPr>
      </p:pic>
      <p:pic>
        <p:nvPicPr>
          <p:cNvPr id="5" name="Ms Hường Kate 0964869886 14 - 9Slide.vn">
            <a:extLst>
              <a:ext uri="{FF2B5EF4-FFF2-40B4-BE49-F238E27FC236}">
                <a16:creationId xmlns:a16="http://schemas.microsoft.com/office/drawing/2014/main" id="{F52366B6-C71D-0494-60C5-43F83CB7B79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00" y="789326"/>
            <a:ext cx="1825113" cy="838200"/>
          </a:xfrm>
          <a:prstGeom prst="rect">
            <a:avLst/>
          </a:prstGeom>
        </p:spPr>
      </p:pic>
      <p:grpSp>
        <p:nvGrpSpPr>
          <p:cNvPr id="4" name="Ms Hường Kate 0964869886 15 - 9Slide.vn">
            <a:extLst>
              <a:ext uri="{FF2B5EF4-FFF2-40B4-BE49-F238E27FC236}">
                <a16:creationId xmlns:a16="http://schemas.microsoft.com/office/drawing/2014/main" id="{A5026C1B-0344-FF9A-A5CA-34F3370D460F}"/>
              </a:ext>
            </a:extLst>
          </p:cNvPr>
          <p:cNvGrpSpPr/>
          <p:nvPr/>
        </p:nvGrpSpPr>
        <p:grpSpPr>
          <a:xfrm>
            <a:off x="170858" y="2647494"/>
            <a:ext cx="2926569" cy="2014069"/>
            <a:chOff x="256287" y="3971241"/>
            <a:chExt cx="4389853" cy="3021103"/>
          </a:xfrm>
        </p:grpSpPr>
        <p:grpSp>
          <p:nvGrpSpPr>
            <p:cNvPr id="11" name="Ms Hường Kate 0964869886 15 - 9Slide.vn">
              <a:extLst>
                <a:ext uri="{FF2B5EF4-FFF2-40B4-BE49-F238E27FC236}">
                  <a16:creationId xmlns:a16="http://schemas.microsoft.com/office/drawing/2014/main" id="{40542D0B-92B3-C69B-BE50-9C9A4EAF6AA3}"/>
                </a:ext>
              </a:extLst>
            </p:cNvPr>
            <p:cNvGrpSpPr/>
            <p:nvPr/>
          </p:nvGrpSpPr>
          <p:grpSpPr>
            <a:xfrm>
              <a:off x="256287" y="3971241"/>
              <a:ext cx="3374350" cy="3021103"/>
              <a:chOff x="256286" y="3570515"/>
              <a:chExt cx="3785453" cy="3421829"/>
            </a:xfrm>
          </p:grpSpPr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7C6F236C-F7E0-A634-08DE-3702960A89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56286" y="6282578"/>
                <a:ext cx="3680641" cy="709766"/>
              </a:xfrm>
              <a:prstGeom prst="rect">
                <a:avLst/>
              </a:prstGeom>
            </p:spPr>
          </p:pic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9D0945EA-9F88-6091-EF46-601FCAC050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63132" y="3570515"/>
                <a:ext cx="3778607" cy="2739616"/>
              </a:xfrm>
              <a:prstGeom prst="cloud">
                <a:avLst/>
              </a:prstGeom>
            </p:spPr>
          </p:pic>
        </p:grpSp>
        <p:sp>
          <p:nvSpPr>
            <p:cNvPr id="2" name="Ms Hường Kate 0964869886 12 - 9Slide.vn">
              <a:extLst>
                <a:ext uri="{FF2B5EF4-FFF2-40B4-BE49-F238E27FC236}">
                  <a16:creationId xmlns:a16="http://schemas.microsoft.com/office/drawing/2014/main" id="{898C0C61-C8B1-8BE7-18A1-595A5A05EC85}"/>
                </a:ext>
              </a:extLst>
            </p:cNvPr>
            <p:cNvSpPr txBox="1"/>
            <p:nvPr/>
          </p:nvSpPr>
          <p:spPr>
            <a:xfrm>
              <a:off x="3364852" y="4648042"/>
              <a:ext cx="1281288" cy="1315296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You-sports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7" name="Ms Hường Kate 0964869886 16 - 9Slide.vn">
            <a:extLst>
              <a:ext uri="{FF2B5EF4-FFF2-40B4-BE49-F238E27FC236}">
                <a16:creationId xmlns:a16="http://schemas.microsoft.com/office/drawing/2014/main" id="{76B4BED3-BFE8-4A97-F2A8-AA6A296EC53A}"/>
              </a:ext>
            </a:extLst>
          </p:cNvPr>
          <p:cNvGrpSpPr/>
          <p:nvPr/>
        </p:nvGrpSpPr>
        <p:grpSpPr>
          <a:xfrm>
            <a:off x="1240942" y="4564399"/>
            <a:ext cx="3161099" cy="2139493"/>
            <a:chOff x="1861413" y="6846598"/>
            <a:chExt cx="4741648" cy="3209240"/>
          </a:xfrm>
        </p:grpSpPr>
        <p:grpSp>
          <p:nvGrpSpPr>
            <p:cNvPr id="17" name="Ms Hường Kate 0964869886 16 - 9Slide.vn">
              <a:extLst>
                <a:ext uri="{FF2B5EF4-FFF2-40B4-BE49-F238E27FC236}">
                  <a16:creationId xmlns:a16="http://schemas.microsoft.com/office/drawing/2014/main" id="{EAAAD353-21DB-F7BA-978C-074B87F665D2}"/>
                </a:ext>
              </a:extLst>
            </p:cNvPr>
            <p:cNvGrpSpPr/>
            <p:nvPr/>
          </p:nvGrpSpPr>
          <p:grpSpPr>
            <a:xfrm>
              <a:off x="2956606" y="6846598"/>
              <a:ext cx="3646455" cy="3209240"/>
              <a:chOff x="3919688" y="6089031"/>
              <a:chExt cx="3933937" cy="3510233"/>
            </a:xfrm>
          </p:grpSpPr>
          <p:pic>
            <p:nvPicPr>
              <p:cNvPr id="13" name="Picture 12">
                <a:extLst>
                  <a:ext uri="{FF2B5EF4-FFF2-40B4-BE49-F238E27FC236}">
                    <a16:creationId xmlns:a16="http://schemas.microsoft.com/office/drawing/2014/main" id="{42A0077F-82AA-0AB7-E762-49803298248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00818" y="8889898"/>
                <a:ext cx="1971675" cy="709366"/>
              </a:xfrm>
              <a:prstGeom prst="rect">
                <a:avLst/>
              </a:prstGeom>
            </p:spPr>
          </p:pic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1D74A1FE-1BD8-134C-B588-5CC6F53A00D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919688" y="6089031"/>
                <a:ext cx="3933937" cy="2739616"/>
              </a:xfrm>
              <a:prstGeom prst="cloud">
                <a:avLst/>
              </a:prstGeom>
            </p:spPr>
          </p:pic>
        </p:grpSp>
        <p:sp>
          <p:nvSpPr>
            <p:cNvPr id="6" name="Ms Hường Kate 0964869886 12 - 9Slide.vn">
              <a:extLst>
                <a:ext uri="{FF2B5EF4-FFF2-40B4-BE49-F238E27FC236}">
                  <a16:creationId xmlns:a16="http://schemas.microsoft.com/office/drawing/2014/main" id="{1C9D1072-C7AC-E76B-AF80-6741DB0545E3}"/>
                </a:ext>
              </a:extLst>
            </p:cNvPr>
            <p:cNvSpPr txBox="1"/>
            <p:nvPr/>
          </p:nvSpPr>
          <p:spPr>
            <a:xfrm>
              <a:off x="1861413" y="7544532"/>
              <a:ext cx="1281288" cy="1392240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I-</a:t>
              </a:r>
            </a:p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singing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12" name="Ms Hường Kate 0964869886 17 - 9Slide.vn">
            <a:extLst>
              <a:ext uri="{FF2B5EF4-FFF2-40B4-BE49-F238E27FC236}">
                <a16:creationId xmlns:a16="http://schemas.microsoft.com/office/drawing/2014/main" id="{128556D2-82D5-2546-D2B4-7961E628D4CF}"/>
              </a:ext>
            </a:extLst>
          </p:cNvPr>
          <p:cNvGrpSpPr/>
          <p:nvPr/>
        </p:nvGrpSpPr>
        <p:grpSpPr>
          <a:xfrm>
            <a:off x="4576501" y="4528936"/>
            <a:ext cx="2845591" cy="1976699"/>
            <a:chOff x="6864750" y="6793404"/>
            <a:chExt cx="4268386" cy="2965048"/>
          </a:xfrm>
        </p:grpSpPr>
        <p:grpSp>
          <p:nvGrpSpPr>
            <p:cNvPr id="27" name="Ms Hường Kate 0964869886 17 - 9Slide.vn">
              <a:extLst>
                <a:ext uri="{FF2B5EF4-FFF2-40B4-BE49-F238E27FC236}">
                  <a16:creationId xmlns:a16="http://schemas.microsoft.com/office/drawing/2014/main" id="{FE43F328-F2CA-32C8-FD14-4AC34361D186}"/>
                </a:ext>
              </a:extLst>
            </p:cNvPr>
            <p:cNvGrpSpPr/>
            <p:nvPr/>
          </p:nvGrpSpPr>
          <p:grpSpPr>
            <a:xfrm>
              <a:off x="6864750" y="6929294"/>
              <a:ext cx="2784485" cy="2829158"/>
              <a:chOff x="8007953" y="6120818"/>
              <a:chExt cx="2995046" cy="3577000"/>
            </a:xfrm>
          </p:grpSpPr>
          <p:pic>
            <p:nvPicPr>
              <p:cNvPr id="19" name="Picture 18">
                <a:extLst>
                  <a:ext uri="{FF2B5EF4-FFF2-40B4-BE49-F238E27FC236}">
                    <a16:creationId xmlns:a16="http://schemas.microsoft.com/office/drawing/2014/main" id="{4D16022E-1CC9-39BD-9752-5095EAC1978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933851" y="8974118"/>
                <a:ext cx="2038350" cy="723700"/>
              </a:xfrm>
              <a:prstGeom prst="rect">
                <a:avLst/>
              </a:prstGeom>
            </p:spPr>
          </p:pic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BD00E97B-3872-F559-B051-987633D30B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007953" y="6120818"/>
                <a:ext cx="2995046" cy="2853300"/>
              </a:xfrm>
              <a:prstGeom prst="cloud">
                <a:avLst/>
              </a:prstGeom>
            </p:spPr>
          </p:pic>
        </p:grpSp>
        <p:sp>
          <p:nvSpPr>
            <p:cNvPr id="9" name="Ms Hường Kate 0964869886 12 - 9Slide.vn">
              <a:extLst>
                <a:ext uri="{FF2B5EF4-FFF2-40B4-BE49-F238E27FC236}">
                  <a16:creationId xmlns:a16="http://schemas.microsoft.com/office/drawing/2014/main" id="{3AF39226-CB81-88D1-587E-9F4A4592382E}"/>
                </a:ext>
              </a:extLst>
            </p:cNvPr>
            <p:cNvSpPr txBox="1"/>
            <p:nvPr/>
          </p:nvSpPr>
          <p:spPr>
            <a:xfrm>
              <a:off x="9491748" y="6793404"/>
              <a:ext cx="1641388" cy="2546595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You-helping sick people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15" name="Ms Hường Kate 0964869886 18 - 9Slide.vn">
            <a:extLst>
              <a:ext uri="{FF2B5EF4-FFF2-40B4-BE49-F238E27FC236}">
                <a16:creationId xmlns:a16="http://schemas.microsoft.com/office/drawing/2014/main" id="{11992F17-62ED-F663-D2CD-B1544450957E}"/>
              </a:ext>
            </a:extLst>
          </p:cNvPr>
          <p:cNvGrpSpPr/>
          <p:nvPr/>
        </p:nvGrpSpPr>
        <p:grpSpPr>
          <a:xfrm>
            <a:off x="8124116" y="4208439"/>
            <a:ext cx="3094325" cy="1948639"/>
            <a:chOff x="12196966" y="6634597"/>
            <a:chExt cx="4641488" cy="2922958"/>
          </a:xfrm>
        </p:grpSpPr>
        <p:grpSp>
          <p:nvGrpSpPr>
            <p:cNvPr id="33" name="Ms Hường Kate 0964869886 18 - 9Slide.vn">
              <a:extLst>
                <a:ext uri="{FF2B5EF4-FFF2-40B4-BE49-F238E27FC236}">
                  <a16:creationId xmlns:a16="http://schemas.microsoft.com/office/drawing/2014/main" id="{03D65F3D-D906-996A-B3A8-8D1193F6D2B2}"/>
                </a:ext>
              </a:extLst>
            </p:cNvPr>
            <p:cNvGrpSpPr/>
            <p:nvPr/>
          </p:nvGrpSpPr>
          <p:grpSpPr>
            <a:xfrm>
              <a:off x="12196966" y="6634597"/>
              <a:ext cx="3276129" cy="2922958"/>
              <a:chOff x="11162375" y="5852927"/>
              <a:chExt cx="3276129" cy="2922958"/>
            </a:xfrm>
          </p:grpSpPr>
          <p:pic>
            <p:nvPicPr>
              <p:cNvPr id="29" name="Picture 28">
                <a:extLst>
                  <a:ext uri="{FF2B5EF4-FFF2-40B4-BE49-F238E27FC236}">
                    <a16:creationId xmlns:a16="http://schemas.microsoft.com/office/drawing/2014/main" id="{845AD298-5334-3E32-05F3-76DFC05FACF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31363" y="8037060"/>
                <a:ext cx="1991930" cy="738825"/>
              </a:xfrm>
              <a:prstGeom prst="rect">
                <a:avLst/>
              </a:prstGeom>
            </p:spPr>
          </p:pic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97AEE246-2DA2-FEE5-2FD4-401CD02A64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162375" y="5852927"/>
                <a:ext cx="3276129" cy="2301240"/>
              </a:xfrm>
              <a:prstGeom prst="cloud">
                <a:avLst/>
              </a:prstGeom>
            </p:spPr>
          </p:pic>
        </p:grpSp>
        <p:sp>
          <p:nvSpPr>
            <p:cNvPr id="14" name="Ms Hường Kate 0964869886 12 - 9Slide.vn">
              <a:extLst>
                <a:ext uri="{FF2B5EF4-FFF2-40B4-BE49-F238E27FC236}">
                  <a16:creationId xmlns:a16="http://schemas.microsoft.com/office/drawing/2014/main" id="{D5B90026-AEB3-D22E-AED0-DF4E53A9C268}"/>
                </a:ext>
              </a:extLst>
            </p:cNvPr>
            <p:cNvSpPr txBox="1"/>
            <p:nvPr/>
          </p:nvSpPr>
          <p:spPr>
            <a:xfrm>
              <a:off x="15197065" y="6770075"/>
              <a:ext cx="1641389" cy="1392240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He-</a:t>
              </a:r>
            </a:p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cars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20" name="Ms Hường Kate 0964869886 19 - 9Slide.vn">
            <a:extLst>
              <a:ext uri="{FF2B5EF4-FFF2-40B4-BE49-F238E27FC236}">
                <a16:creationId xmlns:a16="http://schemas.microsoft.com/office/drawing/2014/main" id="{9EC4BD37-9965-AD50-9BEB-B75CA74104BA}"/>
              </a:ext>
            </a:extLst>
          </p:cNvPr>
          <p:cNvGrpSpPr/>
          <p:nvPr/>
        </p:nvGrpSpPr>
        <p:grpSpPr>
          <a:xfrm>
            <a:off x="8789732" y="1803423"/>
            <a:ext cx="3227859" cy="2011591"/>
            <a:chOff x="13228183" y="2331513"/>
            <a:chExt cx="4841789" cy="3017386"/>
          </a:xfrm>
        </p:grpSpPr>
        <p:grpSp>
          <p:nvGrpSpPr>
            <p:cNvPr id="39" name="Ms Hường Kate 0964869886 19 - 9Slide.vn">
              <a:extLst>
                <a:ext uri="{FF2B5EF4-FFF2-40B4-BE49-F238E27FC236}">
                  <a16:creationId xmlns:a16="http://schemas.microsoft.com/office/drawing/2014/main" id="{AEBFBE0E-7C08-52EF-90AE-0D651D8212FB}"/>
                </a:ext>
              </a:extLst>
            </p:cNvPr>
            <p:cNvGrpSpPr/>
            <p:nvPr/>
          </p:nvGrpSpPr>
          <p:grpSpPr>
            <a:xfrm>
              <a:off x="13228183" y="2331513"/>
              <a:ext cx="3916183" cy="3017386"/>
              <a:chOff x="12882669" y="3464803"/>
              <a:chExt cx="3916183" cy="3017386"/>
            </a:xfrm>
          </p:grpSpPr>
          <p:pic>
            <p:nvPicPr>
              <p:cNvPr id="35" name="Picture 34">
                <a:extLst>
                  <a:ext uri="{FF2B5EF4-FFF2-40B4-BE49-F238E27FC236}">
                    <a16:creationId xmlns:a16="http://schemas.microsoft.com/office/drawing/2014/main" id="{EE7C45D6-5A67-B53E-BDD5-05F56A50094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82669" y="5749718"/>
                <a:ext cx="3916183" cy="732471"/>
              </a:xfrm>
              <a:prstGeom prst="rect">
                <a:avLst/>
              </a:prstGeom>
            </p:spPr>
          </p:pic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927D6A2B-8B47-1C55-BCE9-C36220F9593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924017" y="3464803"/>
                <a:ext cx="3377081" cy="2328873"/>
              </a:xfrm>
              <a:prstGeom prst="cloud">
                <a:avLst/>
              </a:prstGeom>
            </p:spPr>
          </p:pic>
        </p:grpSp>
        <p:sp>
          <p:nvSpPr>
            <p:cNvPr id="18" name="Ms Hường Kate 0964869886 12 - 9Slide.vn">
              <a:extLst>
                <a:ext uri="{FF2B5EF4-FFF2-40B4-BE49-F238E27FC236}">
                  <a16:creationId xmlns:a16="http://schemas.microsoft.com/office/drawing/2014/main" id="{C72CBDBB-B6B9-C566-EFB2-2F2A6DC6EB95}"/>
                </a:ext>
              </a:extLst>
            </p:cNvPr>
            <p:cNvSpPr txBox="1"/>
            <p:nvPr/>
          </p:nvSpPr>
          <p:spPr>
            <a:xfrm>
              <a:off x="16428583" y="2433991"/>
              <a:ext cx="1641389" cy="2007891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He-</a:t>
              </a:r>
            </a:p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 dirty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helping people</a:t>
              </a:r>
              <a:endParaRPr kumimoji="0" lang="en-US" sz="2667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28" name="Ms Hường Kate 0964869886 20 - 9Slide.vn">
            <a:extLst>
              <a:ext uri="{FF2B5EF4-FFF2-40B4-BE49-F238E27FC236}">
                <a16:creationId xmlns:a16="http://schemas.microsoft.com/office/drawing/2014/main" id="{34E2FA2D-2887-EF99-EED8-0EB35DA4D61C}"/>
              </a:ext>
            </a:extLst>
          </p:cNvPr>
          <p:cNvGrpSpPr/>
          <p:nvPr/>
        </p:nvGrpSpPr>
        <p:grpSpPr>
          <a:xfrm>
            <a:off x="6706860" y="114663"/>
            <a:ext cx="3404773" cy="2119852"/>
            <a:chOff x="10060290" y="171994"/>
            <a:chExt cx="5107159" cy="3179778"/>
          </a:xfrm>
        </p:grpSpPr>
        <p:grpSp>
          <p:nvGrpSpPr>
            <p:cNvPr id="46" name="Ms Hường Kate 0964869886 20 - 9Slide.vn">
              <a:extLst>
                <a:ext uri="{FF2B5EF4-FFF2-40B4-BE49-F238E27FC236}">
                  <a16:creationId xmlns:a16="http://schemas.microsoft.com/office/drawing/2014/main" id="{E0AC56CF-9976-3A8F-8636-27864574FB86}"/>
                </a:ext>
              </a:extLst>
            </p:cNvPr>
            <p:cNvGrpSpPr/>
            <p:nvPr/>
          </p:nvGrpSpPr>
          <p:grpSpPr>
            <a:xfrm>
              <a:off x="10060290" y="171994"/>
              <a:ext cx="3646455" cy="3179778"/>
              <a:chOff x="9882675" y="513143"/>
              <a:chExt cx="3646455" cy="3179778"/>
            </a:xfrm>
          </p:grpSpPr>
          <p:pic>
            <p:nvPicPr>
              <p:cNvPr id="42" name="Picture 41">
                <a:extLst>
                  <a:ext uri="{FF2B5EF4-FFF2-40B4-BE49-F238E27FC236}">
                    <a16:creationId xmlns:a16="http://schemas.microsoft.com/office/drawing/2014/main" id="{2A9D583E-0741-84A0-DFF5-48ABE3DB55E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757729" y="2992434"/>
                <a:ext cx="1896345" cy="700487"/>
              </a:xfrm>
              <a:prstGeom prst="rect">
                <a:avLst/>
              </a:prstGeom>
            </p:spPr>
          </p:pic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91C391D4-8938-6DC7-D3B9-D9F35AEEA64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82675" y="513143"/>
                <a:ext cx="3646455" cy="2517022"/>
              </a:xfrm>
              <a:prstGeom prst="cloud">
                <a:avLst/>
              </a:prstGeom>
            </p:spPr>
          </p:pic>
        </p:grpSp>
        <p:sp>
          <p:nvSpPr>
            <p:cNvPr id="21" name="Ms Hường Kate 0964869886 12 - 9Slide.vn">
              <a:extLst>
                <a:ext uri="{FF2B5EF4-FFF2-40B4-BE49-F238E27FC236}">
                  <a16:creationId xmlns:a16="http://schemas.microsoft.com/office/drawing/2014/main" id="{B383C866-14BF-52F5-2B63-9BD058052242}"/>
                </a:ext>
              </a:extLst>
            </p:cNvPr>
            <p:cNvSpPr txBox="1"/>
            <p:nvPr/>
          </p:nvSpPr>
          <p:spPr>
            <a:xfrm>
              <a:off x="13526061" y="595251"/>
              <a:ext cx="1641388" cy="1392240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He-</a:t>
              </a:r>
            </a:p>
            <a:p>
              <a:pPr marL="8467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movie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2723728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7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C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2 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3 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4 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5 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8000">
              <a:srgbClr val="FFFF00"/>
            </a:gs>
            <a:gs pos="34000">
              <a:srgbClr val="92D050">
                <a:alpha val="61000"/>
              </a:srgbClr>
            </a:gs>
            <a:gs pos="100000">
              <a:schemeClr val="accent1">
                <a:lumMod val="5000"/>
                <a:lumOff val="95000"/>
                <a:alpha val="16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Ms Hường Kate 0964869886 1 - 9Slide.vn">
            <a:extLst>
              <a:ext uri="{FF2B5EF4-FFF2-40B4-BE49-F238E27FC236}">
                <a16:creationId xmlns:a16="http://schemas.microsoft.com/office/drawing/2014/main" id="{FD41009B-8BBD-86C1-BD82-1FC3217C2AAF}"/>
              </a:ext>
            </a:extLst>
          </p:cNvPr>
          <p:cNvSpPr/>
          <p:nvPr/>
        </p:nvSpPr>
        <p:spPr>
          <a:xfrm rot="16200000">
            <a:off x="2259059" y="2109353"/>
            <a:ext cx="838513" cy="732995"/>
          </a:xfrm>
          <a:custGeom>
            <a:avLst/>
            <a:gdLst/>
            <a:ahLst/>
            <a:cxnLst/>
            <a:rect l="l" t="t" r="r" b="b"/>
            <a:pathLst>
              <a:path w="1975389" h="1762495">
                <a:moveTo>
                  <a:pt x="0" y="0"/>
                </a:moveTo>
                <a:lnTo>
                  <a:pt x="1975389" y="0"/>
                </a:lnTo>
                <a:lnTo>
                  <a:pt x="1975389" y="1762496"/>
                </a:lnTo>
                <a:lnTo>
                  <a:pt x="0" y="176249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Ms Hường Kate 0964869886 2 - 9Slide.vn">
            <a:extLst>
              <a:ext uri="{FF2B5EF4-FFF2-40B4-BE49-F238E27FC236}">
                <a16:creationId xmlns:a16="http://schemas.microsoft.com/office/drawing/2014/main" id="{110FEB66-EC79-E297-4BE7-FB50A78E1ECB}"/>
              </a:ext>
            </a:extLst>
          </p:cNvPr>
          <p:cNvSpPr/>
          <p:nvPr/>
        </p:nvSpPr>
        <p:spPr>
          <a:xfrm rot="16200000" flipH="1">
            <a:off x="6245814" y="1269857"/>
            <a:ext cx="1738574" cy="3880985"/>
          </a:xfrm>
          <a:custGeom>
            <a:avLst/>
            <a:gdLst/>
            <a:ahLst/>
            <a:cxnLst/>
            <a:rect l="l" t="t" r="r" b="b"/>
            <a:pathLst>
              <a:path w="2363531" h="2347774">
                <a:moveTo>
                  <a:pt x="0" y="0"/>
                </a:moveTo>
                <a:lnTo>
                  <a:pt x="2363531" y="0"/>
                </a:lnTo>
                <a:lnTo>
                  <a:pt x="2363531" y="2347774"/>
                </a:lnTo>
                <a:lnTo>
                  <a:pt x="0" y="2347774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Ms Hường Kate 0964869886 3 - 9Slide.vn">
            <a:extLst>
              <a:ext uri="{FF2B5EF4-FFF2-40B4-BE49-F238E27FC236}">
                <a16:creationId xmlns:a16="http://schemas.microsoft.com/office/drawing/2014/main" id="{83C4FE17-3E81-ABF6-B1AD-4E9684DCE4D6}"/>
              </a:ext>
            </a:extLst>
          </p:cNvPr>
          <p:cNvSpPr/>
          <p:nvPr/>
        </p:nvSpPr>
        <p:spPr>
          <a:xfrm>
            <a:off x="-67114" y="2737508"/>
            <a:ext cx="5892800" cy="3539067"/>
          </a:xfrm>
          <a:custGeom>
            <a:avLst/>
            <a:gdLst>
              <a:gd name="connsiteX0" fmla="*/ 0 w 9479777"/>
              <a:gd name="connsiteY0" fmla="*/ 660400 h 5308600"/>
              <a:gd name="connsiteX1" fmla="*/ 0 w 9479777"/>
              <a:gd name="connsiteY1" fmla="*/ 660400 h 5308600"/>
              <a:gd name="connsiteX2" fmla="*/ 1295400 w 9479777"/>
              <a:gd name="connsiteY2" fmla="*/ 127000 h 5308600"/>
              <a:gd name="connsiteX3" fmla="*/ 3505200 w 9479777"/>
              <a:gd name="connsiteY3" fmla="*/ 228600 h 5308600"/>
              <a:gd name="connsiteX4" fmla="*/ 4038600 w 9479777"/>
              <a:gd name="connsiteY4" fmla="*/ 381000 h 5308600"/>
              <a:gd name="connsiteX5" fmla="*/ 4216400 w 9479777"/>
              <a:gd name="connsiteY5" fmla="*/ 406400 h 5308600"/>
              <a:gd name="connsiteX6" fmla="*/ 4724400 w 9479777"/>
              <a:gd name="connsiteY6" fmla="*/ 304800 h 5308600"/>
              <a:gd name="connsiteX7" fmla="*/ 5257800 w 9479777"/>
              <a:gd name="connsiteY7" fmla="*/ 101600 h 5308600"/>
              <a:gd name="connsiteX8" fmla="*/ 5969000 w 9479777"/>
              <a:gd name="connsiteY8" fmla="*/ 0 h 5308600"/>
              <a:gd name="connsiteX9" fmla="*/ 6756400 w 9479777"/>
              <a:gd name="connsiteY9" fmla="*/ 76200 h 5308600"/>
              <a:gd name="connsiteX10" fmla="*/ 7061200 w 9479777"/>
              <a:gd name="connsiteY10" fmla="*/ 228600 h 5308600"/>
              <a:gd name="connsiteX11" fmla="*/ 7137400 w 9479777"/>
              <a:gd name="connsiteY11" fmla="*/ 254000 h 5308600"/>
              <a:gd name="connsiteX12" fmla="*/ 7366000 w 9479777"/>
              <a:gd name="connsiteY12" fmla="*/ 431800 h 5308600"/>
              <a:gd name="connsiteX13" fmla="*/ 7493000 w 9479777"/>
              <a:gd name="connsiteY13" fmla="*/ 533400 h 5308600"/>
              <a:gd name="connsiteX14" fmla="*/ 7645400 w 9479777"/>
              <a:gd name="connsiteY14" fmla="*/ 660400 h 5308600"/>
              <a:gd name="connsiteX15" fmla="*/ 7721600 w 9479777"/>
              <a:gd name="connsiteY15" fmla="*/ 736600 h 5308600"/>
              <a:gd name="connsiteX16" fmla="*/ 7848600 w 9479777"/>
              <a:gd name="connsiteY16" fmla="*/ 787400 h 5308600"/>
              <a:gd name="connsiteX17" fmla="*/ 8458200 w 9479777"/>
              <a:gd name="connsiteY17" fmla="*/ 990600 h 5308600"/>
              <a:gd name="connsiteX18" fmla="*/ 8407400 w 9479777"/>
              <a:gd name="connsiteY18" fmla="*/ 1498600 h 5308600"/>
              <a:gd name="connsiteX19" fmla="*/ 8839200 w 9479777"/>
              <a:gd name="connsiteY19" fmla="*/ 1854200 h 5308600"/>
              <a:gd name="connsiteX20" fmla="*/ 9093200 w 9479777"/>
              <a:gd name="connsiteY20" fmla="*/ 1955800 h 5308600"/>
              <a:gd name="connsiteX21" fmla="*/ 9144000 w 9479777"/>
              <a:gd name="connsiteY21" fmla="*/ 2235200 h 5308600"/>
              <a:gd name="connsiteX22" fmla="*/ 9220200 w 9479777"/>
              <a:gd name="connsiteY22" fmla="*/ 2946400 h 5308600"/>
              <a:gd name="connsiteX23" fmla="*/ 9398000 w 9479777"/>
              <a:gd name="connsiteY23" fmla="*/ 3251200 h 5308600"/>
              <a:gd name="connsiteX24" fmla="*/ 9448800 w 9479777"/>
              <a:gd name="connsiteY24" fmla="*/ 3454400 h 5308600"/>
              <a:gd name="connsiteX25" fmla="*/ 9474200 w 9479777"/>
              <a:gd name="connsiteY25" fmla="*/ 3606800 h 5308600"/>
              <a:gd name="connsiteX26" fmla="*/ 9067800 w 9479777"/>
              <a:gd name="connsiteY26" fmla="*/ 4013200 h 5308600"/>
              <a:gd name="connsiteX27" fmla="*/ 8966200 w 9479777"/>
              <a:gd name="connsiteY27" fmla="*/ 4089400 h 5308600"/>
              <a:gd name="connsiteX28" fmla="*/ 8864600 w 9479777"/>
              <a:gd name="connsiteY28" fmla="*/ 4114800 h 5308600"/>
              <a:gd name="connsiteX29" fmla="*/ 8001000 w 9479777"/>
              <a:gd name="connsiteY29" fmla="*/ 4241800 h 5308600"/>
              <a:gd name="connsiteX30" fmla="*/ 7772400 w 9479777"/>
              <a:gd name="connsiteY30" fmla="*/ 4445000 h 5308600"/>
              <a:gd name="connsiteX31" fmla="*/ 7569200 w 9479777"/>
              <a:gd name="connsiteY31" fmla="*/ 4622800 h 5308600"/>
              <a:gd name="connsiteX32" fmla="*/ 7289800 w 9479777"/>
              <a:gd name="connsiteY32" fmla="*/ 4800600 h 5308600"/>
              <a:gd name="connsiteX33" fmla="*/ 6781800 w 9479777"/>
              <a:gd name="connsiteY33" fmla="*/ 4927600 h 5308600"/>
              <a:gd name="connsiteX34" fmla="*/ 6629400 w 9479777"/>
              <a:gd name="connsiteY34" fmla="*/ 4876800 h 5308600"/>
              <a:gd name="connsiteX35" fmla="*/ 6426200 w 9479777"/>
              <a:gd name="connsiteY35" fmla="*/ 4775200 h 5308600"/>
              <a:gd name="connsiteX36" fmla="*/ 5994400 w 9479777"/>
              <a:gd name="connsiteY36" fmla="*/ 4800600 h 5308600"/>
              <a:gd name="connsiteX37" fmla="*/ 5816600 w 9479777"/>
              <a:gd name="connsiteY37" fmla="*/ 4851400 h 5308600"/>
              <a:gd name="connsiteX38" fmla="*/ 5715000 w 9479777"/>
              <a:gd name="connsiteY38" fmla="*/ 4876800 h 5308600"/>
              <a:gd name="connsiteX39" fmla="*/ 5638800 w 9479777"/>
              <a:gd name="connsiteY39" fmla="*/ 4927600 h 5308600"/>
              <a:gd name="connsiteX40" fmla="*/ 5384800 w 9479777"/>
              <a:gd name="connsiteY40" fmla="*/ 5003800 h 5308600"/>
              <a:gd name="connsiteX41" fmla="*/ 4368800 w 9479777"/>
              <a:gd name="connsiteY41" fmla="*/ 4978400 h 5308600"/>
              <a:gd name="connsiteX42" fmla="*/ 4165600 w 9479777"/>
              <a:gd name="connsiteY42" fmla="*/ 4902200 h 5308600"/>
              <a:gd name="connsiteX43" fmla="*/ 3683000 w 9479777"/>
              <a:gd name="connsiteY43" fmla="*/ 4775200 h 5308600"/>
              <a:gd name="connsiteX44" fmla="*/ 3403600 w 9479777"/>
              <a:gd name="connsiteY44" fmla="*/ 4826000 h 5308600"/>
              <a:gd name="connsiteX45" fmla="*/ 3200400 w 9479777"/>
              <a:gd name="connsiteY45" fmla="*/ 4953000 h 5308600"/>
              <a:gd name="connsiteX46" fmla="*/ 2870200 w 9479777"/>
              <a:gd name="connsiteY46" fmla="*/ 5130800 h 5308600"/>
              <a:gd name="connsiteX47" fmla="*/ 2413000 w 9479777"/>
              <a:gd name="connsiteY47" fmla="*/ 5308600 h 5308600"/>
              <a:gd name="connsiteX48" fmla="*/ 1600200 w 9479777"/>
              <a:gd name="connsiteY48" fmla="*/ 5257800 h 5308600"/>
              <a:gd name="connsiteX49" fmla="*/ 1270000 w 9479777"/>
              <a:gd name="connsiteY49" fmla="*/ 5156200 h 5308600"/>
              <a:gd name="connsiteX50" fmla="*/ 1117600 w 9479777"/>
              <a:gd name="connsiteY50" fmla="*/ 5130800 h 5308600"/>
              <a:gd name="connsiteX51" fmla="*/ 863600 w 9479777"/>
              <a:gd name="connsiteY51" fmla="*/ 5029200 h 5308600"/>
              <a:gd name="connsiteX52" fmla="*/ 711200 w 9479777"/>
              <a:gd name="connsiteY52" fmla="*/ 4978400 h 5308600"/>
              <a:gd name="connsiteX53" fmla="*/ 406400 w 9479777"/>
              <a:gd name="connsiteY53" fmla="*/ 4851400 h 5308600"/>
              <a:gd name="connsiteX54" fmla="*/ 330200 w 9479777"/>
              <a:gd name="connsiteY54" fmla="*/ 4826000 h 5308600"/>
              <a:gd name="connsiteX55" fmla="*/ 50800 w 9479777"/>
              <a:gd name="connsiteY55" fmla="*/ 4826000 h 5308600"/>
              <a:gd name="connsiteX56" fmla="*/ 50800 w 9479777"/>
              <a:gd name="connsiteY56" fmla="*/ 4826000 h 53086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</a:cxnLst>
            <a:rect l="l" t="t" r="r" b="b"/>
            <a:pathLst>
              <a:path w="9479777" h="5308600">
                <a:moveTo>
                  <a:pt x="0" y="660400"/>
                </a:moveTo>
                <a:lnTo>
                  <a:pt x="0" y="660400"/>
                </a:lnTo>
                <a:cubicBezTo>
                  <a:pt x="1046314" y="123104"/>
                  <a:pt x="591183" y="227602"/>
                  <a:pt x="1295400" y="127000"/>
                </a:cubicBezTo>
                <a:cubicBezTo>
                  <a:pt x="2032000" y="160867"/>
                  <a:pt x="2770963" y="160615"/>
                  <a:pt x="3505200" y="228600"/>
                </a:cubicBezTo>
                <a:cubicBezTo>
                  <a:pt x="3689327" y="245649"/>
                  <a:pt x="3855544" y="354849"/>
                  <a:pt x="4038600" y="381000"/>
                </a:cubicBezTo>
                <a:lnTo>
                  <a:pt x="4216400" y="406400"/>
                </a:lnTo>
                <a:cubicBezTo>
                  <a:pt x="4385733" y="372533"/>
                  <a:pt x="4556534" y="345319"/>
                  <a:pt x="4724400" y="304800"/>
                </a:cubicBezTo>
                <a:cubicBezTo>
                  <a:pt x="5013309" y="235063"/>
                  <a:pt x="4939301" y="202940"/>
                  <a:pt x="5257800" y="101600"/>
                </a:cubicBezTo>
                <a:cubicBezTo>
                  <a:pt x="5431379" y="46370"/>
                  <a:pt x="5835831" y="14797"/>
                  <a:pt x="5969000" y="0"/>
                </a:cubicBezTo>
                <a:cubicBezTo>
                  <a:pt x="6231467" y="25400"/>
                  <a:pt x="6498300" y="22179"/>
                  <a:pt x="6756400" y="76200"/>
                </a:cubicBezTo>
                <a:cubicBezTo>
                  <a:pt x="6867583" y="99471"/>
                  <a:pt x="6958265" y="180563"/>
                  <a:pt x="7061200" y="228600"/>
                </a:cubicBezTo>
                <a:cubicBezTo>
                  <a:pt x="7085462" y="239922"/>
                  <a:pt x="7112000" y="245533"/>
                  <a:pt x="7137400" y="254000"/>
                </a:cubicBezTo>
                <a:lnTo>
                  <a:pt x="7366000" y="431800"/>
                </a:lnTo>
                <a:cubicBezTo>
                  <a:pt x="7408629" y="465294"/>
                  <a:pt x="7460472" y="490030"/>
                  <a:pt x="7493000" y="533400"/>
                </a:cubicBezTo>
                <a:cubicBezTo>
                  <a:pt x="7585264" y="656419"/>
                  <a:pt x="7529039" y="621613"/>
                  <a:pt x="7645400" y="660400"/>
                </a:cubicBezTo>
                <a:cubicBezTo>
                  <a:pt x="7670800" y="685800"/>
                  <a:pt x="7691139" y="717562"/>
                  <a:pt x="7721600" y="736600"/>
                </a:cubicBezTo>
                <a:cubicBezTo>
                  <a:pt x="7760264" y="760765"/>
                  <a:pt x="7805496" y="772537"/>
                  <a:pt x="7848600" y="787400"/>
                </a:cubicBezTo>
                <a:cubicBezTo>
                  <a:pt x="8051091" y="857224"/>
                  <a:pt x="8255000" y="922867"/>
                  <a:pt x="8458200" y="990600"/>
                </a:cubicBezTo>
                <a:cubicBezTo>
                  <a:pt x="8441267" y="1159933"/>
                  <a:pt x="8401326" y="1328531"/>
                  <a:pt x="8407400" y="1498600"/>
                </a:cubicBezTo>
                <a:cubicBezTo>
                  <a:pt x="8416830" y="1762650"/>
                  <a:pt x="8616864" y="1780088"/>
                  <a:pt x="8839200" y="1854200"/>
                </a:cubicBezTo>
                <a:cubicBezTo>
                  <a:pt x="9027521" y="1916974"/>
                  <a:pt x="8943705" y="1881053"/>
                  <a:pt x="9093200" y="1955800"/>
                </a:cubicBezTo>
                <a:cubicBezTo>
                  <a:pt x="9110133" y="2048933"/>
                  <a:pt x="9131963" y="2141308"/>
                  <a:pt x="9144000" y="2235200"/>
                </a:cubicBezTo>
                <a:cubicBezTo>
                  <a:pt x="9174319" y="2471688"/>
                  <a:pt x="9178765" y="2711604"/>
                  <a:pt x="9220200" y="2946400"/>
                </a:cubicBezTo>
                <a:cubicBezTo>
                  <a:pt x="9232621" y="3016783"/>
                  <a:pt x="9362807" y="3198411"/>
                  <a:pt x="9398000" y="3251200"/>
                </a:cubicBezTo>
                <a:cubicBezTo>
                  <a:pt x="9414933" y="3318933"/>
                  <a:pt x="9434171" y="3386132"/>
                  <a:pt x="9448800" y="3454400"/>
                </a:cubicBezTo>
                <a:cubicBezTo>
                  <a:pt x="9459591" y="3504758"/>
                  <a:pt x="9492866" y="3558801"/>
                  <a:pt x="9474200" y="3606800"/>
                </a:cubicBezTo>
                <a:cubicBezTo>
                  <a:pt x="9340025" y="3951821"/>
                  <a:pt x="9311358" y="3871125"/>
                  <a:pt x="9067800" y="4013200"/>
                </a:cubicBezTo>
                <a:cubicBezTo>
                  <a:pt x="9031233" y="4034531"/>
                  <a:pt x="9004064" y="4070468"/>
                  <a:pt x="8966200" y="4089400"/>
                </a:cubicBezTo>
                <a:cubicBezTo>
                  <a:pt x="8934976" y="4105012"/>
                  <a:pt x="8899082" y="4109356"/>
                  <a:pt x="8864600" y="4114800"/>
                </a:cubicBezTo>
                <a:cubicBezTo>
                  <a:pt x="8577198" y="4160179"/>
                  <a:pt x="8288867" y="4199467"/>
                  <a:pt x="8001000" y="4241800"/>
                </a:cubicBezTo>
                <a:cubicBezTo>
                  <a:pt x="7802186" y="4390911"/>
                  <a:pt x="7999083" y="4235754"/>
                  <a:pt x="7772400" y="4445000"/>
                </a:cubicBezTo>
                <a:cubicBezTo>
                  <a:pt x="7706266" y="4506046"/>
                  <a:pt x="7635796" y="4562258"/>
                  <a:pt x="7569200" y="4622800"/>
                </a:cubicBezTo>
                <a:cubicBezTo>
                  <a:pt x="7453300" y="4728163"/>
                  <a:pt x="7495934" y="4734343"/>
                  <a:pt x="7289800" y="4800600"/>
                </a:cubicBezTo>
                <a:cubicBezTo>
                  <a:pt x="7123628" y="4854012"/>
                  <a:pt x="6951133" y="4885267"/>
                  <a:pt x="6781800" y="4927600"/>
                </a:cubicBezTo>
                <a:cubicBezTo>
                  <a:pt x="6731000" y="4910667"/>
                  <a:pt x="6678618" y="4897894"/>
                  <a:pt x="6629400" y="4876800"/>
                </a:cubicBezTo>
                <a:cubicBezTo>
                  <a:pt x="6559795" y="4846969"/>
                  <a:pt x="6426200" y="4775200"/>
                  <a:pt x="6426200" y="4775200"/>
                </a:cubicBezTo>
                <a:cubicBezTo>
                  <a:pt x="6282267" y="4783667"/>
                  <a:pt x="6137469" y="4782716"/>
                  <a:pt x="5994400" y="4800600"/>
                </a:cubicBezTo>
                <a:cubicBezTo>
                  <a:pt x="5933238" y="4808245"/>
                  <a:pt x="5876066" y="4835182"/>
                  <a:pt x="5816600" y="4851400"/>
                </a:cubicBezTo>
                <a:cubicBezTo>
                  <a:pt x="5782921" y="4860585"/>
                  <a:pt x="5748867" y="4868333"/>
                  <a:pt x="5715000" y="4876800"/>
                </a:cubicBezTo>
                <a:cubicBezTo>
                  <a:pt x="5689600" y="4893733"/>
                  <a:pt x="5666104" y="4913948"/>
                  <a:pt x="5638800" y="4927600"/>
                </a:cubicBezTo>
                <a:cubicBezTo>
                  <a:pt x="5527411" y="4983295"/>
                  <a:pt x="5503774" y="4980005"/>
                  <a:pt x="5384800" y="5003800"/>
                </a:cubicBezTo>
                <a:cubicBezTo>
                  <a:pt x="5046133" y="4995333"/>
                  <a:pt x="4706402" y="5006534"/>
                  <a:pt x="4368800" y="4978400"/>
                </a:cubicBezTo>
                <a:cubicBezTo>
                  <a:pt x="4296711" y="4972393"/>
                  <a:pt x="4234959" y="4922751"/>
                  <a:pt x="4165600" y="4902200"/>
                </a:cubicBezTo>
                <a:cubicBezTo>
                  <a:pt x="4006110" y="4854944"/>
                  <a:pt x="3683000" y="4775200"/>
                  <a:pt x="3683000" y="4775200"/>
                </a:cubicBezTo>
                <a:cubicBezTo>
                  <a:pt x="3589867" y="4792133"/>
                  <a:pt x="3492424" y="4793275"/>
                  <a:pt x="3403600" y="4826000"/>
                </a:cubicBezTo>
                <a:cubicBezTo>
                  <a:pt x="3328650" y="4853613"/>
                  <a:pt x="3269750" y="4913371"/>
                  <a:pt x="3200400" y="4953000"/>
                </a:cubicBezTo>
                <a:cubicBezTo>
                  <a:pt x="3091862" y="5015022"/>
                  <a:pt x="2982011" y="5074894"/>
                  <a:pt x="2870200" y="5130800"/>
                </a:cubicBezTo>
                <a:cubicBezTo>
                  <a:pt x="2742159" y="5194821"/>
                  <a:pt x="2536532" y="5263679"/>
                  <a:pt x="2413000" y="5308600"/>
                </a:cubicBezTo>
                <a:cubicBezTo>
                  <a:pt x="2142067" y="5291667"/>
                  <a:pt x="1870245" y="5285497"/>
                  <a:pt x="1600200" y="5257800"/>
                </a:cubicBezTo>
                <a:cubicBezTo>
                  <a:pt x="1518543" y="5249425"/>
                  <a:pt x="1352622" y="5176855"/>
                  <a:pt x="1270000" y="5156200"/>
                </a:cubicBezTo>
                <a:cubicBezTo>
                  <a:pt x="1220037" y="5143709"/>
                  <a:pt x="1168400" y="5139267"/>
                  <a:pt x="1117600" y="5130800"/>
                </a:cubicBezTo>
                <a:cubicBezTo>
                  <a:pt x="1032933" y="5096933"/>
                  <a:pt x="950109" y="5058036"/>
                  <a:pt x="863600" y="5029200"/>
                </a:cubicBezTo>
                <a:cubicBezTo>
                  <a:pt x="812800" y="5012267"/>
                  <a:pt x="760418" y="4999494"/>
                  <a:pt x="711200" y="4978400"/>
                </a:cubicBezTo>
                <a:cubicBezTo>
                  <a:pt x="264621" y="4787009"/>
                  <a:pt x="679266" y="4929362"/>
                  <a:pt x="406400" y="4851400"/>
                </a:cubicBezTo>
                <a:cubicBezTo>
                  <a:pt x="380656" y="4844045"/>
                  <a:pt x="356906" y="4827908"/>
                  <a:pt x="330200" y="4826000"/>
                </a:cubicBezTo>
                <a:cubicBezTo>
                  <a:pt x="237303" y="4819365"/>
                  <a:pt x="143933" y="4826000"/>
                  <a:pt x="50800" y="4826000"/>
                </a:cubicBezTo>
                <a:lnTo>
                  <a:pt x="50800" y="4826000"/>
                </a:lnTo>
              </a:path>
            </a:pathLst>
          </a:custGeom>
          <a:solidFill>
            <a:schemeClr val="bg1"/>
          </a:solidFill>
          <a:ln>
            <a:solidFill>
              <a:srgbClr val="002060"/>
            </a:solidFill>
            <a:prstDash val="dashDot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4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5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6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68858" y="4926493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7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8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1746511" y="6421099"/>
            <a:ext cx="1498078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7: Jobs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3" name="Ms Hường Kate 0964869886 11 - 9Slide.vn">
            <a:extLst>
              <a:ext uri="{FF2B5EF4-FFF2-40B4-BE49-F238E27FC236}">
                <a16:creationId xmlns:a16="http://schemas.microsoft.com/office/drawing/2014/main" id="{4B0E50B3-BAF1-B56B-BC90-B62788842CBE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1285" y="4436490"/>
            <a:ext cx="762000" cy="831850"/>
          </a:xfrm>
          <a:prstGeom prst="rect">
            <a:avLst/>
          </a:prstGeom>
        </p:spPr>
      </p:pic>
      <p:pic>
        <p:nvPicPr>
          <p:cNvPr id="5" name="Ms Hường Kate 0964869886 12 - 9Slide.vn">
            <a:extLst>
              <a:ext uri="{FF2B5EF4-FFF2-40B4-BE49-F238E27FC236}">
                <a16:creationId xmlns:a16="http://schemas.microsoft.com/office/drawing/2014/main" id="{EEBA72E6-AECB-752D-002E-784006662EC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14" y="3455131"/>
            <a:ext cx="2495550" cy="1212850"/>
          </a:xfrm>
          <a:prstGeom prst="rect">
            <a:avLst/>
          </a:prstGeom>
        </p:spPr>
      </p:pic>
      <p:pic>
        <p:nvPicPr>
          <p:cNvPr id="8" name="Ms Hường Kate 0964869886 13 - 9Slide.vn">
            <a:extLst>
              <a:ext uri="{FF2B5EF4-FFF2-40B4-BE49-F238E27FC236}">
                <a16:creationId xmlns:a16="http://schemas.microsoft.com/office/drawing/2014/main" id="{B812A566-7BA0-27B8-D8D1-CD7FCC7CB44C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9286" y="3180867"/>
            <a:ext cx="2774950" cy="825500"/>
          </a:xfrm>
          <a:prstGeom prst="rect">
            <a:avLst/>
          </a:prstGeom>
        </p:spPr>
      </p:pic>
      <p:pic>
        <p:nvPicPr>
          <p:cNvPr id="10" name="Ms Hường Kate 0964869886 14 - 9Slide.vn">
            <a:extLst>
              <a:ext uri="{FF2B5EF4-FFF2-40B4-BE49-F238E27FC236}">
                <a16:creationId xmlns:a16="http://schemas.microsoft.com/office/drawing/2014/main" id="{3204913D-CC04-E896-8883-B5ABD5304C0D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7686" y="4061556"/>
            <a:ext cx="2216150" cy="857250"/>
          </a:xfrm>
          <a:prstGeom prst="rect">
            <a:avLst/>
          </a:prstGeom>
        </p:spPr>
      </p:pic>
      <p:pic>
        <p:nvPicPr>
          <p:cNvPr id="12" name="Ms Hường Kate 0964869886 15 - 9Slide.vn">
            <a:extLst>
              <a:ext uri="{FF2B5EF4-FFF2-40B4-BE49-F238E27FC236}">
                <a16:creationId xmlns:a16="http://schemas.microsoft.com/office/drawing/2014/main" id="{C99BF3B1-2E49-9C2F-EE0E-FA8E42F318C5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8158" y="4918806"/>
            <a:ext cx="2603500" cy="882650"/>
          </a:xfrm>
          <a:prstGeom prst="rect">
            <a:avLst/>
          </a:prstGeom>
        </p:spPr>
      </p:pic>
      <p:sp>
        <p:nvSpPr>
          <p:cNvPr id="16" name="Ms Hường Kate 0964869886 16 - 9Slide.vn">
            <a:extLst>
              <a:ext uri="{FF2B5EF4-FFF2-40B4-BE49-F238E27FC236}">
                <a16:creationId xmlns:a16="http://schemas.microsoft.com/office/drawing/2014/main" id="{8F9C9B4C-7595-70A6-B8C8-777B941E6973}"/>
              </a:ext>
            </a:extLst>
          </p:cNvPr>
          <p:cNvSpPr/>
          <p:nvPr/>
        </p:nvSpPr>
        <p:spPr>
          <a:xfrm>
            <a:off x="5348960" y="1228526"/>
            <a:ext cx="619505" cy="54673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Ms Hường Kate 0964869886 17 - 9Slide.vn">
            <a:extLst>
              <a:ext uri="{FF2B5EF4-FFF2-40B4-BE49-F238E27FC236}">
                <a16:creationId xmlns:a16="http://schemas.microsoft.com/office/drawing/2014/main" id="{E12D306D-A7C1-745E-D31A-E1FEBEA3D8B2}"/>
              </a:ext>
            </a:extLst>
          </p:cNvPr>
          <p:cNvSpPr/>
          <p:nvPr/>
        </p:nvSpPr>
        <p:spPr>
          <a:xfrm>
            <a:off x="4999513" y="1611682"/>
            <a:ext cx="1703402" cy="1791241"/>
          </a:xfrm>
          <a:custGeom>
            <a:avLst/>
            <a:gdLst/>
            <a:ahLst/>
            <a:cxnLst/>
            <a:rect l="l" t="t" r="r" b="b"/>
            <a:pathLst>
              <a:path w="1975389" h="1762495">
                <a:moveTo>
                  <a:pt x="0" y="0"/>
                </a:moveTo>
                <a:lnTo>
                  <a:pt x="1975389" y="0"/>
                </a:lnTo>
                <a:lnTo>
                  <a:pt x="1975389" y="1762496"/>
                </a:lnTo>
                <a:lnTo>
                  <a:pt x="0" y="176249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Ms Hường Kate 0964869886 18 - 9Slide.vn">
            <a:extLst>
              <a:ext uri="{FF2B5EF4-FFF2-40B4-BE49-F238E27FC236}">
                <a16:creationId xmlns:a16="http://schemas.microsoft.com/office/drawing/2014/main" id="{7253EF4D-CE0F-EFD5-0E7B-AEE4BC8E7CF0}"/>
              </a:ext>
            </a:extLst>
          </p:cNvPr>
          <p:cNvSpPr/>
          <p:nvPr/>
        </p:nvSpPr>
        <p:spPr>
          <a:xfrm rot="7386195" flipH="1">
            <a:off x="6161039" y="3372186"/>
            <a:ext cx="1471408" cy="2019775"/>
          </a:xfrm>
          <a:custGeom>
            <a:avLst/>
            <a:gdLst/>
            <a:ahLst/>
            <a:cxnLst/>
            <a:rect l="l" t="t" r="r" b="b"/>
            <a:pathLst>
              <a:path w="1975389" h="1762495">
                <a:moveTo>
                  <a:pt x="0" y="0"/>
                </a:moveTo>
                <a:lnTo>
                  <a:pt x="1975389" y="0"/>
                </a:lnTo>
                <a:lnTo>
                  <a:pt x="1975389" y="1762496"/>
                </a:lnTo>
                <a:lnTo>
                  <a:pt x="0" y="176249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Ms Hường Kate 0964869886 19 - 9Slide.vn">
            <a:extLst>
              <a:ext uri="{FF2B5EF4-FFF2-40B4-BE49-F238E27FC236}">
                <a16:creationId xmlns:a16="http://schemas.microsoft.com/office/drawing/2014/main" id="{96B73D06-1D5C-98F7-E2B8-84D31A6E29C6}"/>
              </a:ext>
            </a:extLst>
          </p:cNvPr>
          <p:cNvSpPr/>
          <p:nvPr/>
        </p:nvSpPr>
        <p:spPr>
          <a:xfrm rot="8645319" flipH="1">
            <a:off x="4955762" y="5438449"/>
            <a:ext cx="786397" cy="891486"/>
          </a:xfrm>
          <a:custGeom>
            <a:avLst/>
            <a:gdLst/>
            <a:ahLst/>
            <a:cxnLst/>
            <a:rect l="l" t="t" r="r" b="b"/>
            <a:pathLst>
              <a:path w="1975389" h="1762495">
                <a:moveTo>
                  <a:pt x="0" y="0"/>
                </a:moveTo>
                <a:lnTo>
                  <a:pt x="1975389" y="0"/>
                </a:lnTo>
                <a:lnTo>
                  <a:pt x="1975389" y="1762496"/>
                </a:lnTo>
                <a:lnTo>
                  <a:pt x="0" y="176249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Ms Hường Kate 0964869886 20 - 9Slide.vn">
            <a:extLst>
              <a:ext uri="{FF2B5EF4-FFF2-40B4-BE49-F238E27FC236}">
                <a16:creationId xmlns:a16="http://schemas.microsoft.com/office/drawing/2014/main" id="{A30383F9-3036-FA73-592E-A241CF6775CB}"/>
              </a:ext>
            </a:extLst>
          </p:cNvPr>
          <p:cNvSpPr/>
          <p:nvPr/>
        </p:nvSpPr>
        <p:spPr>
          <a:xfrm rot="19487914">
            <a:off x="4131060" y="2309821"/>
            <a:ext cx="608472" cy="409041"/>
          </a:xfrm>
          <a:custGeom>
            <a:avLst/>
            <a:gdLst/>
            <a:ahLst/>
            <a:cxnLst/>
            <a:rect l="l" t="t" r="r" b="b"/>
            <a:pathLst>
              <a:path w="1975389" h="1762495">
                <a:moveTo>
                  <a:pt x="0" y="0"/>
                </a:moveTo>
                <a:lnTo>
                  <a:pt x="1975389" y="0"/>
                </a:lnTo>
                <a:lnTo>
                  <a:pt x="1975389" y="1762496"/>
                </a:lnTo>
                <a:lnTo>
                  <a:pt x="0" y="1762496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48" name="Ms Hường Kate 0964869886 21 - 9Slide.vn">
            <a:extLst>
              <a:ext uri="{FF2B5EF4-FFF2-40B4-BE49-F238E27FC236}">
                <a16:creationId xmlns:a16="http://schemas.microsoft.com/office/drawing/2014/main" id="{65CC5804-F4E9-E34E-D11E-42BEBBC718F9}"/>
              </a:ext>
            </a:extLst>
          </p:cNvPr>
          <p:cNvGrpSpPr/>
          <p:nvPr/>
        </p:nvGrpSpPr>
        <p:grpSpPr>
          <a:xfrm>
            <a:off x="404134" y="282863"/>
            <a:ext cx="2216150" cy="1983879"/>
            <a:chOff x="606201" y="424294"/>
            <a:chExt cx="3324225" cy="2975818"/>
          </a:xfrm>
        </p:grpSpPr>
        <p:grpSp>
          <p:nvGrpSpPr>
            <p:cNvPr id="22" name="Ms Hường Kate 0964869886 19 - 9Slide.vn">
              <a:extLst>
                <a:ext uri="{FF2B5EF4-FFF2-40B4-BE49-F238E27FC236}">
                  <a16:creationId xmlns:a16="http://schemas.microsoft.com/office/drawing/2014/main" id="{4DACC360-4EB3-25F9-5C29-3FB83B936260}"/>
                </a:ext>
              </a:extLst>
            </p:cNvPr>
            <p:cNvGrpSpPr/>
            <p:nvPr/>
          </p:nvGrpSpPr>
          <p:grpSpPr>
            <a:xfrm>
              <a:off x="606201" y="424294"/>
              <a:ext cx="3324225" cy="2975818"/>
              <a:chOff x="10823014" y="7453143"/>
              <a:chExt cx="3324225" cy="2975818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3E552916-6E07-7F8B-20E7-AACBE4CE3C4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44990" y="9813677"/>
                <a:ext cx="1835820" cy="615284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5C55741C-1DF9-15F9-FDF0-4A50F28586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823014" y="7453143"/>
                <a:ext cx="3324225" cy="2393699"/>
              </a:xfrm>
              <a:prstGeom prst="star7">
                <a:avLst>
                  <a:gd name="adj" fmla="val 36146"/>
                  <a:gd name="hf" fmla="val 102572"/>
                  <a:gd name="vf" fmla="val 105210"/>
                </a:avLst>
              </a:prstGeom>
            </p:spPr>
          </p:pic>
        </p:grpSp>
        <p:sp>
          <p:nvSpPr>
            <p:cNvPr id="2" name="Ms Hường Kate 0964869886 5 - 9Slide.vn">
              <a:extLst>
                <a:ext uri="{FF2B5EF4-FFF2-40B4-BE49-F238E27FC236}">
                  <a16:creationId xmlns:a16="http://schemas.microsoft.com/office/drawing/2014/main" id="{3A59093E-2A4C-91EB-9BFF-D4C60D4CC77A}"/>
                </a:ext>
              </a:extLst>
            </p:cNvPr>
            <p:cNvSpPr txBox="1"/>
            <p:nvPr/>
          </p:nvSpPr>
          <p:spPr>
            <a:xfrm>
              <a:off x="2807714" y="959522"/>
              <a:ext cx="911139" cy="822661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You</a:t>
              </a: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sp>
        <p:nvSpPr>
          <p:cNvPr id="4" name="Ms Hường Kate 0964869886 22 - 9Slide.vn">
            <a:extLst>
              <a:ext uri="{FF2B5EF4-FFF2-40B4-BE49-F238E27FC236}">
                <a16:creationId xmlns:a16="http://schemas.microsoft.com/office/drawing/2014/main" id="{28D5F196-374E-DED7-CCDA-0F5C6C04E3A8}"/>
              </a:ext>
            </a:extLst>
          </p:cNvPr>
          <p:cNvSpPr/>
          <p:nvPr/>
        </p:nvSpPr>
        <p:spPr>
          <a:xfrm>
            <a:off x="2630914" y="1353174"/>
            <a:ext cx="610974" cy="607354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Ms Hường Kate 0964869886 23 - 9Slide.vn">
            <a:extLst>
              <a:ext uri="{FF2B5EF4-FFF2-40B4-BE49-F238E27FC236}">
                <a16:creationId xmlns:a16="http://schemas.microsoft.com/office/drawing/2014/main" id="{C5A545ED-AEC2-E054-5072-3F04EB5F29AD}"/>
              </a:ext>
            </a:extLst>
          </p:cNvPr>
          <p:cNvSpPr/>
          <p:nvPr/>
        </p:nvSpPr>
        <p:spPr>
          <a:xfrm>
            <a:off x="8554256" y="1367211"/>
            <a:ext cx="610974" cy="607354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s Hường Kate 0964869886 24 - 9Slide.vn">
            <a:extLst>
              <a:ext uri="{FF2B5EF4-FFF2-40B4-BE49-F238E27FC236}">
                <a16:creationId xmlns:a16="http://schemas.microsoft.com/office/drawing/2014/main" id="{F26A9122-7312-9E63-B458-389A7075DCD2}"/>
              </a:ext>
            </a:extLst>
          </p:cNvPr>
          <p:cNvSpPr/>
          <p:nvPr/>
        </p:nvSpPr>
        <p:spPr>
          <a:xfrm>
            <a:off x="11204834" y="2658102"/>
            <a:ext cx="619505" cy="54673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Ms Hường Kate 0964869886 25 - 9Slide.vn">
            <a:extLst>
              <a:ext uri="{FF2B5EF4-FFF2-40B4-BE49-F238E27FC236}">
                <a16:creationId xmlns:a16="http://schemas.microsoft.com/office/drawing/2014/main" id="{E6F5364F-FEDC-FFBC-25AE-7FF3C26E49A8}"/>
              </a:ext>
            </a:extLst>
          </p:cNvPr>
          <p:cNvSpPr/>
          <p:nvPr/>
        </p:nvSpPr>
        <p:spPr>
          <a:xfrm>
            <a:off x="10788976" y="5009666"/>
            <a:ext cx="610974" cy="607354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0">
              <a:extLst>
                <a:ext uri="{96DAC541-7B7A-43D3-8B79-37D633B846F1}">
                  <asvg:svgBlip xmlns:asvg="http://schemas.microsoft.com/office/drawing/2016/SVG/main" r:embed="rId4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7" name="Ms Hường Kate 0964869886 26 - 9Slide.vn">
            <a:extLst>
              <a:ext uri="{FF2B5EF4-FFF2-40B4-BE49-F238E27FC236}">
                <a16:creationId xmlns:a16="http://schemas.microsoft.com/office/drawing/2014/main" id="{9542D9B5-FCED-F69B-4D09-16486028C882}"/>
              </a:ext>
            </a:extLst>
          </p:cNvPr>
          <p:cNvSpPr/>
          <p:nvPr/>
        </p:nvSpPr>
        <p:spPr>
          <a:xfrm>
            <a:off x="7843188" y="6185939"/>
            <a:ext cx="619505" cy="54673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36">
              <a:extLst>
                <a:ext uri="{96DAC541-7B7A-43D3-8B79-37D633B846F1}">
                  <asvg:svgBlip xmlns:asvg="http://schemas.microsoft.com/office/drawing/2016/SVG/main" r:embed="rId3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27" name="Ms Hường Kate 0964869886 27 - 9Slide.vn">
            <a:extLst>
              <a:ext uri="{FF2B5EF4-FFF2-40B4-BE49-F238E27FC236}">
                <a16:creationId xmlns:a16="http://schemas.microsoft.com/office/drawing/2014/main" id="{EE2D157B-D029-9549-300A-C9D18C49D470}"/>
              </a:ext>
            </a:extLst>
          </p:cNvPr>
          <p:cNvGrpSpPr/>
          <p:nvPr/>
        </p:nvGrpSpPr>
        <p:grpSpPr>
          <a:xfrm>
            <a:off x="3252144" y="-101377"/>
            <a:ext cx="2234566" cy="2364277"/>
            <a:chOff x="4878216" y="-152065"/>
            <a:chExt cx="3351849" cy="3546415"/>
          </a:xfrm>
        </p:grpSpPr>
        <p:grpSp>
          <p:nvGrpSpPr>
            <p:cNvPr id="32" name="Ms Hường Kate 0964869886 20 - 9Slide.vn">
              <a:extLst>
                <a:ext uri="{FF2B5EF4-FFF2-40B4-BE49-F238E27FC236}">
                  <a16:creationId xmlns:a16="http://schemas.microsoft.com/office/drawing/2014/main" id="{8AF3A6DC-9397-049B-8609-30C91357DA30}"/>
                </a:ext>
              </a:extLst>
            </p:cNvPr>
            <p:cNvGrpSpPr/>
            <p:nvPr/>
          </p:nvGrpSpPr>
          <p:grpSpPr>
            <a:xfrm>
              <a:off x="4878216" y="-152065"/>
              <a:ext cx="3351849" cy="3546415"/>
              <a:chOff x="9679533" y="5434334"/>
              <a:chExt cx="3351849" cy="3546415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EC712B38-FE9C-0D5F-0A63-EDE6AD9B9CE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851492" y="8283787"/>
                <a:ext cx="3179890" cy="696962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E7CDB8CD-65EC-D63D-3EDC-4DF51945752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679533" y="5434334"/>
                <a:ext cx="3351849" cy="2849453"/>
              </a:xfrm>
              <a:prstGeom prst="star7">
                <a:avLst>
                  <a:gd name="adj" fmla="val 35046"/>
                  <a:gd name="hf" fmla="val 102572"/>
                  <a:gd name="vf" fmla="val 105210"/>
                </a:avLst>
              </a:prstGeom>
            </p:spPr>
          </p:pic>
        </p:grpSp>
        <p:sp>
          <p:nvSpPr>
            <p:cNvPr id="19" name="Ms Hường Kate 0964869886 5 - 9Slide.vn">
              <a:extLst>
                <a:ext uri="{FF2B5EF4-FFF2-40B4-BE49-F238E27FC236}">
                  <a16:creationId xmlns:a16="http://schemas.microsoft.com/office/drawing/2014/main" id="{8637D15F-A636-1C0E-B7BE-CA9DEAECF258}"/>
                </a:ext>
              </a:extLst>
            </p:cNvPr>
            <p:cNvSpPr txBox="1"/>
            <p:nvPr/>
          </p:nvSpPr>
          <p:spPr>
            <a:xfrm>
              <a:off x="5045489" y="-109974"/>
              <a:ext cx="911139" cy="822661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You</a:t>
              </a: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33" name="Ms Hường Kate 0964869886 28 - 9Slide.vn">
            <a:extLst>
              <a:ext uri="{FF2B5EF4-FFF2-40B4-BE49-F238E27FC236}">
                <a16:creationId xmlns:a16="http://schemas.microsoft.com/office/drawing/2014/main" id="{B379DFDC-FB03-0C6C-3E54-7E53E1FF2032}"/>
              </a:ext>
            </a:extLst>
          </p:cNvPr>
          <p:cNvGrpSpPr/>
          <p:nvPr/>
        </p:nvGrpSpPr>
        <p:grpSpPr>
          <a:xfrm>
            <a:off x="8152941" y="3268981"/>
            <a:ext cx="2604486" cy="2405699"/>
            <a:chOff x="12229411" y="4903470"/>
            <a:chExt cx="3906729" cy="3608549"/>
          </a:xfrm>
        </p:grpSpPr>
        <p:grpSp>
          <p:nvGrpSpPr>
            <p:cNvPr id="51" name="Ms Hường Kate 0964869886 23 - 9Slide.vn">
              <a:extLst>
                <a:ext uri="{FF2B5EF4-FFF2-40B4-BE49-F238E27FC236}">
                  <a16:creationId xmlns:a16="http://schemas.microsoft.com/office/drawing/2014/main" id="{B8AC1A96-D567-74CF-7F0F-7EFE28DF47D7}"/>
                </a:ext>
              </a:extLst>
            </p:cNvPr>
            <p:cNvGrpSpPr/>
            <p:nvPr/>
          </p:nvGrpSpPr>
          <p:grpSpPr>
            <a:xfrm>
              <a:off x="12229411" y="5312888"/>
              <a:ext cx="3906729" cy="3199131"/>
              <a:chOff x="7436273" y="-32755"/>
              <a:chExt cx="3906729" cy="3199131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7232C8F0-7CC3-4003-0A11-4B94F4D65A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579667" y="2454782"/>
                <a:ext cx="1563295" cy="711594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0A553884-A763-9F50-092E-F51DCAC7E1F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436273" y="-32755"/>
                <a:ext cx="3906729" cy="2574776"/>
              </a:xfrm>
              <a:prstGeom prst="star7">
                <a:avLst>
                  <a:gd name="adj" fmla="val 39641"/>
                  <a:gd name="hf" fmla="val 102572"/>
                  <a:gd name="vf" fmla="val 105210"/>
                </a:avLst>
              </a:prstGeom>
            </p:spPr>
          </p:pic>
        </p:grpSp>
        <p:sp>
          <p:nvSpPr>
            <p:cNvPr id="29" name="Ms Hường Kate 0964869886 5 - 9Slide.vn">
              <a:extLst>
                <a:ext uri="{FF2B5EF4-FFF2-40B4-BE49-F238E27FC236}">
                  <a16:creationId xmlns:a16="http://schemas.microsoft.com/office/drawing/2014/main" id="{7BB091E1-FD8E-F64B-BF8C-11F45B5C9CF9}"/>
                </a:ext>
              </a:extLst>
            </p:cNvPr>
            <p:cNvSpPr txBox="1"/>
            <p:nvPr/>
          </p:nvSpPr>
          <p:spPr>
            <a:xfrm>
              <a:off x="14844553" y="4903470"/>
              <a:ext cx="911139" cy="822662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He</a:t>
              </a: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39" name="Ms Hường Kate 0964869886 29 - 9Slide.vn">
            <a:extLst>
              <a:ext uri="{FF2B5EF4-FFF2-40B4-BE49-F238E27FC236}">
                <a16:creationId xmlns:a16="http://schemas.microsoft.com/office/drawing/2014/main" id="{7304C8BA-348F-02C0-1EC4-809B3C161EB2}"/>
              </a:ext>
            </a:extLst>
          </p:cNvPr>
          <p:cNvGrpSpPr/>
          <p:nvPr/>
        </p:nvGrpSpPr>
        <p:grpSpPr>
          <a:xfrm>
            <a:off x="5914646" y="4644585"/>
            <a:ext cx="2244093" cy="2313157"/>
            <a:chOff x="8871968" y="6966877"/>
            <a:chExt cx="3366139" cy="3469735"/>
          </a:xfrm>
        </p:grpSpPr>
        <p:grpSp>
          <p:nvGrpSpPr>
            <p:cNvPr id="56" name="Ms Hường Kate 0964869886 24 - 9Slide.vn">
              <a:extLst>
                <a:ext uri="{FF2B5EF4-FFF2-40B4-BE49-F238E27FC236}">
                  <a16:creationId xmlns:a16="http://schemas.microsoft.com/office/drawing/2014/main" id="{F70912EA-8CBB-0453-95B1-6DF75798FB64}"/>
                </a:ext>
              </a:extLst>
            </p:cNvPr>
            <p:cNvGrpSpPr/>
            <p:nvPr/>
          </p:nvGrpSpPr>
          <p:grpSpPr>
            <a:xfrm>
              <a:off x="8871968" y="7378208"/>
              <a:ext cx="3366139" cy="3058404"/>
              <a:chOff x="4994859" y="-1"/>
              <a:chExt cx="3366139" cy="3058404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5F856803-9B5C-267F-1A71-1F8B3134A29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853112" y="2356902"/>
                <a:ext cx="1796436" cy="701501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4215B872-C083-A711-C1F5-C8451EBDD31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994859" y="-1"/>
                <a:ext cx="3366139" cy="2396417"/>
              </a:xfrm>
              <a:prstGeom prst="star7">
                <a:avLst>
                  <a:gd name="adj" fmla="val 37729"/>
                  <a:gd name="hf" fmla="val 102572"/>
                  <a:gd name="vf" fmla="val 105210"/>
                </a:avLst>
              </a:prstGeom>
            </p:spPr>
          </p:pic>
        </p:grpSp>
        <p:sp>
          <p:nvSpPr>
            <p:cNvPr id="35" name="Ms Hường Kate 0964869886 5 - 9Slide.vn">
              <a:extLst>
                <a:ext uri="{FF2B5EF4-FFF2-40B4-BE49-F238E27FC236}">
                  <a16:creationId xmlns:a16="http://schemas.microsoft.com/office/drawing/2014/main" id="{2EAD96AC-9A55-A6B0-E020-6343D55A1063}"/>
                </a:ext>
              </a:extLst>
            </p:cNvPr>
            <p:cNvSpPr txBox="1"/>
            <p:nvPr/>
          </p:nvSpPr>
          <p:spPr>
            <a:xfrm>
              <a:off x="10937894" y="6966877"/>
              <a:ext cx="911139" cy="822661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She</a:t>
              </a: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42" name="Ms Hường Kate 0964869886 30 - 9Slide.vn">
            <a:extLst>
              <a:ext uri="{FF2B5EF4-FFF2-40B4-BE49-F238E27FC236}">
                <a16:creationId xmlns:a16="http://schemas.microsoft.com/office/drawing/2014/main" id="{E7C1CBF4-BC33-8A53-4CB9-883D779B850F}"/>
              </a:ext>
            </a:extLst>
          </p:cNvPr>
          <p:cNvGrpSpPr/>
          <p:nvPr/>
        </p:nvGrpSpPr>
        <p:grpSpPr>
          <a:xfrm>
            <a:off x="6143779" y="-54394"/>
            <a:ext cx="2669203" cy="2363926"/>
            <a:chOff x="9215668" y="-81591"/>
            <a:chExt cx="4003805" cy="3545889"/>
          </a:xfrm>
        </p:grpSpPr>
        <p:grpSp>
          <p:nvGrpSpPr>
            <p:cNvPr id="38" name="Ms Hường Kate 0964869886 21 - 9Slide.vn">
              <a:extLst>
                <a:ext uri="{FF2B5EF4-FFF2-40B4-BE49-F238E27FC236}">
                  <a16:creationId xmlns:a16="http://schemas.microsoft.com/office/drawing/2014/main" id="{560CCF20-4D5E-360E-EB44-5098CCC6736F}"/>
                </a:ext>
              </a:extLst>
            </p:cNvPr>
            <p:cNvGrpSpPr/>
            <p:nvPr/>
          </p:nvGrpSpPr>
          <p:grpSpPr>
            <a:xfrm>
              <a:off x="9215668" y="-39492"/>
              <a:ext cx="4003805" cy="3503790"/>
              <a:chOff x="12746540" y="3560639"/>
              <a:chExt cx="4003805" cy="3503790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4DB8B26E-B44A-8B39-7648-938540FCEA5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386498" y="6323546"/>
                <a:ext cx="3100732" cy="740883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A5D9E086-D4C7-A191-C7AA-8B91D67DA0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46540" y="3560639"/>
                <a:ext cx="4003805" cy="2855879"/>
              </a:xfrm>
              <a:prstGeom prst="star7">
                <a:avLst>
                  <a:gd name="adj" fmla="val 32017"/>
                  <a:gd name="hf" fmla="val 102572"/>
                  <a:gd name="vf" fmla="val 105210"/>
                </a:avLst>
              </a:prstGeom>
            </p:spPr>
          </p:pic>
        </p:grpSp>
        <p:sp>
          <p:nvSpPr>
            <p:cNvPr id="41" name="Ms Hường Kate 0964869886 5 - 9Slide.vn">
              <a:extLst>
                <a:ext uri="{FF2B5EF4-FFF2-40B4-BE49-F238E27FC236}">
                  <a16:creationId xmlns:a16="http://schemas.microsoft.com/office/drawing/2014/main" id="{50E157FC-7C8A-946F-AF63-660D0811BEBA}"/>
                </a:ext>
              </a:extLst>
            </p:cNvPr>
            <p:cNvSpPr txBox="1"/>
            <p:nvPr/>
          </p:nvSpPr>
          <p:spPr>
            <a:xfrm>
              <a:off x="11326968" y="-81591"/>
              <a:ext cx="911139" cy="822662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You</a:t>
              </a: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46" name="Ms Hường Kate 0964869886 31 - 9Slide.vn">
            <a:extLst>
              <a:ext uri="{FF2B5EF4-FFF2-40B4-BE49-F238E27FC236}">
                <a16:creationId xmlns:a16="http://schemas.microsoft.com/office/drawing/2014/main" id="{2188BFDB-9276-AECA-1B89-0A2AC38AAFCC}"/>
              </a:ext>
            </a:extLst>
          </p:cNvPr>
          <p:cNvGrpSpPr/>
          <p:nvPr/>
        </p:nvGrpSpPr>
        <p:grpSpPr>
          <a:xfrm>
            <a:off x="9266817" y="703855"/>
            <a:ext cx="2265927" cy="2361932"/>
            <a:chOff x="13900225" y="1055782"/>
            <a:chExt cx="3398890" cy="3542898"/>
          </a:xfrm>
        </p:grpSpPr>
        <p:grpSp>
          <p:nvGrpSpPr>
            <p:cNvPr id="44" name="Ms Hường Kate 0964869886 22 - 9Slide.vn">
              <a:extLst>
                <a:ext uri="{FF2B5EF4-FFF2-40B4-BE49-F238E27FC236}">
                  <a16:creationId xmlns:a16="http://schemas.microsoft.com/office/drawing/2014/main" id="{BB5486B5-98CC-6BF2-E0FA-A45062CBBEB7}"/>
                </a:ext>
              </a:extLst>
            </p:cNvPr>
            <p:cNvGrpSpPr/>
            <p:nvPr/>
          </p:nvGrpSpPr>
          <p:grpSpPr>
            <a:xfrm>
              <a:off x="13900225" y="1388447"/>
              <a:ext cx="3398890" cy="3210233"/>
              <a:chOff x="11944715" y="429592"/>
              <a:chExt cx="3398890" cy="3210233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F4F8450E-DE13-EFF2-0970-20894F57EAE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3030200" y="3012010"/>
                <a:ext cx="1588004" cy="627815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5F501979-0051-8270-3EB1-8BE93FB2C3B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944715" y="429592"/>
                <a:ext cx="3398890" cy="2628442"/>
              </a:xfrm>
              <a:prstGeom prst="star7">
                <a:avLst>
                  <a:gd name="adj" fmla="val 38992"/>
                  <a:gd name="hf" fmla="val 102572"/>
                  <a:gd name="vf" fmla="val 105210"/>
                </a:avLst>
              </a:prstGeom>
            </p:spPr>
          </p:pic>
        </p:grpSp>
        <p:sp>
          <p:nvSpPr>
            <p:cNvPr id="45" name="Ms Hường Kate 0964869886 5 - 9Slide.vn">
              <a:extLst>
                <a:ext uri="{FF2B5EF4-FFF2-40B4-BE49-F238E27FC236}">
                  <a16:creationId xmlns:a16="http://schemas.microsoft.com/office/drawing/2014/main" id="{1A55FA25-6ED8-2A9A-02E6-02DA6C9212AD}"/>
                </a:ext>
              </a:extLst>
            </p:cNvPr>
            <p:cNvSpPr txBox="1"/>
            <p:nvPr/>
          </p:nvSpPr>
          <p:spPr>
            <a:xfrm>
              <a:off x="16151104" y="1055782"/>
              <a:ext cx="911139" cy="822662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You</a:t>
              </a: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636808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7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L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C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C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C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L1 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L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L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L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L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CH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CH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8" name="CH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</p:childTnLst>
        </p:cTn>
      </p:par>
    </p:tnLst>
    <p:bldLst>
      <p:bldP spid="36" grpId="0"/>
      <p:bldP spid="16" grpId="0" animBg="1"/>
      <p:bldP spid="4" grpId="0" animBg="1"/>
      <p:bldP spid="6" grpId="0" animBg="1"/>
      <p:bldP spid="9" grpId="0" animBg="1"/>
      <p:bldP spid="11" grpId="0" animBg="1"/>
      <p:bldP spid="17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00B0F0"/>
            </a:gs>
            <a:gs pos="90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Ms Hường Kate 0964869886 1 - 9Slide.vn">
            <a:extLst>
              <a:ext uri="{FF2B5EF4-FFF2-40B4-BE49-F238E27FC236}">
                <a16:creationId xmlns:a16="http://schemas.microsoft.com/office/drawing/2014/main" id="{69F1ADB4-E3E0-61B1-A5D0-74AD7BEFF4D7}"/>
              </a:ext>
            </a:extLst>
          </p:cNvPr>
          <p:cNvSpPr/>
          <p:nvPr/>
        </p:nvSpPr>
        <p:spPr>
          <a:xfrm rot="1584438" flipH="1">
            <a:off x="8224128" y="628022"/>
            <a:ext cx="981360" cy="533173"/>
          </a:xfrm>
          <a:custGeom>
            <a:avLst/>
            <a:gdLst/>
            <a:ahLst/>
            <a:cxnLst/>
            <a:rect l="l" t="t" r="r" b="b"/>
            <a:pathLst>
              <a:path w="2335309" h="1966525">
                <a:moveTo>
                  <a:pt x="0" y="0"/>
                </a:moveTo>
                <a:lnTo>
                  <a:pt x="2335309" y="0"/>
                </a:lnTo>
                <a:lnTo>
                  <a:pt x="2335309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Ms Hường Kate 0964869886 2 - 9Slide.vn">
            <a:extLst>
              <a:ext uri="{FF2B5EF4-FFF2-40B4-BE49-F238E27FC236}">
                <a16:creationId xmlns:a16="http://schemas.microsoft.com/office/drawing/2014/main" id="{364B5646-FAF1-2B0A-51E9-D272793C2091}"/>
              </a:ext>
            </a:extLst>
          </p:cNvPr>
          <p:cNvSpPr/>
          <p:nvPr/>
        </p:nvSpPr>
        <p:spPr>
          <a:xfrm rot="2532194">
            <a:off x="6484376" y="2814322"/>
            <a:ext cx="1064827" cy="993224"/>
          </a:xfrm>
          <a:custGeom>
            <a:avLst/>
            <a:gdLst/>
            <a:ahLst/>
            <a:cxnLst/>
            <a:rect l="l" t="t" r="r" b="b"/>
            <a:pathLst>
              <a:path w="1981105" h="2057400">
                <a:moveTo>
                  <a:pt x="0" y="0"/>
                </a:moveTo>
                <a:lnTo>
                  <a:pt x="1981104" y="0"/>
                </a:lnTo>
                <a:lnTo>
                  <a:pt x="198110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Ms Hường Kate 0964869886 3 - 9Slide.vn">
            <a:extLst>
              <a:ext uri="{FF2B5EF4-FFF2-40B4-BE49-F238E27FC236}">
                <a16:creationId xmlns:a16="http://schemas.microsoft.com/office/drawing/2014/main" id="{EA838F73-9FB7-1E6C-810A-B2AF5240678C}"/>
              </a:ext>
            </a:extLst>
          </p:cNvPr>
          <p:cNvSpPr/>
          <p:nvPr/>
        </p:nvSpPr>
        <p:spPr>
          <a:xfrm rot="19067806" flipH="1">
            <a:off x="4271254" y="2939765"/>
            <a:ext cx="1064827" cy="993224"/>
          </a:xfrm>
          <a:custGeom>
            <a:avLst/>
            <a:gdLst/>
            <a:ahLst/>
            <a:cxnLst/>
            <a:rect l="l" t="t" r="r" b="b"/>
            <a:pathLst>
              <a:path w="1981105" h="2057400">
                <a:moveTo>
                  <a:pt x="0" y="0"/>
                </a:moveTo>
                <a:lnTo>
                  <a:pt x="1981104" y="0"/>
                </a:lnTo>
                <a:lnTo>
                  <a:pt x="198110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Ms Hường Kate 0964869886 4 - 9Slide.vn">
            <a:extLst>
              <a:ext uri="{FF2B5EF4-FFF2-40B4-BE49-F238E27FC236}">
                <a16:creationId xmlns:a16="http://schemas.microsoft.com/office/drawing/2014/main" id="{5FF77604-3505-050E-73D2-0A7C5D93CD30}"/>
              </a:ext>
            </a:extLst>
          </p:cNvPr>
          <p:cNvSpPr/>
          <p:nvPr/>
        </p:nvSpPr>
        <p:spPr>
          <a:xfrm rot="812026" flipH="1">
            <a:off x="2706019" y="1986187"/>
            <a:ext cx="1637739" cy="1113655"/>
          </a:xfrm>
          <a:custGeom>
            <a:avLst/>
            <a:gdLst/>
            <a:ahLst/>
            <a:cxnLst/>
            <a:rect l="l" t="t" r="r" b="b"/>
            <a:pathLst>
              <a:path w="1981105" h="2057400">
                <a:moveTo>
                  <a:pt x="0" y="0"/>
                </a:moveTo>
                <a:lnTo>
                  <a:pt x="1981104" y="0"/>
                </a:lnTo>
                <a:lnTo>
                  <a:pt x="198110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Ms Hường Kate 0964869886 5 - 9Slide.vn">
            <a:extLst>
              <a:ext uri="{FF2B5EF4-FFF2-40B4-BE49-F238E27FC236}">
                <a16:creationId xmlns:a16="http://schemas.microsoft.com/office/drawing/2014/main" id="{41225716-6EB0-58AF-E0D9-4F92A0226400}"/>
              </a:ext>
            </a:extLst>
          </p:cNvPr>
          <p:cNvSpPr/>
          <p:nvPr/>
        </p:nvSpPr>
        <p:spPr>
          <a:xfrm rot="20787974">
            <a:off x="8491360" y="2093182"/>
            <a:ext cx="1241499" cy="1248978"/>
          </a:xfrm>
          <a:custGeom>
            <a:avLst/>
            <a:gdLst/>
            <a:ahLst/>
            <a:cxnLst/>
            <a:rect l="l" t="t" r="r" b="b"/>
            <a:pathLst>
              <a:path w="1981105" h="2057400">
                <a:moveTo>
                  <a:pt x="0" y="0"/>
                </a:moveTo>
                <a:lnTo>
                  <a:pt x="1981104" y="0"/>
                </a:lnTo>
                <a:lnTo>
                  <a:pt x="198110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6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3602939" y="62617"/>
            <a:ext cx="5371703" cy="2751825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7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8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9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612968" y="6459173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10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1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10016508" y="6311518"/>
            <a:ext cx="1498078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7: Jobs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3" name="Ms Hường Kate 0964869886 12 - 9Slide.vn">
            <a:extLst>
              <a:ext uri="{FF2B5EF4-FFF2-40B4-BE49-F238E27FC236}">
                <a16:creationId xmlns:a16="http://schemas.microsoft.com/office/drawing/2014/main" id="{8A5265DF-8DB8-8A2D-D3DC-C676AA88400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69365" y="804558"/>
            <a:ext cx="1768235" cy="1692885"/>
          </a:xfrm>
          <a:prstGeom prst="rect">
            <a:avLst/>
          </a:prstGeom>
        </p:spPr>
      </p:pic>
      <p:pic>
        <p:nvPicPr>
          <p:cNvPr id="5" name="Ms Hường Kate 0964869886 13 - 9Slide.vn">
            <a:extLst>
              <a:ext uri="{FF2B5EF4-FFF2-40B4-BE49-F238E27FC236}">
                <a16:creationId xmlns:a16="http://schemas.microsoft.com/office/drawing/2014/main" id="{22794CB5-687E-5E24-A164-EB64DA7657DB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7328" y="1045198"/>
            <a:ext cx="858665" cy="847513"/>
          </a:xfrm>
          <a:prstGeom prst="rect">
            <a:avLst/>
          </a:prstGeom>
        </p:spPr>
      </p:pic>
      <p:pic>
        <p:nvPicPr>
          <p:cNvPr id="8" name="Ms Hường Kate 0964869886 14 - 9Slide.vn">
            <a:extLst>
              <a:ext uri="{FF2B5EF4-FFF2-40B4-BE49-F238E27FC236}">
                <a16:creationId xmlns:a16="http://schemas.microsoft.com/office/drawing/2014/main" id="{C1D5E541-878C-D0DA-5FA1-98A8D39C1ACE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5992" y="478354"/>
            <a:ext cx="3054350" cy="990600"/>
          </a:xfrm>
          <a:prstGeom prst="rect">
            <a:avLst/>
          </a:prstGeom>
        </p:spPr>
      </p:pic>
      <p:pic>
        <p:nvPicPr>
          <p:cNvPr id="10" name="Ms Hường Kate 0964869886 15 - 9Slide.vn">
            <a:extLst>
              <a:ext uri="{FF2B5EF4-FFF2-40B4-BE49-F238E27FC236}">
                <a16:creationId xmlns:a16="http://schemas.microsoft.com/office/drawing/2014/main" id="{E633CF11-26A1-1D93-CE1A-E5459D833212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6967" y="1651000"/>
            <a:ext cx="2692400" cy="927100"/>
          </a:xfrm>
          <a:prstGeom prst="rect">
            <a:avLst/>
          </a:prstGeom>
        </p:spPr>
      </p:pic>
      <p:grpSp>
        <p:nvGrpSpPr>
          <p:cNvPr id="16" name="Ms Hường Kate 0964869886 16 - 9Slide.vn">
            <a:extLst>
              <a:ext uri="{FF2B5EF4-FFF2-40B4-BE49-F238E27FC236}">
                <a16:creationId xmlns:a16="http://schemas.microsoft.com/office/drawing/2014/main" id="{6ED41B6C-7625-E712-D107-EAFC0DDC38C0}"/>
              </a:ext>
            </a:extLst>
          </p:cNvPr>
          <p:cNvGrpSpPr/>
          <p:nvPr/>
        </p:nvGrpSpPr>
        <p:grpSpPr>
          <a:xfrm>
            <a:off x="339276" y="203869"/>
            <a:ext cx="2452949" cy="2346917"/>
            <a:chOff x="522462" y="805468"/>
            <a:chExt cx="3679424" cy="3520375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6CCB5C8-588E-6462-1CEB-A4630859470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0661" y="3468593"/>
              <a:ext cx="3030560" cy="857250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2766B0DC-095C-06B9-D866-0E20F7A597E9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22462" y="805468"/>
              <a:ext cx="3679424" cy="2704097"/>
            </a:xfrm>
            <a:prstGeom prst="ellipse">
              <a:avLst/>
            </a:prstGeom>
          </p:spPr>
        </p:pic>
      </p:grpSp>
      <p:grpSp>
        <p:nvGrpSpPr>
          <p:cNvPr id="22" name="Ms Hường Kate 0964869886 17 - 9Slide.vn">
            <a:extLst>
              <a:ext uri="{FF2B5EF4-FFF2-40B4-BE49-F238E27FC236}">
                <a16:creationId xmlns:a16="http://schemas.microsoft.com/office/drawing/2014/main" id="{CA98FE85-8410-A855-06AD-28676C90995D}"/>
              </a:ext>
            </a:extLst>
          </p:cNvPr>
          <p:cNvGrpSpPr/>
          <p:nvPr/>
        </p:nvGrpSpPr>
        <p:grpSpPr>
          <a:xfrm>
            <a:off x="410106" y="2643850"/>
            <a:ext cx="2526397" cy="2319602"/>
            <a:chOff x="645953" y="4371813"/>
            <a:chExt cx="3789596" cy="3479403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47766AC-430A-0976-0053-AB81F171AA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8931" y="7044908"/>
              <a:ext cx="2719388" cy="806308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010031FA-EDFE-4DBC-E9F5-910B286F7669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5953" y="4371813"/>
              <a:ext cx="3789596" cy="2704098"/>
            </a:xfrm>
            <a:prstGeom prst="ellipse">
              <a:avLst/>
            </a:prstGeom>
          </p:spPr>
        </p:pic>
      </p:grpSp>
      <p:grpSp>
        <p:nvGrpSpPr>
          <p:cNvPr id="32" name="Ms Hường Kate 0964869886 18 - 9Slide.vn">
            <a:extLst>
              <a:ext uri="{FF2B5EF4-FFF2-40B4-BE49-F238E27FC236}">
                <a16:creationId xmlns:a16="http://schemas.microsoft.com/office/drawing/2014/main" id="{890CA45B-EFA6-259A-2573-B9D5AC387457}"/>
              </a:ext>
            </a:extLst>
          </p:cNvPr>
          <p:cNvGrpSpPr/>
          <p:nvPr/>
        </p:nvGrpSpPr>
        <p:grpSpPr>
          <a:xfrm>
            <a:off x="2451683" y="3961704"/>
            <a:ext cx="2799542" cy="2816180"/>
            <a:chOff x="3874636" y="5832658"/>
            <a:chExt cx="4199313" cy="4224270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5B6DA7E8-A36C-AD90-95D2-FC80D0562B8C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74636" y="8725889"/>
              <a:ext cx="3843714" cy="1331039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C03621FA-9290-C6B2-06D3-10A510CAFF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20502" y="5832658"/>
              <a:ext cx="4053447" cy="2886546"/>
            </a:xfrm>
            <a:prstGeom prst="ellipse">
              <a:avLst/>
            </a:prstGeom>
          </p:spPr>
        </p:pic>
      </p:grpSp>
      <p:grpSp>
        <p:nvGrpSpPr>
          <p:cNvPr id="38" name="Ms Hường Kate 0964869886 19 - 9Slide.vn">
            <a:extLst>
              <a:ext uri="{FF2B5EF4-FFF2-40B4-BE49-F238E27FC236}">
                <a16:creationId xmlns:a16="http://schemas.microsoft.com/office/drawing/2014/main" id="{9FDE0E50-923E-3372-8746-D9042BB6B47E}"/>
              </a:ext>
            </a:extLst>
          </p:cNvPr>
          <p:cNvGrpSpPr/>
          <p:nvPr/>
        </p:nvGrpSpPr>
        <p:grpSpPr>
          <a:xfrm>
            <a:off x="5859570" y="4180084"/>
            <a:ext cx="2758893" cy="2473853"/>
            <a:chOff x="8783620" y="5776245"/>
            <a:chExt cx="4138339" cy="371077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3CB99D7B-BD95-F811-0AC5-CF010CA4240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054234" y="8787475"/>
              <a:ext cx="3175177" cy="699549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03BC2D02-EE74-5756-E242-FF125A884F68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83620" y="5776245"/>
              <a:ext cx="4138339" cy="3079414"/>
            </a:xfrm>
            <a:prstGeom prst="ellipse">
              <a:avLst/>
            </a:prstGeom>
          </p:spPr>
        </p:pic>
      </p:grpSp>
      <p:grpSp>
        <p:nvGrpSpPr>
          <p:cNvPr id="44" name="Ms Hường Kate 0964869886 20 - 9Slide.vn">
            <a:extLst>
              <a:ext uri="{FF2B5EF4-FFF2-40B4-BE49-F238E27FC236}">
                <a16:creationId xmlns:a16="http://schemas.microsoft.com/office/drawing/2014/main" id="{6B983871-660E-CDE2-1E74-92553ECABEA3}"/>
              </a:ext>
            </a:extLst>
          </p:cNvPr>
          <p:cNvGrpSpPr/>
          <p:nvPr/>
        </p:nvGrpSpPr>
        <p:grpSpPr>
          <a:xfrm>
            <a:off x="9226808" y="3310935"/>
            <a:ext cx="2610853" cy="2572931"/>
            <a:chOff x="12992421" y="4272717"/>
            <a:chExt cx="3916280" cy="3859397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29C42CF-373C-090B-0468-304C0634BF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97961" y="7315952"/>
              <a:ext cx="3505200" cy="816162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CA0EA419-BB1F-38F7-0366-A6D6FA8C5C96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992421" y="4272717"/>
              <a:ext cx="3916280" cy="3159114"/>
            </a:xfrm>
            <a:prstGeom prst="ellipse">
              <a:avLst/>
            </a:prstGeom>
          </p:spPr>
        </p:pic>
      </p:grpSp>
      <p:grpSp>
        <p:nvGrpSpPr>
          <p:cNvPr id="51" name="Ms Hường Kate 0964869886 21 - 9Slide.vn">
            <a:extLst>
              <a:ext uri="{FF2B5EF4-FFF2-40B4-BE49-F238E27FC236}">
                <a16:creationId xmlns:a16="http://schemas.microsoft.com/office/drawing/2014/main" id="{2C66B29F-FF30-A533-7DFA-AEA5C668BCD0}"/>
              </a:ext>
            </a:extLst>
          </p:cNvPr>
          <p:cNvGrpSpPr/>
          <p:nvPr/>
        </p:nvGrpSpPr>
        <p:grpSpPr>
          <a:xfrm>
            <a:off x="9232211" y="313300"/>
            <a:ext cx="2728647" cy="2448793"/>
            <a:chOff x="13848317" y="469949"/>
            <a:chExt cx="4092970" cy="3673189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CF7F2C8E-BB9F-0709-CD94-6EB411B31E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37795" y="3349188"/>
              <a:ext cx="2714013" cy="79395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292FC449-FAFF-1A4B-86FB-7DEEA5EE77A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8317" y="469949"/>
              <a:ext cx="4092970" cy="2920951"/>
            </a:xfrm>
            <a:prstGeom prst="ellipse">
              <a:avLst/>
            </a:prstGeom>
          </p:spPr>
        </p:pic>
      </p:grpSp>
      <p:sp>
        <p:nvSpPr>
          <p:cNvPr id="52" name="Ms Hường Kate 0964869886 22 - 9Slide.vn">
            <a:extLst>
              <a:ext uri="{FF2B5EF4-FFF2-40B4-BE49-F238E27FC236}">
                <a16:creationId xmlns:a16="http://schemas.microsoft.com/office/drawing/2014/main" id="{DF9754C1-54C1-C89D-858D-BCBB74B7E213}"/>
              </a:ext>
            </a:extLst>
          </p:cNvPr>
          <p:cNvSpPr/>
          <p:nvPr/>
        </p:nvSpPr>
        <p:spPr>
          <a:xfrm rot="20015562">
            <a:off x="2936333" y="725886"/>
            <a:ext cx="981360" cy="533173"/>
          </a:xfrm>
          <a:custGeom>
            <a:avLst/>
            <a:gdLst/>
            <a:ahLst/>
            <a:cxnLst/>
            <a:rect l="l" t="t" r="r" b="b"/>
            <a:pathLst>
              <a:path w="2335309" h="1966525">
                <a:moveTo>
                  <a:pt x="0" y="0"/>
                </a:moveTo>
                <a:lnTo>
                  <a:pt x="2335309" y="0"/>
                </a:lnTo>
                <a:lnTo>
                  <a:pt x="2335309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1953306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7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C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C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L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L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L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L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L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L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00B050">
                <a:alpha val="65000"/>
              </a:srgbClr>
            </a:gs>
            <a:gs pos="90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Ms Hường Kate 0964869886 1 - 9Slide.vn">
            <a:extLst>
              <a:ext uri="{FF2B5EF4-FFF2-40B4-BE49-F238E27FC236}">
                <a16:creationId xmlns:a16="http://schemas.microsoft.com/office/drawing/2014/main" id="{E5C5D228-D31E-66A9-A68D-8327AFC92F0E}"/>
              </a:ext>
            </a:extLst>
          </p:cNvPr>
          <p:cNvSpPr/>
          <p:nvPr/>
        </p:nvSpPr>
        <p:spPr>
          <a:xfrm rot="17565308" flipH="1">
            <a:off x="6947180" y="2034724"/>
            <a:ext cx="1851673" cy="1595805"/>
          </a:xfrm>
          <a:custGeom>
            <a:avLst/>
            <a:gdLst/>
            <a:ahLst/>
            <a:cxnLst/>
            <a:rect l="l" t="t" r="r" b="b"/>
            <a:pathLst>
              <a:path w="2777510" h="2393708">
                <a:moveTo>
                  <a:pt x="0" y="0"/>
                </a:moveTo>
                <a:lnTo>
                  <a:pt x="2777510" y="0"/>
                </a:lnTo>
                <a:lnTo>
                  <a:pt x="2777510" y="2393709"/>
                </a:lnTo>
                <a:lnTo>
                  <a:pt x="0" y="2393709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Ms Hường Kate 0964869886 2 - 9Slide.vn">
            <a:extLst>
              <a:ext uri="{FF2B5EF4-FFF2-40B4-BE49-F238E27FC236}">
                <a16:creationId xmlns:a16="http://schemas.microsoft.com/office/drawing/2014/main" id="{BDCC362D-C423-0D38-5DDA-04315994F3A8}"/>
              </a:ext>
            </a:extLst>
          </p:cNvPr>
          <p:cNvSpPr/>
          <p:nvPr/>
        </p:nvSpPr>
        <p:spPr>
          <a:xfrm rot="16984320" flipH="1">
            <a:off x="8608551" y="1571748"/>
            <a:ext cx="1733419" cy="2009141"/>
          </a:xfrm>
          <a:custGeom>
            <a:avLst/>
            <a:gdLst/>
            <a:ahLst/>
            <a:cxnLst/>
            <a:rect l="l" t="t" r="r" b="b"/>
            <a:pathLst>
              <a:path w="2111362" h="1819611">
                <a:moveTo>
                  <a:pt x="0" y="0"/>
                </a:moveTo>
                <a:lnTo>
                  <a:pt x="2111363" y="0"/>
                </a:lnTo>
                <a:lnTo>
                  <a:pt x="2111363" y="1819610"/>
                </a:lnTo>
                <a:lnTo>
                  <a:pt x="0" y="181961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Ms Hường Kate 0964869886 3 - 9Slide.vn">
            <a:extLst>
              <a:ext uri="{FF2B5EF4-FFF2-40B4-BE49-F238E27FC236}">
                <a16:creationId xmlns:a16="http://schemas.microsoft.com/office/drawing/2014/main" id="{FA1DA450-A591-860B-E5A6-A634C44830CF}"/>
              </a:ext>
            </a:extLst>
          </p:cNvPr>
          <p:cNvSpPr/>
          <p:nvPr/>
        </p:nvSpPr>
        <p:spPr>
          <a:xfrm rot="3959214">
            <a:off x="4183178" y="2080832"/>
            <a:ext cx="1816981" cy="1837721"/>
          </a:xfrm>
          <a:custGeom>
            <a:avLst/>
            <a:gdLst/>
            <a:ahLst/>
            <a:cxnLst/>
            <a:rect l="l" t="t" r="r" b="b"/>
            <a:pathLst>
              <a:path w="2111362" h="1819611">
                <a:moveTo>
                  <a:pt x="0" y="0"/>
                </a:moveTo>
                <a:lnTo>
                  <a:pt x="2111362" y="0"/>
                </a:lnTo>
                <a:lnTo>
                  <a:pt x="2111362" y="1819610"/>
                </a:lnTo>
                <a:lnTo>
                  <a:pt x="0" y="181961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Ms Hường Kate 0964869886 4 - 9Slide.vn">
            <a:extLst>
              <a:ext uri="{FF2B5EF4-FFF2-40B4-BE49-F238E27FC236}">
                <a16:creationId xmlns:a16="http://schemas.microsoft.com/office/drawing/2014/main" id="{8DDE0078-94BE-6B12-8557-D109EB7402FB}"/>
              </a:ext>
            </a:extLst>
          </p:cNvPr>
          <p:cNvSpPr/>
          <p:nvPr/>
        </p:nvSpPr>
        <p:spPr>
          <a:xfrm rot="5400000">
            <a:off x="1997499" y="1723070"/>
            <a:ext cx="1851673" cy="1595805"/>
          </a:xfrm>
          <a:custGeom>
            <a:avLst/>
            <a:gdLst/>
            <a:ahLst/>
            <a:cxnLst/>
            <a:rect l="l" t="t" r="r" b="b"/>
            <a:pathLst>
              <a:path w="2777510" h="2393708">
                <a:moveTo>
                  <a:pt x="0" y="0"/>
                </a:moveTo>
                <a:lnTo>
                  <a:pt x="2777510" y="0"/>
                </a:lnTo>
                <a:lnTo>
                  <a:pt x="2777510" y="2393708"/>
                </a:lnTo>
                <a:lnTo>
                  <a:pt x="0" y="239370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Ms Hường Kate 0964869886 5 - 9Slide.vn">
            <a:extLst>
              <a:ext uri="{FF2B5EF4-FFF2-40B4-BE49-F238E27FC236}">
                <a16:creationId xmlns:a16="http://schemas.microsoft.com/office/drawing/2014/main" id="{E9736AB7-18C7-BC93-C66E-B686732DDCA7}"/>
              </a:ext>
            </a:extLst>
          </p:cNvPr>
          <p:cNvSpPr/>
          <p:nvPr/>
        </p:nvSpPr>
        <p:spPr>
          <a:xfrm rot="8866744">
            <a:off x="1359389" y="296299"/>
            <a:ext cx="1562746" cy="1213259"/>
          </a:xfrm>
          <a:custGeom>
            <a:avLst/>
            <a:gdLst/>
            <a:ahLst/>
            <a:cxnLst/>
            <a:rect l="l" t="t" r="r" b="b"/>
            <a:pathLst>
              <a:path w="2344119" h="1819889">
                <a:moveTo>
                  <a:pt x="0" y="0"/>
                </a:moveTo>
                <a:lnTo>
                  <a:pt x="2344119" y="0"/>
                </a:lnTo>
                <a:lnTo>
                  <a:pt x="2344119" y="1819889"/>
                </a:lnTo>
                <a:lnTo>
                  <a:pt x="0" y="1819889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Ms Hường Kate 0964869886 6 - 9Slide.vn">
            <a:extLst>
              <a:ext uri="{FF2B5EF4-FFF2-40B4-BE49-F238E27FC236}">
                <a16:creationId xmlns:a16="http://schemas.microsoft.com/office/drawing/2014/main" id="{2652AB2C-04A4-01EE-34FF-70036B41FF93}"/>
              </a:ext>
            </a:extLst>
          </p:cNvPr>
          <p:cNvSpPr/>
          <p:nvPr/>
        </p:nvSpPr>
        <p:spPr>
          <a:xfrm rot="12800694" flipH="1">
            <a:off x="9708711" y="336827"/>
            <a:ext cx="1280018" cy="1232761"/>
          </a:xfrm>
          <a:custGeom>
            <a:avLst/>
            <a:gdLst/>
            <a:ahLst/>
            <a:cxnLst/>
            <a:rect l="l" t="t" r="r" b="b"/>
            <a:pathLst>
              <a:path w="2344119" h="1819889">
                <a:moveTo>
                  <a:pt x="0" y="0"/>
                </a:moveTo>
                <a:lnTo>
                  <a:pt x="2344119" y="0"/>
                </a:lnTo>
                <a:lnTo>
                  <a:pt x="2344119" y="1819888"/>
                </a:lnTo>
                <a:lnTo>
                  <a:pt x="0" y="1819888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7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2371765" y="93295"/>
            <a:ext cx="7818147" cy="1985247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2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8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9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10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24768" y="5673878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11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9">
              <a:extLst>
                <a:ext uri="{96DAC541-7B7A-43D3-8B79-37D633B846F1}">
                  <asvg:svgBlip xmlns:asvg="http://schemas.microsoft.com/office/drawing/2016/SVG/main" r:embed="rId3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2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9930844" y="6320816"/>
            <a:ext cx="2069839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8: Weather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3" name="Ms Hường Kate 0964869886 13 - 9Slide.vn">
            <a:extLst>
              <a:ext uri="{FF2B5EF4-FFF2-40B4-BE49-F238E27FC236}">
                <a16:creationId xmlns:a16="http://schemas.microsoft.com/office/drawing/2014/main" id="{1291FFBB-B7D4-C2B4-2036-310EB76F5F5A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8902" y="250327"/>
            <a:ext cx="2749821" cy="1383193"/>
          </a:xfrm>
          <a:prstGeom prst="rect">
            <a:avLst/>
          </a:prstGeom>
        </p:spPr>
      </p:pic>
      <p:pic>
        <p:nvPicPr>
          <p:cNvPr id="5" name="Ms Hường Kate 0964869886 14 - 9Slide.vn">
            <a:extLst>
              <a:ext uri="{FF2B5EF4-FFF2-40B4-BE49-F238E27FC236}">
                <a16:creationId xmlns:a16="http://schemas.microsoft.com/office/drawing/2014/main" id="{8AC511B6-8985-E0C6-00AF-7E148CDE05D3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6112" y="806106"/>
            <a:ext cx="3422519" cy="944331"/>
          </a:xfrm>
          <a:prstGeom prst="rect">
            <a:avLst/>
          </a:prstGeom>
        </p:spPr>
      </p:pic>
      <p:pic>
        <p:nvPicPr>
          <p:cNvPr id="8" name="Ms Hường Kate 0964869886 15 - 9Slide.vn">
            <a:extLst>
              <a:ext uri="{FF2B5EF4-FFF2-40B4-BE49-F238E27FC236}">
                <a16:creationId xmlns:a16="http://schemas.microsoft.com/office/drawing/2014/main" id="{68655DDA-E716-B196-37E1-2211D68785E5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7097" y="984085"/>
            <a:ext cx="990600" cy="939800"/>
          </a:xfrm>
          <a:prstGeom prst="rect">
            <a:avLst/>
          </a:prstGeom>
        </p:spPr>
      </p:pic>
      <p:pic>
        <p:nvPicPr>
          <p:cNvPr id="2" name="Ms Hường Kate 0964869886 16 - 9Slide.vn">
            <a:extLst>
              <a:ext uri="{FF2B5EF4-FFF2-40B4-BE49-F238E27FC236}">
                <a16:creationId xmlns:a16="http://schemas.microsoft.com/office/drawing/2014/main" id="{515E6A0A-6631-0843-1180-BCD2BC6DE0C2}"/>
              </a:ext>
            </a:extLst>
          </p:cNvPr>
          <p:cNvPicPr>
            <a:picLocks noChangeAspect="1"/>
          </p:cNvPicPr>
          <p:nvPr/>
        </p:nvPicPr>
        <p:blipFill>
          <a:blip r:embed="rId3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621" y="1109917"/>
            <a:ext cx="869732" cy="616519"/>
          </a:xfrm>
          <a:prstGeom prst="cloud">
            <a:avLst/>
          </a:prstGeom>
        </p:spPr>
      </p:pic>
      <p:grpSp>
        <p:nvGrpSpPr>
          <p:cNvPr id="7" name="Ms Hường Kate 0964869886 17 - 9Slide.vn">
            <a:extLst>
              <a:ext uri="{FF2B5EF4-FFF2-40B4-BE49-F238E27FC236}">
                <a16:creationId xmlns:a16="http://schemas.microsoft.com/office/drawing/2014/main" id="{B26F70B3-4967-638F-ADC6-208116C6A5C4}"/>
              </a:ext>
            </a:extLst>
          </p:cNvPr>
          <p:cNvGrpSpPr/>
          <p:nvPr/>
        </p:nvGrpSpPr>
        <p:grpSpPr>
          <a:xfrm>
            <a:off x="131002" y="917797"/>
            <a:ext cx="2088510" cy="1998857"/>
            <a:chOff x="196503" y="1376695"/>
            <a:chExt cx="3132765" cy="2998285"/>
          </a:xfrm>
        </p:grpSpPr>
        <p:grpSp>
          <p:nvGrpSpPr>
            <p:cNvPr id="13" name="Ms Hường Kate 0964869886 16 - 9Slide.vn">
              <a:extLst>
                <a:ext uri="{FF2B5EF4-FFF2-40B4-BE49-F238E27FC236}">
                  <a16:creationId xmlns:a16="http://schemas.microsoft.com/office/drawing/2014/main" id="{5FE74745-4B2F-E68E-82B9-EB6748FEA32E}"/>
                </a:ext>
              </a:extLst>
            </p:cNvPr>
            <p:cNvGrpSpPr/>
            <p:nvPr/>
          </p:nvGrpSpPr>
          <p:grpSpPr>
            <a:xfrm>
              <a:off x="196503" y="2076245"/>
              <a:ext cx="2117858" cy="2298735"/>
              <a:chOff x="846885" y="1429519"/>
              <a:chExt cx="2117858" cy="2298735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BE2E9EC8-7BFC-89A9-B192-295DD2C192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45480" y="3134732"/>
                <a:ext cx="1719263" cy="593522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EC3E3452-CAB1-6F0A-1040-F34D45EA5D7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46885" y="1429519"/>
                <a:ext cx="1972728" cy="1705213"/>
              </a:xfrm>
              <a:prstGeom prst="cloud">
                <a:avLst/>
              </a:prstGeom>
            </p:spPr>
          </p:pic>
        </p:grpSp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ACC2D791-A05A-1532-240F-B69C3DF682B3}"/>
                </a:ext>
              </a:extLst>
            </p:cNvPr>
            <p:cNvSpPr/>
            <p:nvPr/>
          </p:nvSpPr>
          <p:spPr>
            <a:xfrm>
              <a:off x="2173243" y="2625655"/>
              <a:ext cx="1156025" cy="1187060"/>
            </a:xfrm>
            <a:custGeom>
              <a:avLst/>
              <a:gdLst/>
              <a:ahLst/>
              <a:cxnLst/>
              <a:rect l="l" t="t" r="r" b="b"/>
              <a:pathLst>
                <a:path w="2441504" h="2038656">
                  <a:moveTo>
                    <a:pt x="0" y="0"/>
                  </a:moveTo>
                  <a:lnTo>
                    <a:pt x="2441504" y="0"/>
                  </a:lnTo>
                  <a:lnTo>
                    <a:pt x="2441504" y="2038656"/>
                  </a:lnTo>
                  <a:lnTo>
                    <a:pt x="0" y="2038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6" name="Ms Hường Kate 0964869886 12 - 9Slide.vn">
              <a:extLst>
                <a:ext uri="{FF2B5EF4-FFF2-40B4-BE49-F238E27FC236}">
                  <a16:creationId xmlns:a16="http://schemas.microsoft.com/office/drawing/2014/main" id="{D68785AB-2D5F-FCE7-BEB8-592D4B06A1D1}"/>
                </a:ext>
              </a:extLst>
            </p:cNvPr>
            <p:cNvSpPr txBox="1"/>
            <p:nvPr/>
          </p:nvSpPr>
          <p:spPr>
            <a:xfrm>
              <a:off x="789539" y="1376695"/>
              <a:ext cx="914400" cy="699648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He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31" name="Ms Hường Kate 0964869886 18 - 9Slide.vn">
            <a:extLst>
              <a:ext uri="{FF2B5EF4-FFF2-40B4-BE49-F238E27FC236}">
                <a16:creationId xmlns:a16="http://schemas.microsoft.com/office/drawing/2014/main" id="{0A0481F9-D0CD-E780-887E-B35E0E369F09}"/>
              </a:ext>
            </a:extLst>
          </p:cNvPr>
          <p:cNvGrpSpPr/>
          <p:nvPr/>
        </p:nvGrpSpPr>
        <p:grpSpPr>
          <a:xfrm>
            <a:off x="1156275" y="3528659"/>
            <a:ext cx="2157172" cy="2108799"/>
            <a:chOff x="1734412" y="5292988"/>
            <a:chExt cx="3235758" cy="3163198"/>
          </a:xfrm>
        </p:grpSpPr>
        <p:grpSp>
          <p:nvGrpSpPr>
            <p:cNvPr id="19" name="Ms Hường Kate 0964869886 17 - 9Slide.vn">
              <a:extLst>
                <a:ext uri="{FF2B5EF4-FFF2-40B4-BE49-F238E27FC236}">
                  <a16:creationId xmlns:a16="http://schemas.microsoft.com/office/drawing/2014/main" id="{57C608CE-93B5-DF44-142F-0F48F80C9376}"/>
                </a:ext>
              </a:extLst>
            </p:cNvPr>
            <p:cNvGrpSpPr/>
            <p:nvPr/>
          </p:nvGrpSpPr>
          <p:grpSpPr>
            <a:xfrm>
              <a:off x="1734412" y="5874616"/>
              <a:ext cx="2825065" cy="2581570"/>
              <a:chOff x="228600" y="4536478"/>
              <a:chExt cx="2825065" cy="2581570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B6EC6B9D-A623-CDB9-56BB-FEDD8EB55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96019" y="6575148"/>
                <a:ext cx="2457646" cy="542900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826C4CB1-C379-8648-1F14-8C6239DD606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28600" y="4536478"/>
                <a:ext cx="1911549" cy="2142393"/>
              </a:xfrm>
              <a:prstGeom prst="rect">
                <a:avLst/>
              </a:prstGeom>
            </p:spPr>
          </p:pic>
        </p:grpSp>
        <p:sp>
          <p:nvSpPr>
            <p:cNvPr id="21" name="Ms Hường Kate 0964869886 12 - 9Slide.vn">
              <a:extLst>
                <a:ext uri="{FF2B5EF4-FFF2-40B4-BE49-F238E27FC236}">
                  <a16:creationId xmlns:a16="http://schemas.microsoft.com/office/drawing/2014/main" id="{6D8F7D14-EEE2-5F08-AB7C-3E73DE351922}"/>
                </a:ext>
              </a:extLst>
            </p:cNvPr>
            <p:cNvSpPr txBox="1"/>
            <p:nvPr/>
          </p:nvSpPr>
          <p:spPr>
            <a:xfrm>
              <a:off x="3582510" y="5292988"/>
              <a:ext cx="914400" cy="699648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We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4498FD09-A72D-3389-98A1-63D62441B76E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26373" y="5992538"/>
              <a:ext cx="1543797" cy="974096"/>
            </a:xfrm>
            <a:prstGeom prst="cloud">
              <a:avLst/>
            </a:prstGeom>
          </p:spPr>
        </p:pic>
        <p:sp>
          <p:nvSpPr>
            <p:cNvPr id="30" name="Freeform 6">
              <a:extLst>
                <a:ext uri="{FF2B5EF4-FFF2-40B4-BE49-F238E27FC236}">
                  <a16:creationId xmlns:a16="http://schemas.microsoft.com/office/drawing/2014/main" id="{31C641A8-03C6-5C33-46AA-DE54905E9530}"/>
                </a:ext>
              </a:extLst>
            </p:cNvPr>
            <p:cNvSpPr/>
            <p:nvPr/>
          </p:nvSpPr>
          <p:spPr>
            <a:xfrm>
              <a:off x="3706154" y="7170444"/>
              <a:ext cx="749468" cy="771719"/>
            </a:xfrm>
            <a:custGeom>
              <a:avLst/>
              <a:gdLst/>
              <a:ahLst/>
              <a:cxnLst/>
              <a:rect l="l" t="t" r="r" b="b"/>
              <a:pathLst>
                <a:path w="2796690" h="2839279">
                  <a:moveTo>
                    <a:pt x="0" y="0"/>
                  </a:moveTo>
                  <a:lnTo>
                    <a:pt x="2796690" y="0"/>
                  </a:lnTo>
                  <a:lnTo>
                    <a:pt x="2796690" y="2839279"/>
                  </a:lnTo>
                  <a:lnTo>
                    <a:pt x="0" y="2839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3" name="Ms Hường Kate 0964869886 19 - 9Slide.vn">
            <a:extLst>
              <a:ext uri="{FF2B5EF4-FFF2-40B4-BE49-F238E27FC236}">
                <a16:creationId xmlns:a16="http://schemas.microsoft.com/office/drawing/2014/main" id="{3A75B0ED-3C92-E4CF-E40D-A0DA5247BC65}"/>
              </a:ext>
            </a:extLst>
          </p:cNvPr>
          <p:cNvGrpSpPr/>
          <p:nvPr/>
        </p:nvGrpSpPr>
        <p:grpSpPr>
          <a:xfrm>
            <a:off x="4073654" y="4140751"/>
            <a:ext cx="1839035" cy="2407231"/>
            <a:chOff x="6110481" y="6211126"/>
            <a:chExt cx="2758552" cy="3610847"/>
          </a:xfrm>
        </p:grpSpPr>
        <p:grpSp>
          <p:nvGrpSpPr>
            <p:cNvPr id="29" name="Ms Hường Kate 0964869886 18 - 9Slide.vn">
              <a:extLst>
                <a:ext uri="{FF2B5EF4-FFF2-40B4-BE49-F238E27FC236}">
                  <a16:creationId xmlns:a16="http://schemas.microsoft.com/office/drawing/2014/main" id="{AB70AB62-3D0A-CA80-2E29-9B2AB011FF10}"/>
                </a:ext>
              </a:extLst>
            </p:cNvPr>
            <p:cNvGrpSpPr/>
            <p:nvPr/>
          </p:nvGrpSpPr>
          <p:grpSpPr>
            <a:xfrm>
              <a:off x="6110481" y="6939623"/>
              <a:ext cx="2608240" cy="2882350"/>
              <a:chOff x="3421085" y="7342458"/>
              <a:chExt cx="2608240" cy="2882350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470EA8EA-4F0F-89FD-987B-EE90830B65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2812" y="9029700"/>
                <a:ext cx="2576513" cy="1195108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AD2DEF2B-D7DA-A83B-EF1D-9CB1EDA3A1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21085" y="7342458"/>
                <a:ext cx="1543798" cy="1804439"/>
              </a:xfrm>
              <a:prstGeom prst="rect">
                <a:avLst/>
              </a:prstGeom>
            </p:spPr>
          </p:pic>
        </p:grpSp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60D5E14C-7A26-F6AD-25A6-EAC7DC479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695229" y="6915378"/>
              <a:ext cx="1173804" cy="783959"/>
            </a:xfrm>
            <a:prstGeom prst="rect">
              <a:avLst/>
            </a:prstGeom>
          </p:spPr>
        </p:pic>
        <p:sp>
          <p:nvSpPr>
            <p:cNvPr id="39" name="Freeform 14">
              <a:extLst>
                <a:ext uri="{FF2B5EF4-FFF2-40B4-BE49-F238E27FC236}">
                  <a16:creationId xmlns:a16="http://schemas.microsoft.com/office/drawing/2014/main" id="{BD4CFA6E-740C-E558-4421-8C3EF9AF4F97}"/>
                </a:ext>
              </a:extLst>
            </p:cNvPr>
            <p:cNvSpPr/>
            <p:nvPr/>
          </p:nvSpPr>
          <p:spPr>
            <a:xfrm>
              <a:off x="7697762" y="7887877"/>
              <a:ext cx="1131546" cy="718828"/>
            </a:xfrm>
            <a:custGeom>
              <a:avLst/>
              <a:gdLst/>
              <a:ahLst/>
              <a:cxnLst/>
              <a:rect l="l" t="t" r="r" b="b"/>
              <a:pathLst>
                <a:path w="2441504" h="2038656">
                  <a:moveTo>
                    <a:pt x="0" y="0"/>
                  </a:moveTo>
                  <a:lnTo>
                    <a:pt x="2441504" y="0"/>
                  </a:lnTo>
                  <a:lnTo>
                    <a:pt x="2441504" y="2038656"/>
                  </a:lnTo>
                  <a:lnTo>
                    <a:pt x="0" y="2038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1" name="Ms Hường Kate 0964869886 12 - 9Slide.vn">
              <a:extLst>
                <a:ext uri="{FF2B5EF4-FFF2-40B4-BE49-F238E27FC236}">
                  <a16:creationId xmlns:a16="http://schemas.microsoft.com/office/drawing/2014/main" id="{AEDEF3F5-660E-3E14-6DA4-86E2B197E5A6}"/>
                </a:ext>
              </a:extLst>
            </p:cNvPr>
            <p:cNvSpPr txBox="1"/>
            <p:nvPr/>
          </p:nvSpPr>
          <p:spPr>
            <a:xfrm>
              <a:off x="7523049" y="6211126"/>
              <a:ext cx="914400" cy="699648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I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49" name="Ms Hường Kate 0964869886 20 - 9Slide.vn">
            <a:extLst>
              <a:ext uri="{FF2B5EF4-FFF2-40B4-BE49-F238E27FC236}">
                <a16:creationId xmlns:a16="http://schemas.microsoft.com/office/drawing/2014/main" id="{5EF21CB5-87E9-BDEF-31B3-828FA1570009}"/>
              </a:ext>
            </a:extLst>
          </p:cNvPr>
          <p:cNvGrpSpPr/>
          <p:nvPr/>
        </p:nvGrpSpPr>
        <p:grpSpPr>
          <a:xfrm>
            <a:off x="6894965" y="4104766"/>
            <a:ext cx="1927879" cy="2044847"/>
            <a:chOff x="10342447" y="6157149"/>
            <a:chExt cx="2891818" cy="3067270"/>
          </a:xfrm>
        </p:grpSpPr>
        <p:grpSp>
          <p:nvGrpSpPr>
            <p:cNvPr id="35" name="Ms Hường Kate 0964869886 19 - 9Slide.vn">
              <a:extLst>
                <a:ext uri="{FF2B5EF4-FFF2-40B4-BE49-F238E27FC236}">
                  <a16:creationId xmlns:a16="http://schemas.microsoft.com/office/drawing/2014/main" id="{D4BF1A37-5E5D-85EA-2E06-CC3B8A3E3A72}"/>
                </a:ext>
              </a:extLst>
            </p:cNvPr>
            <p:cNvGrpSpPr/>
            <p:nvPr/>
          </p:nvGrpSpPr>
          <p:grpSpPr>
            <a:xfrm>
              <a:off x="10342447" y="6879440"/>
              <a:ext cx="2857135" cy="2344979"/>
              <a:chOff x="9444840" y="6833417"/>
              <a:chExt cx="2857135" cy="2344979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3441AEF1-E195-CCF2-385D-C380645EB6E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725461" y="8627186"/>
                <a:ext cx="2576514" cy="551210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E4D22ED5-CC7F-1B1E-4977-00C12D77F5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4840" y="6833417"/>
                <a:ext cx="1692536" cy="1804439"/>
              </a:xfrm>
              <a:prstGeom prst="rect">
                <a:avLst/>
              </a:prstGeom>
            </p:spPr>
          </p:pic>
        </p:grpSp>
        <p:sp>
          <p:nvSpPr>
            <p:cNvPr id="45" name="Ms Hường Kate 0964869886 12 - 9Slide.vn">
              <a:extLst>
                <a:ext uri="{FF2B5EF4-FFF2-40B4-BE49-F238E27FC236}">
                  <a16:creationId xmlns:a16="http://schemas.microsoft.com/office/drawing/2014/main" id="{079890FD-D50F-B439-2E08-B51AE944B64A}"/>
                </a:ext>
              </a:extLst>
            </p:cNvPr>
            <p:cNvSpPr txBox="1"/>
            <p:nvPr/>
          </p:nvSpPr>
          <p:spPr>
            <a:xfrm>
              <a:off x="11750794" y="6157149"/>
              <a:ext cx="914400" cy="699648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He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  <p:sp>
          <p:nvSpPr>
            <p:cNvPr id="46" name="Freeform 6">
              <a:extLst>
                <a:ext uri="{FF2B5EF4-FFF2-40B4-BE49-F238E27FC236}">
                  <a16:creationId xmlns:a16="http://schemas.microsoft.com/office/drawing/2014/main" id="{3AB1466A-78CF-FFD1-450F-04226584DEBB}"/>
                </a:ext>
              </a:extLst>
            </p:cNvPr>
            <p:cNvSpPr/>
            <p:nvPr/>
          </p:nvSpPr>
          <p:spPr>
            <a:xfrm>
              <a:off x="12142653" y="7781659"/>
              <a:ext cx="1091612" cy="1021595"/>
            </a:xfrm>
            <a:custGeom>
              <a:avLst/>
              <a:gdLst/>
              <a:ahLst/>
              <a:cxnLst/>
              <a:rect l="l" t="t" r="r" b="b"/>
              <a:pathLst>
                <a:path w="2796690" h="2839279">
                  <a:moveTo>
                    <a:pt x="0" y="0"/>
                  </a:moveTo>
                  <a:lnTo>
                    <a:pt x="2796690" y="0"/>
                  </a:lnTo>
                  <a:lnTo>
                    <a:pt x="2796690" y="2839279"/>
                  </a:lnTo>
                  <a:lnTo>
                    <a:pt x="0" y="28392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8" name="Freeform 10">
              <a:extLst>
                <a:ext uri="{FF2B5EF4-FFF2-40B4-BE49-F238E27FC236}">
                  <a16:creationId xmlns:a16="http://schemas.microsoft.com/office/drawing/2014/main" id="{0732BAAF-D6C5-907E-02B9-56E74A38D9AF}"/>
                </a:ext>
              </a:extLst>
            </p:cNvPr>
            <p:cNvSpPr/>
            <p:nvPr/>
          </p:nvSpPr>
          <p:spPr>
            <a:xfrm>
              <a:off x="12221754" y="6724848"/>
              <a:ext cx="986439" cy="891192"/>
            </a:xfrm>
            <a:custGeom>
              <a:avLst/>
              <a:gdLst/>
              <a:ahLst/>
              <a:cxnLst/>
              <a:rect l="l" t="t" r="r" b="b"/>
              <a:pathLst>
                <a:path w="5445696" h="4914741">
                  <a:moveTo>
                    <a:pt x="0" y="0"/>
                  </a:moveTo>
                  <a:lnTo>
                    <a:pt x="5445696" y="0"/>
                  </a:lnTo>
                  <a:lnTo>
                    <a:pt x="5445696" y="4914740"/>
                  </a:lnTo>
                  <a:lnTo>
                    <a:pt x="0" y="491474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Ms Hường Kate 0964869886 21 - 9Slide.vn">
            <a:extLst>
              <a:ext uri="{FF2B5EF4-FFF2-40B4-BE49-F238E27FC236}">
                <a16:creationId xmlns:a16="http://schemas.microsoft.com/office/drawing/2014/main" id="{07A7F581-768B-D80C-16EC-2844BA7A1C02}"/>
              </a:ext>
            </a:extLst>
          </p:cNvPr>
          <p:cNvGrpSpPr/>
          <p:nvPr/>
        </p:nvGrpSpPr>
        <p:grpSpPr>
          <a:xfrm>
            <a:off x="9206484" y="3346292"/>
            <a:ext cx="2425185" cy="2239837"/>
            <a:chOff x="13421213" y="5507929"/>
            <a:chExt cx="3637778" cy="3359756"/>
          </a:xfrm>
        </p:grpSpPr>
        <p:grpSp>
          <p:nvGrpSpPr>
            <p:cNvPr id="42" name="Ms Hường Kate 0964869886 20 - 9Slide.vn">
              <a:extLst>
                <a:ext uri="{FF2B5EF4-FFF2-40B4-BE49-F238E27FC236}">
                  <a16:creationId xmlns:a16="http://schemas.microsoft.com/office/drawing/2014/main" id="{E746E03A-8E51-7797-0989-4E8B668A2E81}"/>
                </a:ext>
              </a:extLst>
            </p:cNvPr>
            <p:cNvGrpSpPr/>
            <p:nvPr/>
          </p:nvGrpSpPr>
          <p:grpSpPr>
            <a:xfrm>
              <a:off x="13421213" y="6249284"/>
              <a:ext cx="3637778" cy="2618401"/>
              <a:chOff x="12790187" y="4854149"/>
              <a:chExt cx="3637778" cy="2618401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AE2620A0-63B7-B99E-C36B-0CA75C55D6C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90187" y="6846598"/>
                <a:ext cx="3637778" cy="625952"/>
              </a:xfrm>
              <a:prstGeom prst="rect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73CE65B7-F18B-C07A-1308-4365B5A2724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798798" y="4854149"/>
                <a:ext cx="1761499" cy="2181277"/>
              </a:xfrm>
              <a:prstGeom prst="rect">
                <a:avLst/>
              </a:prstGeom>
            </p:spPr>
          </p:pic>
        </p:grpSp>
        <p:sp>
          <p:nvSpPr>
            <p:cNvPr id="50" name="Ms Hường Kate 0964869886 33 - 9Slide.vn">
              <a:extLst>
                <a:ext uri="{FF2B5EF4-FFF2-40B4-BE49-F238E27FC236}">
                  <a16:creationId xmlns:a16="http://schemas.microsoft.com/office/drawing/2014/main" id="{22F34D2D-D900-98F5-153D-C84ED3877022}"/>
                </a:ext>
              </a:extLst>
            </p:cNvPr>
            <p:cNvSpPr/>
            <p:nvPr/>
          </p:nvSpPr>
          <p:spPr>
            <a:xfrm>
              <a:off x="15276705" y="6072071"/>
              <a:ext cx="1478129" cy="1028408"/>
            </a:xfrm>
            <a:custGeom>
              <a:avLst/>
              <a:gdLst/>
              <a:ahLst/>
              <a:cxnLst/>
              <a:rect l="l" t="t" r="r" b="b"/>
              <a:pathLst>
                <a:path w="3589642" h="2162759">
                  <a:moveTo>
                    <a:pt x="0" y="0"/>
                  </a:moveTo>
                  <a:lnTo>
                    <a:pt x="3589642" y="0"/>
                  </a:lnTo>
                  <a:lnTo>
                    <a:pt x="3589642" y="2162760"/>
                  </a:lnTo>
                  <a:lnTo>
                    <a:pt x="0" y="216276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1" name="Freeform 14">
              <a:extLst>
                <a:ext uri="{FF2B5EF4-FFF2-40B4-BE49-F238E27FC236}">
                  <a16:creationId xmlns:a16="http://schemas.microsoft.com/office/drawing/2014/main" id="{1B2E063E-102F-3A27-F050-7D45108F70B4}"/>
                </a:ext>
              </a:extLst>
            </p:cNvPr>
            <p:cNvSpPr/>
            <p:nvPr/>
          </p:nvSpPr>
          <p:spPr>
            <a:xfrm>
              <a:off x="15539813" y="7339923"/>
              <a:ext cx="1131546" cy="718828"/>
            </a:xfrm>
            <a:custGeom>
              <a:avLst/>
              <a:gdLst/>
              <a:ahLst/>
              <a:cxnLst/>
              <a:rect l="l" t="t" r="r" b="b"/>
              <a:pathLst>
                <a:path w="2441504" h="2038656">
                  <a:moveTo>
                    <a:pt x="0" y="0"/>
                  </a:moveTo>
                  <a:lnTo>
                    <a:pt x="2441504" y="0"/>
                  </a:lnTo>
                  <a:lnTo>
                    <a:pt x="2441504" y="2038656"/>
                  </a:lnTo>
                  <a:lnTo>
                    <a:pt x="0" y="203865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7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3" name="Ms Hường Kate 0964869886 12 - 9Slide.vn">
              <a:extLst>
                <a:ext uri="{FF2B5EF4-FFF2-40B4-BE49-F238E27FC236}">
                  <a16:creationId xmlns:a16="http://schemas.microsoft.com/office/drawing/2014/main" id="{9EC21673-383F-89BE-E1CA-569414C5EE08}"/>
                </a:ext>
              </a:extLst>
            </p:cNvPr>
            <p:cNvSpPr txBox="1"/>
            <p:nvPr/>
          </p:nvSpPr>
          <p:spPr>
            <a:xfrm>
              <a:off x="15065879" y="5507929"/>
              <a:ext cx="914400" cy="699648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I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59" name="Ms Hường Kate 0964869886 22 - 9Slide.vn">
            <a:extLst>
              <a:ext uri="{FF2B5EF4-FFF2-40B4-BE49-F238E27FC236}">
                <a16:creationId xmlns:a16="http://schemas.microsoft.com/office/drawing/2014/main" id="{91E9BCED-93ED-18B6-39BF-79F1261DF3FB}"/>
              </a:ext>
            </a:extLst>
          </p:cNvPr>
          <p:cNvGrpSpPr/>
          <p:nvPr/>
        </p:nvGrpSpPr>
        <p:grpSpPr>
          <a:xfrm>
            <a:off x="10028704" y="991080"/>
            <a:ext cx="2211104" cy="1609517"/>
            <a:chOff x="15043056" y="1486619"/>
            <a:chExt cx="3316656" cy="2414275"/>
          </a:xfrm>
        </p:grpSpPr>
        <p:grpSp>
          <p:nvGrpSpPr>
            <p:cNvPr id="52" name="Ms Hường Kate 0964869886 21 - 9Slide.vn">
              <a:extLst>
                <a:ext uri="{FF2B5EF4-FFF2-40B4-BE49-F238E27FC236}">
                  <a16:creationId xmlns:a16="http://schemas.microsoft.com/office/drawing/2014/main" id="{6070DF46-C4A3-C124-4396-632578954080}"/>
                </a:ext>
              </a:extLst>
            </p:cNvPr>
            <p:cNvGrpSpPr/>
            <p:nvPr/>
          </p:nvGrpSpPr>
          <p:grpSpPr>
            <a:xfrm>
              <a:off x="15043056" y="2069433"/>
              <a:ext cx="3316656" cy="1831461"/>
              <a:chOff x="14696948" y="1020724"/>
              <a:chExt cx="3316656" cy="1831461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DA9B2A7D-8169-B61C-4BBE-A67F3E3629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696948" y="2226233"/>
                <a:ext cx="3316656" cy="625952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EFC9CE52-D88A-45B8-D70B-A2B424CB42C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710299" y="1020724"/>
                <a:ext cx="1829138" cy="1300789"/>
              </a:xfrm>
              <a:prstGeom prst="rect">
                <a:avLst/>
              </a:prstGeom>
            </p:spPr>
          </p:pic>
        </p:grpSp>
        <p:sp>
          <p:nvSpPr>
            <p:cNvPr id="56" name="Freeform 8">
              <a:extLst>
                <a:ext uri="{FF2B5EF4-FFF2-40B4-BE49-F238E27FC236}">
                  <a16:creationId xmlns:a16="http://schemas.microsoft.com/office/drawing/2014/main" id="{E229EE1B-A2C7-F152-CA40-F4E7FB1C09A2}"/>
                </a:ext>
              </a:extLst>
            </p:cNvPr>
            <p:cNvSpPr/>
            <p:nvPr/>
          </p:nvSpPr>
          <p:spPr>
            <a:xfrm>
              <a:off x="17021788" y="1657568"/>
              <a:ext cx="1123457" cy="1087872"/>
            </a:xfrm>
            <a:custGeom>
              <a:avLst/>
              <a:gdLst/>
              <a:ahLst/>
              <a:cxnLst/>
              <a:rect l="l" t="t" r="r" b="b"/>
              <a:pathLst>
                <a:path w="2206384" h="3003586">
                  <a:moveTo>
                    <a:pt x="0" y="0"/>
                  </a:moveTo>
                  <a:lnTo>
                    <a:pt x="2206384" y="0"/>
                  </a:lnTo>
                  <a:lnTo>
                    <a:pt x="2206384" y="3003585"/>
                  </a:lnTo>
                  <a:lnTo>
                    <a:pt x="0" y="300358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3">
                <a:extLst>
                  <a:ext uri="{96DAC541-7B7A-43D3-8B79-37D633B846F1}">
                    <asvg:svgBlip xmlns:asvg="http://schemas.microsoft.com/office/drawing/2016/SVG/main" r:embed="rId5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769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7" name="Freeform 7">
              <a:extLst>
                <a:ext uri="{FF2B5EF4-FFF2-40B4-BE49-F238E27FC236}">
                  <a16:creationId xmlns:a16="http://schemas.microsoft.com/office/drawing/2014/main" id="{CBEDB66D-A2F7-5307-392F-53408C741AA2}"/>
                </a:ext>
              </a:extLst>
            </p:cNvPr>
            <p:cNvSpPr/>
            <p:nvPr/>
          </p:nvSpPr>
          <p:spPr>
            <a:xfrm>
              <a:off x="16801924" y="2555350"/>
              <a:ext cx="1199100" cy="883040"/>
            </a:xfrm>
            <a:custGeom>
              <a:avLst/>
              <a:gdLst/>
              <a:ahLst/>
              <a:cxnLst/>
              <a:rect l="l" t="t" r="r" b="b"/>
              <a:pathLst>
                <a:path w="2253778" h="2172079">
                  <a:moveTo>
                    <a:pt x="0" y="0"/>
                  </a:moveTo>
                  <a:lnTo>
                    <a:pt x="2253778" y="0"/>
                  </a:lnTo>
                  <a:lnTo>
                    <a:pt x="2253778" y="2172079"/>
                  </a:lnTo>
                  <a:lnTo>
                    <a:pt x="0" y="21720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Ms Hường Kate 0964869886 12 - 9Slide.vn">
              <a:extLst>
                <a:ext uri="{FF2B5EF4-FFF2-40B4-BE49-F238E27FC236}">
                  <a16:creationId xmlns:a16="http://schemas.microsoft.com/office/drawing/2014/main" id="{E774CD7B-8FD3-609E-999E-71B70A0AFE4E}"/>
                </a:ext>
              </a:extLst>
            </p:cNvPr>
            <p:cNvSpPr txBox="1"/>
            <p:nvPr/>
          </p:nvSpPr>
          <p:spPr>
            <a:xfrm>
              <a:off x="16143833" y="1486619"/>
              <a:ext cx="914400" cy="699648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He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7808499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8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ẪU CÂU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FFF"/>
            </a:gs>
            <a:gs pos="0">
              <a:srgbClr val="FF0000">
                <a:alpha val="67000"/>
              </a:srgb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Ms Hường Kate 0964869886 1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3403669" y="39757"/>
            <a:ext cx="5371703" cy="2751825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2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3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4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68858" y="4926493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5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6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10129978" y="6329941"/>
            <a:ext cx="2069839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8: Weather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3" name="Ms Hường Kate 0964869886 7 - 9Slide.vn">
            <a:extLst>
              <a:ext uri="{FF2B5EF4-FFF2-40B4-BE49-F238E27FC236}">
                <a16:creationId xmlns:a16="http://schemas.microsoft.com/office/drawing/2014/main" id="{E47C6F0E-8798-76C3-5B9F-45AA447F4DA4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7004" y="832754"/>
            <a:ext cx="1558925" cy="974821"/>
          </a:xfrm>
          <a:prstGeom prst="rect">
            <a:avLst/>
          </a:prstGeom>
        </p:spPr>
      </p:pic>
      <p:pic>
        <p:nvPicPr>
          <p:cNvPr id="5" name="Ms Hường Kate 0964869886 8 - 9Slide.vn">
            <a:extLst>
              <a:ext uri="{FF2B5EF4-FFF2-40B4-BE49-F238E27FC236}">
                <a16:creationId xmlns:a16="http://schemas.microsoft.com/office/drawing/2014/main" id="{42FAD08B-75A6-0306-C840-C84E36EB1A9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31313" y="972826"/>
            <a:ext cx="1854217" cy="922014"/>
          </a:xfrm>
          <a:prstGeom prst="rect">
            <a:avLst/>
          </a:prstGeom>
        </p:spPr>
      </p:pic>
      <p:pic>
        <p:nvPicPr>
          <p:cNvPr id="8" name="Ms Hường Kate 0964869886 9 - 9Slide.vn">
            <a:extLst>
              <a:ext uri="{FF2B5EF4-FFF2-40B4-BE49-F238E27FC236}">
                <a16:creationId xmlns:a16="http://schemas.microsoft.com/office/drawing/2014/main" id="{77CF0ACF-0AFE-2C2D-F759-AA5C21B93026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6864" y="504851"/>
            <a:ext cx="2669671" cy="768307"/>
          </a:xfrm>
          <a:prstGeom prst="rect">
            <a:avLst/>
          </a:prstGeom>
        </p:spPr>
      </p:pic>
      <p:pic>
        <p:nvPicPr>
          <p:cNvPr id="10" name="Ms Hường Kate 0964869886 10 - 9Slide.vn">
            <a:extLst>
              <a:ext uri="{FF2B5EF4-FFF2-40B4-BE49-F238E27FC236}">
                <a16:creationId xmlns:a16="http://schemas.microsoft.com/office/drawing/2014/main" id="{FC5DFD7C-2A7D-C2B6-DC67-8126972A3D65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95303" y="1713560"/>
            <a:ext cx="3282648" cy="911074"/>
          </a:xfrm>
          <a:prstGeom prst="rect">
            <a:avLst/>
          </a:prstGeom>
        </p:spPr>
      </p:pic>
      <p:grpSp>
        <p:nvGrpSpPr>
          <p:cNvPr id="22" name="Ms Hường Kate 0964869886 11 - 9Slide.vn">
            <a:extLst>
              <a:ext uri="{FF2B5EF4-FFF2-40B4-BE49-F238E27FC236}">
                <a16:creationId xmlns:a16="http://schemas.microsoft.com/office/drawing/2014/main" id="{B5BD9222-8095-E777-902E-7D650C5E9DDB}"/>
              </a:ext>
            </a:extLst>
          </p:cNvPr>
          <p:cNvGrpSpPr/>
          <p:nvPr/>
        </p:nvGrpSpPr>
        <p:grpSpPr>
          <a:xfrm>
            <a:off x="1104586" y="972826"/>
            <a:ext cx="1235785" cy="1347317"/>
            <a:chOff x="1038186" y="15325"/>
            <a:chExt cx="2123827" cy="308992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EFE9F92-3870-BE1C-6CB6-98379B66A8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38186" y="2386057"/>
              <a:ext cx="1945007" cy="719192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DF050488-6BE1-1C11-C27B-57C838AABA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1156" y="15325"/>
              <a:ext cx="2110857" cy="2447502"/>
            </a:xfrm>
            <a:prstGeom prst="rect">
              <a:avLst/>
            </a:prstGeom>
          </p:spPr>
        </p:pic>
      </p:grpSp>
      <p:grpSp>
        <p:nvGrpSpPr>
          <p:cNvPr id="21" name="Ms Hường Kate 0964869886 12 - 9Slide.vn">
            <a:extLst>
              <a:ext uri="{FF2B5EF4-FFF2-40B4-BE49-F238E27FC236}">
                <a16:creationId xmlns:a16="http://schemas.microsoft.com/office/drawing/2014/main" id="{E7BF7758-DC0C-7BE2-448B-7A830E472913}"/>
              </a:ext>
            </a:extLst>
          </p:cNvPr>
          <p:cNvGrpSpPr/>
          <p:nvPr/>
        </p:nvGrpSpPr>
        <p:grpSpPr>
          <a:xfrm>
            <a:off x="1121819" y="2972493"/>
            <a:ext cx="1749762" cy="1724943"/>
            <a:chOff x="533400" y="4190635"/>
            <a:chExt cx="3836111" cy="3427578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97177C6-0F3A-7C87-2ED8-7CB9B609FA6C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56929" y="6908447"/>
              <a:ext cx="1254560" cy="709766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9707F3DD-2AC5-99E1-04ED-322610AED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3400" y="4190635"/>
              <a:ext cx="3836111" cy="2655964"/>
            </a:xfrm>
            <a:prstGeom prst="cloud">
              <a:avLst/>
            </a:prstGeom>
          </p:spPr>
        </p:pic>
      </p:grpSp>
      <p:grpSp>
        <p:nvGrpSpPr>
          <p:cNvPr id="32" name="Ms Hường Kate 0964869886 13 - 9Slide.vn">
            <a:extLst>
              <a:ext uri="{FF2B5EF4-FFF2-40B4-BE49-F238E27FC236}">
                <a16:creationId xmlns:a16="http://schemas.microsoft.com/office/drawing/2014/main" id="{70DEBE40-F035-FD43-E0CB-68CCCF23E6D1}"/>
              </a:ext>
            </a:extLst>
          </p:cNvPr>
          <p:cNvGrpSpPr/>
          <p:nvPr/>
        </p:nvGrpSpPr>
        <p:grpSpPr>
          <a:xfrm>
            <a:off x="2986626" y="4019098"/>
            <a:ext cx="1578555" cy="1583887"/>
            <a:chOff x="4369511" y="5703385"/>
            <a:chExt cx="3475045" cy="3667061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20F52EC-4941-2990-4D38-B6D764114F2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891532" y="8493069"/>
              <a:ext cx="2038350" cy="877377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A685D2B2-9B72-2503-9BAF-3428031226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9511" y="5703385"/>
              <a:ext cx="3475045" cy="2976417"/>
            </a:xfrm>
            <a:prstGeom prst="cloud">
              <a:avLst/>
            </a:prstGeom>
          </p:spPr>
        </p:pic>
      </p:grpSp>
      <p:grpSp>
        <p:nvGrpSpPr>
          <p:cNvPr id="38" name="Ms Hường Kate 0964869886 14 - 9Slide.vn">
            <a:extLst>
              <a:ext uri="{FF2B5EF4-FFF2-40B4-BE49-F238E27FC236}">
                <a16:creationId xmlns:a16="http://schemas.microsoft.com/office/drawing/2014/main" id="{A33E04B8-2F14-37D0-0018-F4DD391EB22A}"/>
              </a:ext>
            </a:extLst>
          </p:cNvPr>
          <p:cNvGrpSpPr/>
          <p:nvPr/>
        </p:nvGrpSpPr>
        <p:grpSpPr>
          <a:xfrm>
            <a:off x="5665526" y="3977217"/>
            <a:ext cx="1679953" cy="1688412"/>
            <a:chOff x="8398668" y="5559894"/>
            <a:chExt cx="3567164" cy="3921119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DD0C6EE9-E593-791B-46B1-FDB99D121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523997" y="8470211"/>
              <a:ext cx="2856821" cy="1010802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288187FB-B50A-4CD9-59C1-FA15B50642DC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398668" y="5559894"/>
              <a:ext cx="3567164" cy="3009866"/>
            </a:xfrm>
            <a:prstGeom prst="cloud">
              <a:avLst/>
            </a:prstGeom>
          </p:spPr>
        </p:pic>
      </p:grpSp>
      <p:grpSp>
        <p:nvGrpSpPr>
          <p:cNvPr id="44" name="Ms Hường Kate 0964869886 15 - 9Slide.vn">
            <a:extLst>
              <a:ext uri="{FF2B5EF4-FFF2-40B4-BE49-F238E27FC236}">
                <a16:creationId xmlns:a16="http://schemas.microsoft.com/office/drawing/2014/main" id="{6C43C5AE-C638-0DEF-1611-261208888FED}"/>
              </a:ext>
            </a:extLst>
          </p:cNvPr>
          <p:cNvGrpSpPr/>
          <p:nvPr/>
        </p:nvGrpSpPr>
        <p:grpSpPr>
          <a:xfrm>
            <a:off x="8209693" y="3646032"/>
            <a:ext cx="1679953" cy="1892653"/>
            <a:chOff x="12240484" y="4771392"/>
            <a:chExt cx="3609115" cy="3760053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CEC4422D-DC7B-76A4-F06E-907F063D83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2882" y="7648260"/>
              <a:ext cx="2259095" cy="883185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82EAE4E0-0D6B-6121-6672-20BA3E63781E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240484" y="4771392"/>
              <a:ext cx="3609115" cy="2897868"/>
            </a:xfrm>
            <a:prstGeom prst="cloud">
              <a:avLst/>
            </a:prstGeom>
          </p:spPr>
        </p:pic>
      </p:grpSp>
      <p:grpSp>
        <p:nvGrpSpPr>
          <p:cNvPr id="51" name="Ms Hường Kate 0964869886 16 - 9Slide.vn">
            <a:extLst>
              <a:ext uri="{FF2B5EF4-FFF2-40B4-BE49-F238E27FC236}">
                <a16:creationId xmlns:a16="http://schemas.microsoft.com/office/drawing/2014/main" id="{CA7AF51C-4B8A-E965-BA08-F0B2B3F77D5A}"/>
              </a:ext>
            </a:extLst>
          </p:cNvPr>
          <p:cNvGrpSpPr/>
          <p:nvPr/>
        </p:nvGrpSpPr>
        <p:grpSpPr>
          <a:xfrm>
            <a:off x="9023424" y="909811"/>
            <a:ext cx="1752646" cy="1773811"/>
            <a:chOff x="13570496" y="811979"/>
            <a:chExt cx="3836111" cy="376989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D76B7235-EB3D-2D13-77F5-0668128F2A32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513200" y="3642987"/>
              <a:ext cx="1950703" cy="938890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EC5F9E8A-EA91-4E9D-6362-8697C39CA2B4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570496" y="811979"/>
              <a:ext cx="3836111" cy="2838980"/>
            </a:xfrm>
            <a:prstGeom prst="cloud">
              <a:avLst/>
            </a:prstGeom>
          </p:spPr>
        </p:pic>
      </p:grpSp>
      <p:sp>
        <p:nvSpPr>
          <p:cNvPr id="52" name="Ms Hường Kate 0964869886 17 - 9Slide.vn">
            <a:extLst>
              <a:ext uri="{FF2B5EF4-FFF2-40B4-BE49-F238E27FC236}">
                <a16:creationId xmlns:a16="http://schemas.microsoft.com/office/drawing/2014/main" id="{9877CD53-0EF0-C2E5-8BB1-601DD9EB75D8}"/>
              </a:ext>
            </a:extLst>
          </p:cNvPr>
          <p:cNvSpPr/>
          <p:nvPr/>
        </p:nvSpPr>
        <p:spPr>
          <a:xfrm rot="10488296">
            <a:off x="2187334" y="766618"/>
            <a:ext cx="1562415" cy="357403"/>
          </a:xfrm>
          <a:custGeom>
            <a:avLst/>
            <a:gdLst/>
            <a:ahLst/>
            <a:cxnLst/>
            <a:rect l="l" t="t" r="r" b="b"/>
            <a:pathLst>
              <a:path w="2343622" h="536104">
                <a:moveTo>
                  <a:pt x="0" y="0"/>
                </a:moveTo>
                <a:lnTo>
                  <a:pt x="2343622" y="0"/>
                </a:lnTo>
                <a:lnTo>
                  <a:pt x="2343622" y="536104"/>
                </a:lnTo>
                <a:lnTo>
                  <a:pt x="0" y="536104"/>
                </a:lnTo>
                <a:lnTo>
                  <a:pt x="0" y="0"/>
                </a:lnTo>
                <a:close/>
              </a:path>
            </a:pathLst>
          </a:custGeom>
          <a:blipFill>
            <a:blip r:embed="rId42">
              <a:extLst>
                <a:ext uri="{96DAC541-7B7A-43D3-8B79-37D633B846F1}">
                  <asvg:svgBlip xmlns:asvg="http://schemas.microsoft.com/office/drawing/2016/SVG/main" r:embed="rId4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Ms Hường Kate 0964869886 18 - 9Slide.vn">
            <a:extLst>
              <a:ext uri="{FF2B5EF4-FFF2-40B4-BE49-F238E27FC236}">
                <a16:creationId xmlns:a16="http://schemas.microsoft.com/office/drawing/2014/main" id="{A31168DB-8668-6A25-AB70-14730889340B}"/>
              </a:ext>
            </a:extLst>
          </p:cNvPr>
          <p:cNvSpPr/>
          <p:nvPr/>
        </p:nvSpPr>
        <p:spPr>
          <a:xfrm rot="7038887">
            <a:off x="3744721" y="3121029"/>
            <a:ext cx="1246224" cy="307763"/>
          </a:xfrm>
          <a:custGeom>
            <a:avLst/>
            <a:gdLst/>
            <a:ahLst/>
            <a:cxnLst/>
            <a:rect l="l" t="t" r="r" b="b"/>
            <a:pathLst>
              <a:path w="2343622" h="536104">
                <a:moveTo>
                  <a:pt x="0" y="0"/>
                </a:moveTo>
                <a:lnTo>
                  <a:pt x="2343622" y="0"/>
                </a:lnTo>
                <a:lnTo>
                  <a:pt x="2343622" y="536103"/>
                </a:lnTo>
                <a:lnTo>
                  <a:pt x="0" y="536103"/>
                </a:lnTo>
                <a:lnTo>
                  <a:pt x="0" y="0"/>
                </a:lnTo>
                <a:close/>
              </a:path>
            </a:pathLst>
          </a:custGeom>
          <a:blipFill>
            <a:blip r:embed="rId44">
              <a:extLst>
                <a:ext uri="{96DAC541-7B7A-43D3-8B79-37D633B846F1}">
                  <asvg:svgBlip xmlns:asvg="http://schemas.microsoft.com/office/drawing/2016/SVG/main" r:embed="rId4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Ms Hường Kate 0964869886 19 - 9Slide.vn">
            <a:extLst>
              <a:ext uri="{FF2B5EF4-FFF2-40B4-BE49-F238E27FC236}">
                <a16:creationId xmlns:a16="http://schemas.microsoft.com/office/drawing/2014/main" id="{3B6CA0F1-A7C0-9E65-2180-6063CE4E471A}"/>
              </a:ext>
            </a:extLst>
          </p:cNvPr>
          <p:cNvSpPr/>
          <p:nvPr/>
        </p:nvSpPr>
        <p:spPr>
          <a:xfrm rot="10800000" flipH="1">
            <a:off x="8066519" y="593624"/>
            <a:ext cx="1562415" cy="357403"/>
          </a:xfrm>
          <a:custGeom>
            <a:avLst/>
            <a:gdLst/>
            <a:ahLst/>
            <a:cxnLst/>
            <a:rect l="l" t="t" r="r" b="b"/>
            <a:pathLst>
              <a:path w="2343622" h="536104">
                <a:moveTo>
                  <a:pt x="0" y="0"/>
                </a:moveTo>
                <a:lnTo>
                  <a:pt x="2343622" y="0"/>
                </a:lnTo>
                <a:lnTo>
                  <a:pt x="2343622" y="536104"/>
                </a:lnTo>
                <a:lnTo>
                  <a:pt x="0" y="536104"/>
                </a:lnTo>
                <a:lnTo>
                  <a:pt x="0" y="0"/>
                </a:lnTo>
                <a:close/>
              </a:path>
            </a:pathLst>
          </a:custGeom>
          <a:blipFill>
            <a:blip r:embed="rId46">
              <a:extLst>
                <a:ext uri="{96DAC541-7B7A-43D3-8B79-37D633B846F1}">
                  <asvg:svgBlip xmlns:asvg="http://schemas.microsoft.com/office/drawing/2016/SVG/main" r:embed="rId4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5" name="Ms Hường Kate 0964869886 20 - 9Slide.vn">
            <a:extLst>
              <a:ext uri="{FF2B5EF4-FFF2-40B4-BE49-F238E27FC236}">
                <a16:creationId xmlns:a16="http://schemas.microsoft.com/office/drawing/2014/main" id="{AD116F55-8CEE-5410-B91A-E7801291ECB3}"/>
              </a:ext>
            </a:extLst>
          </p:cNvPr>
          <p:cNvSpPr/>
          <p:nvPr/>
        </p:nvSpPr>
        <p:spPr>
          <a:xfrm rot="9530175">
            <a:off x="2550106" y="2249378"/>
            <a:ext cx="1562415" cy="357403"/>
          </a:xfrm>
          <a:custGeom>
            <a:avLst/>
            <a:gdLst/>
            <a:ahLst/>
            <a:cxnLst/>
            <a:rect l="l" t="t" r="r" b="b"/>
            <a:pathLst>
              <a:path w="2343622" h="536104">
                <a:moveTo>
                  <a:pt x="0" y="0"/>
                </a:moveTo>
                <a:lnTo>
                  <a:pt x="2343622" y="0"/>
                </a:lnTo>
                <a:lnTo>
                  <a:pt x="2343622" y="536103"/>
                </a:lnTo>
                <a:lnTo>
                  <a:pt x="0" y="536103"/>
                </a:lnTo>
                <a:lnTo>
                  <a:pt x="0" y="0"/>
                </a:lnTo>
                <a:close/>
              </a:path>
            </a:pathLst>
          </a:custGeom>
          <a:blipFill>
            <a:blip r:embed="rId48">
              <a:extLst>
                <a:ext uri="{96DAC541-7B7A-43D3-8B79-37D633B846F1}">
                  <asvg:svgBlip xmlns:asvg="http://schemas.microsoft.com/office/drawing/2016/SVG/main" r:embed="rId4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6" name="Ms Hường Kate 0964869886 21 - 9Slide.vn">
            <a:extLst>
              <a:ext uri="{FF2B5EF4-FFF2-40B4-BE49-F238E27FC236}">
                <a16:creationId xmlns:a16="http://schemas.microsoft.com/office/drawing/2014/main" id="{56C393A3-B0DA-7772-382F-234C00BFB5DB}"/>
              </a:ext>
            </a:extLst>
          </p:cNvPr>
          <p:cNvSpPr/>
          <p:nvPr/>
        </p:nvSpPr>
        <p:spPr>
          <a:xfrm rot="4708806">
            <a:off x="5395055" y="3089841"/>
            <a:ext cx="1167264" cy="513119"/>
          </a:xfrm>
          <a:custGeom>
            <a:avLst/>
            <a:gdLst/>
            <a:ahLst/>
            <a:cxnLst/>
            <a:rect l="l" t="t" r="r" b="b"/>
            <a:pathLst>
              <a:path w="2343622" h="536104">
                <a:moveTo>
                  <a:pt x="0" y="0"/>
                </a:moveTo>
                <a:lnTo>
                  <a:pt x="2343622" y="0"/>
                </a:lnTo>
                <a:lnTo>
                  <a:pt x="2343622" y="536103"/>
                </a:lnTo>
                <a:lnTo>
                  <a:pt x="0" y="536103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Ms Hường Kate 0964869886 22 - 9Slide.vn">
            <a:extLst>
              <a:ext uri="{FF2B5EF4-FFF2-40B4-BE49-F238E27FC236}">
                <a16:creationId xmlns:a16="http://schemas.microsoft.com/office/drawing/2014/main" id="{19E0EFD3-7C1D-BDE0-8ECA-3D66F1CA83E0}"/>
              </a:ext>
            </a:extLst>
          </p:cNvPr>
          <p:cNvSpPr/>
          <p:nvPr/>
        </p:nvSpPr>
        <p:spPr>
          <a:xfrm rot="3096918" flipV="1">
            <a:off x="7658805" y="2676617"/>
            <a:ext cx="1562415" cy="357403"/>
          </a:xfrm>
          <a:custGeom>
            <a:avLst/>
            <a:gdLst/>
            <a:ahLst/>
            <a:cxnLst/>
            <a:rect l="l" t="t" r="r" b="b"/>
            <a:pathLst>
              <a:path w="2343622" h="536104">
                <a:moveTo>
                  <a:pt x="0" y="0"/>
                </a:moveTo>
                <a:lnTo>
                  <a:pt x="2343622" y="0"/>
                </a:lnTo>
                <a:lnTo>
                  <a:pt x="2343622" y="536104"/>
                </a:lnTo>
                <a:lnTo>
                  <a:pt x="0" y="536104"/>
                </a:lnTo>
                <a:lnTo>
                  <a:pt x="0" y="0"/>
                </a:lnTo>
                <a:close/>
              </a:path>
            </a:pathLst>
          </a:custGeom>
          <a:blipFill>
            <a:blip r:embed="rId52">
              <a:extLst>
                <a:ext uri="{96DAC541-7B7A-43D3-8B79-37D633B846F1}">
                  <asvg:svgBlip xmlns:asvg="http://schemas.microsoft.com/office/drawing/2016/SVG/main" r:embed="rId5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Ms Hường Kate 0964869886 23 - 9Slide.vn">
            <a:extLst>
              <a:ext uri="{FF2B5EF4-FFF2-40B4-BE49-F238E27FC236}">
                <a16:creationId xmlns:a16="http://schemas.microsoft.com/office/drawing/2014/main" id="{F4827065-0CE3-CA8A-0B85-99A1D857C15C}"/>
              </a:ext>
            </a:extLst>
          </p:cNvPr>
          <p:cNvSpPr/>
          <p:nvPr/>
        </p:nvSpPr>
        <p:spPr>
          <a:xfrm>
            <a:off x="11487" y="1282747"/>
            <a:ext cx="1087921" cy="910327"/>
          </a:xfrm>
          <a:custGeom>
            <a:avLst/>
            <a:gdLst/>
            <a:ahLst/>
            <a:cxnLst/>
            <a:rect l="l" t="t" r="r" b="b"/>
            <a:pathLst>
              <a:path w="2086084" h="2057400">
                <a:moveTo>
                  <a:pt x="0" y="0"/>
                </a:moveTo>
                <a:lnTo>
                  <a:pt x="2086084" y="0"/>
                </a:lnTo>
                <a:lnTo>
                  <a:pt x="208608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54">
              <a:extLst>
                <a:ext uri="{96DAC541-7B7A-43D3-8B79-37D633B846F1}">
                  <asvg:svgBlip xmlns:asvg="http://schemas.microsoft.com/office/drawing/2016/SVG/main" r:embed="rId5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1" name="Ms Hường Kate 0964869886 24 - 9Slide.vn">
            <a:extLst>
              <a:ext uri="{FF2B5EF4-FFF2-40B4-BE49-F238E27FC236}">
                <a16:creationId xmlns:a16="http://schemas.microsoft.com/office/drawing/2014/main" id="{46F162E8-CB9B-2A2B-DA25-068E0596A747}"/>
              </a:ext>
            </a:extLst>
          </p:cNvPr>
          <p:cNvSpPr/>
          <p:nvPr/>
        </p:nvSpPr>
        <p:spPr>
          <a:xfrm>
            <a:off x="314933" y="4404841"/>
            <a:ext cx="1043847" cy="1154116"/>
          </a:xfrm>
          <a:custGeom>
            <a:avLst/>
            <a:gdLst/>
            <a:ahLst/>
            <a:cxnLst/>
            <a:rect l="l" t="t" r="r" b="b"/>
            <a:pathLst>
              <a:path w="1452752" h="1562099">
                <a:moveTo>
                  <a:pt x="0" y="0"/>
                </a:moveTo>
                <a:lnTo>
                  <a:pt x="1452752" y="0"/>
                </a:lnTo>
                <a:lnTo>
                  <a:pt x="1452752" y="1562098"/>
                </a:lnTo>
                <a:lnTo>
                  <a:pt x="0" y="1562098"/>
                </a:lnTo>
                <a:lnTo>
                  <a:pt x="0" y="0"/>
                </a:lnTo>
                <a:close/>
              </a:path>
            </a:pathLst>
          </a:custGeom>
          <a:blipFill>
            <a:blip r:embed="rId5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2" name="Ms Hường Kate 0964869886 25 - 9Slide.vn">
            <a:extLst>
              <a:ext uri="{FF2B5EF4-FFF2-40B4-BE49-F238E27FC236}">
                <a16:creationId xmlns:a16="http://schemas.microsoft.com/office/drawing/2014/main" id="{8CC523E0-8A67-4C8A-3266-D069E12B4846}"/>
              </a:ext>
            </a:extLst>
          </p:cNvPr>
          <p:cNvSpPr/>
          <p:nvPr/>
        </p:nvSpPr>
        <p:spPr>
          <a:xfrm>
            <a:off x="2380656" y="5763934"/>
            <a:ext cx="1679953" cy="1012172"/>
          </a:xfrm>
          <a:custGeom>
            <a:avLst/>
            <a:gdLst/>
            <a:ahLst/>
            <a:cxnLst/>
            <a:rect l="l" t="t" r="r" b="b"/>
            <a:pathLst>
              <a:path w="2519930" h="1518258">
                <a:moveTo>
                  <a:pt x="0" y="0"/>
                </a:moveTo>
                <a:lnTo>
                  <a:pt x="2519931" y="0"/>
                </a:lnTo>
                <a:lnTo>
                  <a:pt x="2519931" y="1518258"/>
                </a:lnTo>
                <a:lnTo>
                  <a:pt x="0" y="1518258"/>
                </a:lnTo>
                <a:lnTo>
                  <a:pt x="0" y="0"/>
                </a:lnTo>
                <a:close/>
              </a:path>
            </a:pathLst>
          </a:custGeom>
          <a:blipFill>
            <a:blip r:embed="rId5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3" name="Ms Hường Kate 0964869886 26 - 9Slide.vn">
            <a:extLst>
              <a:ext uri="{FF2B5EF4-FFF2-40B4-BE49-F238E27FC236}">
                <a16:creationId xmlns:a16="http://schemas.microsoft.com/office/drawing/2014/main" id="{A4136387-D1B3-5E0A-C14D-FA3516C0742C}"/>
              </a:ext>
            </a:extLst>
          </p:cNvPr>
          <p:cNvSpPr/>
          <p:nvPr/>
        </p:nvSpPr>
        <p:spPr>
          <a:xfrm>
            <a:off x="6346099" y="5670297"/>
            <a:ext cx="999381" cy="1012172"/>
          </a:xfrm>
          <a:custGeom>
            <a:avLst/>
            <a:gdLst/>
            <a:ahLst/>
            <a:cxnLst/>
            <a:rect l="l" t="t" r="r" b="b"/>
            <a:pathLst>
              <a:path w="1877964" h="2845400">
                <a:moveTo>
                  <a:pt x="0" y="0"/>
                </a:moveTo>
                <a:lnTo>
                  <a:pt x="1877963" y="0"/>
                </a:lnTo>
                <a:lnTo>
                  <a:pt x="1877963" y="2845400"/>
                </a:lnTo>
                <a:lnTo>
                  <a:pt x="0" y="2845400"/>
                </a:lnTo>
                <a:lnTo>
                  <a:pt x="0" y="0"/>
                </a:lnTo>
                <a:close/>
              </a:path>
            </a:pathLst>
          </a:custGeom>
          <a:blipFill>
            <a:blip r:embed="rId58">
              <a:extLst>
                <a:ext uri="{96DAC541-7B7A-43D3-8B79-37D633B846F1}">
                  <asvg:svgBlip xmlns:asvg="http://schemas.microsoft.com/office/drawing/2016/SVG/main" r:embed="rId5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Ms Hường Kate 0964869886 27 - 9Slide.vn">
            <a:extLst>
              <a:ext uri="{FF2B5EF4-FFF2-40B4-BE49-F238E27FC236}">
                <a16:creationId xmlns:a16="http://schemas.microsoft.com/office/drawing/2014/main" id="{5E3D64EA-A2C1-30A9-78E6-EA01C01D5104}"/>
              </a:ext>
            </a:extLst>
          </p:cNvPr>
          <p:cNvSpPr/>
          <p:nvPr/>
        </p:nvSpPr>
        <p:spPr>
          <a:xfrm>
            <a:off x="9832688" y="5426751"/>
            <a:ext cx="1446481" cy="972759"/>
          </a:xfrm>
          <a:custGeom>
            <a:avLst/>
            <a:gdLst/>
            <a:ahLst/>
            <a:cxnLst/>
            <a:rect l="l" t="t" r="r" b="b"/>
            <a:pathLst>
              <a:path w="2169722" h="1459138">
                <a:moveTo>
                  <a:pt x="0" y="0"/>
                </a:moveTo>
                <a:lnTo>
                  <a:pt x="2169722" y="0"/>
                </a:lnTo>
                <a:lnTo>
                  <a:pt x="2169722" y="1459138"/>
                </a:lnTo>
                <a:lnTo>
                  <a:pt x="0" y="1459138"/>
                </a:lnTo>
                <a:lnTo>
                  <a:pt x="0" y="0"/>
                </a:lnTo>
                <a:close/>
              </a:path>
            </a:pathLst>
          </a:custGeom>
          <a:blipFill>
            <a:blip r:embed="rId60">
              <a:extLst>
                <a:ext uri="{96DAC541-7B7A-43D3-8B79-37D633B846F1}">
                  <asvg:svgBlip xmlns:asvg="http://schemas.microsoft.com/office/drawing/2016/SVG/main" r:embed="rId6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Ms Hường Kate 0964869886 28 - 9Slide.vn">
            <a:extLst>
              <a:ext uri="{FF2B5EF4-FFF2-40B4-BE49-F238E27FC236}">
                <a16:creationId xmlns:a16="http://schemas.microsoft.com/office/drawing/2014/main" id="{CA35F376-BD39-CC87-1AB0-E7BF2C3F9589}"/>
              </a:ext>
            </a:extLst>
          </p:cNvPr>
          <p:cNvSpPr/>
          <p:nvPr/>
        </p:nvSpPr>
        <p:spPr>
          <a:xfrm>
            <a:off x="10167369" y="2567661"/>
            <a:ext cx="1678351" cy="1052171"/>
          </a:xfrm>
          <a:custGeom>
            <a:avLst/>
            <a:gdLst/>
            <a:ahLst/>
            <a:cxnLst/>
            <a:rect l="l" t="t" r="r" b="b"/>
            <a:pathLst>
              <a:path w="2781877" h="1783878">
                <a:moveTo>
                  <a:pt x="0" y="0"/>
                </a:moveTo>
                <a:lnTo>
                  <a:pt x="2781877" y="0"/>
                </a:lnTo>
                <a:lnTo>
                  <a:pt x="2781877" y="1783879"/>
                </a:lnTo>
                <a:lnTo>
                  <a:pt x="0" y="1783879"/>
                </a:lnTo>
                <a:lnTo>
                  <a:pt x="0" y="0"/>
                </a:lnTo>
                <a:close/>
              </a:path>
            </a:pathLst>
          </a:custGeom>
          <a:blipFill>
            <a:blip r:embed="rId6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s Hường Kate 0964869886 29 - 9Slide.vn">
            <a:extLst>
              <a:ext uri="{FF2B5EF4-FFF2-40B4-BE49-F238E27FC236}">
                <a16:creationId xmlns:a16="http://schemas.microsoft.com/office/drawing/2014/main" id="{C962EF98-063F-062B-34E9-1B4DE44D38F3}"/>
              </a:ext>
            </a:extLst>
          </p:cNvPr>
          <p:cNvSpPr/>
          <p:nvPr/>
        </p:nvSpPr>
        <p:spPr>
          <a:xfrm rot="11018783">
            <a:off x="555812" y="942526"/>
            <a:ext cx="930425" cy="321330"/>
          </a:xfrm>
          <a:custGeom>
            <a:avLst/>
            <a:gdLst/>
            <a:ahLst/>
            <a:cxnLst/>
            <a:rect l="l" t="t" r="r" b="b"/>
            <a:pathLst>
              <a:path w="2352643" h="1013775">
                <a:moveTo>
                  <a:pt x="0" y="0"/>
                </a:moveTo>
                <a:lnTo>
                  <a:pt x="2352643" y="0"/>
                </a:lnTo>
                <a:lnTo>
                  <a:pt x="2352643" y="1013775"/>
                </a:lnTo>
                <a:lnTo>
                  <a:pt x="0" y="1013775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Ms Hường Kate 0964869886 30 - 9Slide.vn">
            <a:extLst>
              <a:ext uri="{FF2B5EF4-FFF2-40B4-BE49-F238E27FC236}">
                <a16:creationId xmlns:a16="http://schemas.microsoft.com/office/drawing/2014/main" id="{09CF48A0-C5CC-960D-FAEE-5E1344EB04A3}"/>
              </a:ext>
            </a:extLst>
          </p:cNvPr>
          <p:cNvSpPr/>
          <p:nvPr/>
        </p:nvSpPr>
        <p:spPr>
          <a:xfrm rot="8707802">
            <a:off x="345613" y="3727413"/>
            <a:ext cx="930425" cy="321330"/>
          </a:xfrm>
          <a:custGeom>
            <a:avLst/>
            <a:gdLst/>
            <a:ahLst/>
            <a:cxnLst/>
            <a:rect l="l" t="t" r="r" b="b"/>
            <a:pathLst>
              <a:path w="2352643" h="1013775">
                <a:moveTo>
                  <a:pt x="0" y="0"/>
                </a:moveTo>
                <a:lnTo>
                  <a:pt x="2352643" y="0"/>
                </a:lnTo>
                <a:lnTo>
                  <a:pt x="2352643" y="1013775"/>
                </a:lnTo>
                <a:lnTo>
                  <a:pt x="0" y="1013775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Ms Hường Kate 0964869886 31 - 9Slide.vn">
            <a:extLst>
              <a:ext uri="{FF2B5EF4-FFF2-40B4-BE49-F238E27FC236}">
                <a16:creationId xmlns:a16="http://schemas.microsoft.com/office/drawing/2014/main" id="{AC1124B8-B60A-497E-739A-675D8FBD70DC}"/>
              </a:ext>
            </a:extLst>
          </p:cNvPr>
          <p:cNvSpPr/>
          <p:nvPr/>
        </p:nvSpPr>
        <p:spPr>
          <a:xfrm rot="7876060">
            <a:off x="2343050" y="5279416"/>
            <a:ext cx="930425" cy="321330"/>
          </a:xfrm>
          <a:custGeom>
            <a:avLst/>
            <a:gdLst/>
            <a:ahLst/>
            <a:cxnLst/>
            <a:rect l="l" t="t" r="r" b="b"/>
            <a:pathLst>
              <a:path w="2352643" h="1013775">
                <a:moveTo>
                  <a:pt x="0" y="0"/>
                </a:moveTo>
                <a:lnTo>
                  <a:pt x="2352643" y="0"/>
                </a:lnTo>
                <a:lnTo>
                  <a:pt x="2352643" y="1013775"/>
                </a:lnTo>
                <a:lnTo>
                  <a:pt x="0" y="1013775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Ms Hường Kate 0964869886 32 - 9Slide.vn">
            <a:extLst>
              <a:ext uri="{FF2B5EF4-FFF2-40B4-BE49-F238E27FC236}">
                <a16:creationId xmlns:a16="http://schemas.microsoft.com/office/drawing/2014/main" id="{E75438C6-D8EB-EF21-BD42-6646C7806164}"/>
              </a:ext>
            </a:extLst>
          </p:cNvPr>
          <p:cNvSpPr/>
          <p:nvPr/>
        </p:nvSpPr>
        <p:spPr>
          <a:xfrm rot="3577901">
            <a:off x="9011267" y="5735448"/>
            <a:ext cx="930425" cy="321330"/>
          </a:xfrm>
          <a:custGeom>
            <a:avLst/>
            <a:gdLst/>
            <a:ahLst/>
            <a:cxnLst/>
            <a:rect l="l" t="t" r="r" b="b"/>
            <a:pathLst>
              <a:path w="2352643" h="1013775">
                <a:moveTo>
                  <a:pt x="0" y="0"/>
                </a:moveTo>
                <a:lnTo>
                  <a:pt x="2352643" y="0"/>
                </a:lnTo>
                <a:lnTo>
                  <a:pt x="2352643" y="1013775"/>
                </a:lnTo>
                <a:lnTo>
                  <a:pt x="0" y="1013775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1" name="Ms Hường Kate 0964869886 33 - 9Slide.vn">
            <a:extLst>
              <a:ext uri="{FF2B5EF4-FFF2-40B4-BE49-F238E27FC236}">
                <a16:creationId xmlns:a16="http://schemas.microsoft.com/office/drawing/2014/main" id="{09CC6A5F-BB88-B55E-BCBA-51962B57C662}"/>
              </a:ext>
            </a:extLst>
          </p:cNvPr>
          <p:cNvSpPr/>
          <p:nvPr/>
        </p:nvSpPr>
        <p:spPr>
          <a:xfrm rot="5142574">
            <a:off x="5706974" y="5913646"/>
            <a:ext cx="930425" cy="321330"/>
          </a:xfrm>
          <a:custGeom>
            <a:avLst/>
            <a:gdLst/>
            <a:ahLst/>
            <a:cxnLst/>
            <a:rect l="l" t="t" r="r" b="b"/>
            <a:pathLst>
              <a:path w="2352643" h="1013775">
                <a:moveTo>
                  <a:pt x="0" y="0"/>
                </a:moveTo>
                <a:lnTo>
                  <a:pt x="2352643" y="0"/>
                </a:lnTo>
                <a:lnTo>
                  <a:pt x="2352643" y="1013775"/>
                </a:lnTo>
                <a:lnTo>
                  <a:pt x="0" y="1013775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2" name="Ms Hường Kate 0964869886 34 - 9Slide.vn">
            <a:extLst>
              <a:ext uri="{FF2B5EF4-FFF2-40B4-BE49-F238E27FC236}">
                <a16:creationId xmlns:a16="http://schemas.microsoft.com/office/drawing/2014/main" id="{C1E118CE-05D0-A8CA-C633-0D1E50CB7088}"/>
              </a:ext>
            </a:extLst>
          </p:cNvPr>
          <p:cNvSpPr/>
          <p:nvPr/>
        </p:nvSpPr>
        <p:spPr>
          <a:xfrm rot="14155685" flipH="1">
            <a:off x="10491587" y="1917697"/>
            <a:ext cx="930425" cy="321330"/>
          </a:xfrm>
          <a:custGeom>
            <a:avLst/>
            <a:gdLst/>
            <a:ahLst/>
            <a:cxnLst/>
            <a:rect l="l" t="t" r="r" b="b"/>
            <a:pathLst>
              <a:path w="2352643" h="1013775">
                <a:moveTo>
                  <a:pt x="0" y="0"/>
                </a:moveTo>
                <a:lnTo>
                  <a:pt x="2352643" y="0"/>
                </a:lnTo>
                <a:lnTo>
                  <a:pt x="2352643" y="1013775"/>
                </a:lnTo>
                <a:lnTo>
                  <a:pt x="0" y="1013775"/>
                </a:lnTo>
                <a:lnTo>
                  <a:pt x="0" y="0"/>
                </a:lnTo>
                <a:close/>
              </a:path>
            </a:pathLst>
          </a:custGeom>
          <a:blipFill>
            <a:blip r:embed="rId63">
              <a:extLst>
                <a:ext uri="{96DAC541-7B7A-43D3-8B79-37D633B846F1}">
                  <asvg:svgBlip xmlns:asvg="http://schemas.microsoft.com/office/drawing/2016/SVG/main" r:embed="rId6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84610387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8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C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C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L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L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1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L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L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L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L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  <p:bldLst>
      <p:bldP spid="36" grpId="0"/>
      <p:bldP spid="60" grpId="0" animBg="1"/>
      <p:bldP spid="61" grpId="0" animBg="1"/>
      <p:bldP spid="62" grpId="0" animBg="1"/>
      <p:bldP spid="63" grpId="0" animBg="1"/>
      <p:bldP spid="64" grpId="0" animBg="1"/>
      <p:bldP spid="6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00B050">
                <a:alpha val="16000"/>
              </a:srgbClr>
            </a:gs>
            <a:gs pos="90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Ms Hường Kate 0964869886 1 - 9Slide.vn">
            <a:extLst>
              <a:ext uri="{FF2B5EF4-FFF2-40B4-BE49-F238E27FC236}">
                <a16:creationId xmlns:a16="http://schemas.microsoft.com/office/drawing/2014/main" id="{4E267CC6-F6CE-9E54-C1FF-AF14D2FECF99}"/>
              </a:ext>
            </a:extLst>
          </p:cNvPr>
          <p:cNvSpPr/>
          <p:nvPr/>
        </p:nvSpPr>
        <p:spPr>
          <a:xfrm rot="2811391" flipH="1">
            <a:off x="2722666" y="5061068"/>
            <a:ext cx="723315" cy="1489249"/>
          </a:xfrm>
          <a:custGeom>
            <a:avLst/>
            <a:gdLst/>
            <a:ahLst/>
            <a:cxnLst/>
            <a:rect l="l" t="t" r="r" b="b"/>
            <a:pathLst>
              <a:path w="1643991" h="2294911">
                <a:moveTo>
                  <a:pt x="0" y="0"/>
                </a:moveTo>
                <a:lnTo>
                  <a:pt x="1643991" y="0"/>
                </a:lnTo>
                <a:lnTo>
                  <a:pt x="1643991" y="2294911"/>
                </a:lnTo>
                <a:lnTo>
                  <a:pt x="0" y="2294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Ms Hường Kate 0964869886 2 - 9Slide.vn">
            <a:extLst>
              <a:ext uri="{FF2B5EF4-FFF2-40B4-BE49-F238E27FC236}">
                <a16:creationId xmlns:a16="http://schemas.microsoft.com/office/drawing/2014/main" id="{A9065424-4CA6-5CF0-E84E-94C79EDA2223}"/>
              </a:ext>
            </a:extLst>
          </p:cNvPr>
          <p:cNvSpPr/>
          <p:nvPr/>
        </p:nvSpPr>
        <p:spPr>
          <a:xfrm rot="6457315" flipH="1">
            <a:off x="3539355" y="2440546"/>
            <a:ext cx="1338935" cy="1993877"/>
          </a:xfrm>
          <a:custGeom>
            <a:avLst/>
            <a:gdLst/>
            <a:ahLst/>
            <a:cxnLst/>
            <a:rect l="l" t="t" r="r" b="b"/>
            <a:pathLst>
              <a:path w="1643991" h="2294911">
                <a:moveTo>
                  <a:pt x="0" y="0"/>
                </a:moveTo>
                <a:lnTo>
                  <a:pt x="1643991" y="0"/>
                </a:lnTo>
                <a:lnTo>
                  <a:pt x="1643991" y="2294911"/>
                </a:lnTo>
                <a:lnTo>
                  <a:pt x="0" y="2294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5" name="Ms Hường Kate 0964869886 3 - 9Slide.vn">
            <a:extLst>
              <a:ext uri="{FF2B5EF4-FFF2-40B4-BE49-F238E27FC236}">
                <a16:creationId xmlns:a16="http://schemas.microsoft.com/office/drawing/2014/main" id="{40711AA9-0075-DBCC-7EF7-E5F8709D6413}"/>
              </a:ext>
            </a:extLst>
          </p:cNvPr>
          <p:cNvSpPr/>
          <p:nvPr/>
        </p:nvSpPr>
        <p:spPr>
          <a:xfrm rot="13727387">
            <a:off x="8103423" y="2128858"/>
            <a:ext cx="1008834" cy="2475825"/>
          </a:xfrm>
          <a:custGeom>
            <a:avLst/>
            <a:gdLst/>
            <a:ahLst/>
            <a:cxnLst/>
            <a:rect l="l" t="t" r="r" b="b"/>
            <a:pathLst>
              <a:path w="1643991" h="2294911">
                <a:moveTo>
                  <a:pt x="0" y="0"/>
                </a:moveTo>
                <a:lnTo>
                  <a:pt x="1643991" y="0"/>
                </a:lnTo>
                <a:lnTo>
                  <a:pt x="1643991" y="2294911"/>
                </a:lnTo>
                <a:lnTo>
                  <a:pt x="0" y="2294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4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2810556" y="4012807"/>
            <a:ext cx="6480249" cy="2179441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5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6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7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68858" y="4808056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8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9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5061081" y="6371704"/>
            <a:ext cx="2069839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8: Weather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3" name="Ms Hường Kate 0964869886 10 - 9Slide.vn">
            <a:extLst>
              <a:ext uri="{FF2B5EF4-FFF2-40B4-BE49-F238E27FC236}">
                <a16:creationId xmlns:a16="http://schemas.microsoft.com/office/drawing/2014/main" id="{3DFD50FD-5F21-8FDB-8427-77B4273CD221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7658" y="5059967"/>
            <a:ext cx="2430413" cy="1812511"/>
          </a:xfrm>
          <a:prstGeom prst="rect">
            <a:avLst/>
          </a:prstGeom>
        </p:spPr>
      </p:pic>
      <p:pic>
        <p:nvPicPr>
          <p:cNvPr id="5" name="Ms Hường Kate 0964869886 11 - 9Slide.vn">
            <a:extLst>
              <a:ext uri="{FF2B5EF4-FFF2-40B4-BE49-F238E27FC236}">
                <a16:creationId xmlns:a16="http://schemas.microsoft.com/office/drawing/2014/main" id="{E88AC046-8440-1268-B8AA-108D5A295F77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1585" y="4617461"/>
            <a:ext cx="2163352" cy="1222976"/>
          </a:xfrm>
          <a:prstGeom prst="rect">
            <a:avLst/>
          </a:prstGeom>
        </p:spPr>
      </p:pic>
      <p:pic>
        <p:nvPicPr>
          <p:cNvPr id="8" name="Ms Hường Kate 0964869886 12 - 9Slide.vn">
            <a:extLst>
              <a:ext uri="{FF2B5EF4-FFF2-40B4-BE49-F238E27FC236}">
                <a16:creationId xmlns:a16="http://schemas.microsoft.com/office/drawing/2014/main" id="{0820D577-AE4A-54AF-CA21-53E1C874574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2614" y="4612787"/>
            <a:ext cx="3731478" cy="1336868"/>
          </a:xfrm>
          <a:prstGeom prst="rect">
            <a:avLst/>
          </a:prstGeom>
        </p:spPr>
      </p:pic>
      <p:grpSp>
        <p:nvGrpSpPr>
          <p:cNvPr id="30" name="Ms Hường Kate 0964869886 13 - 9Slide.vn">
            <a:extLst>
              <a:ext uri="{FF2B5EF4-FFF2-40B4-BE49-F238E27FC236}">
                <a16:creationId xmlns:a16="http://schemas.microsoft.com/office/drawing/2014/main" id="{9D9FE17E-D3FF-C22A-4069-0CF2464FA14E}"/>
              </a:ext>
            </a:extLst>
          </p:cNvPr>
          <p:cNvGrpSpPr/>
          <p:nvPr/>
        </p:nvGrpSpPr>
        <p:grpSpPr>
          <a:xfrm>
            <a:off x="16769" y="4324676"/>
            <a:ext cx="2544131" cy="2025547"/>
            <a:chOff x="25154" y="6487014"/>
            <a:chExt cx="3816196" cy="3038320"/>
          </a:xfrm>
        </p:grpSpPr>
        <p:grpSp>
          <p:nvGrpSpPr>
            <p:cNvPr id="13" name="Ms Hường Kate 0964869886 10 - 9Slide.vn">
              <a:extLst>
                <a:ext uri="{FF2B5EF4-FFF2-40B4-BE49-F238E27FC236}">
                  <a16:creationId xmlns:a16="http://schemas.microsoft.com/office/drawing/2014/main" id="{792F80B5-AE88-A74C-D071-2EEBB08A707A}"/>
                </a:ext>
              </a:extLst>
            </p:cNvPr>
            <p:cNvGrpSpPr/>
            <p:nvPr/>
          </p:nvGrpSpPr>
          <p:grpSpPr>
            <a:xfrm>
              <a:off x="1215904" y="7548923"/>
              <a:ext cx="2625446" cy="1976411"/>
              <a:chOff x="428159" y="6791367"/>
              <a:chExt cx="3809875" cy="2706603"/>
            </a:xfrm>
          </p:grpSpPr>
          <p:pic>
            <p:nvPicPr>
              <p:cNvPr id="10" name="Picture 9">
                <a:extLst>
                  <a:ext uri="{FF2B5EF4-FFF2-40B4-BE49-F238E27FC236}">
                    <a16:creationId xmlns:a16="http://schemas.microsoft.com/office/drawing/2014/main" id="{CEB12D3B-D67B-2A00-9CB9-A7E63177DE0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70331" y="8924482"/>
                <a:ext cx="3325533" cy="573488"/>
              </a:xfrm>
              <a:prstGeom prst="rect">
                <a:avLst/>
              </a:prstGeom>
            </p:spPr>
          </p:pic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A3FF6F1D-9C87-0BB2-CD57-7A007145759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8159" y="6791367"/>
                <a:ext cx="3809875" cy="2255082"/>
              </a:xfrm>
              <a:prstGeom prst="cloud">
                <a:avLst/>
              </a:prstGeom>
            </p:spPr>
          </p:pic>
        </p:grpSp>
        <p:sp>
          <p:nvSpPr>
            <p:cNvPr id="2" name="Freeform 8">
              <a:extLst>
                <a:ext uri="{FF2B5EF4-FFF2-40B4-BE49-F238E27FC236}">
                  <a16:creationId xmlns:a16="http://schemas.microsoft.com/office/drawing/2014/main" id="{3DC1298A-248C-FAA8-A30E-6AA254CAB9D7}"/>
                </a:ext>
              </a:extLst>
            </p:cNvPr>
            <p:cNvSpPr/>
            <p:nvPr/>
          </p:nvSpPr>
          <p:spPr>
            <a:xfrm flipH="1">
              <a:off x="25154" y="6487014"/>
              <a:ext cx="1574140" cy="1921248"/>
            </a:xfrm>
            <a:custGeom>
              <a:avLst/>
              <a:gdLst/>
              <a:ahLst/>
              <a:cxnLst/>
              <a:rect l="l" t="t" r="r" b="b"/>
              <a:pathLst>
                <a:path w="3332988" h="4114800">
                  <a:moveTo>
                    <a:pt x="0" y="0"/>
                  </a:moveTo>
                  <a:lnTo>
                    <a:pt x="3332988" y="0"/>
                  </a:lnTo>
                  <a:lnTo>
                    <a:pt x="3332988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7">
                <a:extLst>
                  <a:ext uri="{96DAC541-7B7A-43D3-8B79-37D633B846F1}">
                    <asvg:svgBlip xmlns:asvg="http://schemas.microsoft.com/office/drawing/2016/SVG/main" r:embed="rId2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1" name="Ms Hường Kate 0964869886 14 - 9Slide.vn">
            <a:extLst>
              <a:ext uri="{FF2B5EF4-FFF2-40B4-BE49-F238E27FC236}">
                <a16:creationId xmlns:a16="http://schemas.microsoft.com/office/drawing/2014/main" id="{CAAF9647-2990-DDFE-A4C3-C1F5A2EBFE4A}"/>
              </a:ext>
            </a:extLst>
          </p:cNvPr>
          <p:cNvGrpSpPr/>
          <p:nvPr/>
        </p:nvGrpSpPr>
        <p:grpSpPr>
          <a:xfrm>
            <a:off x="118670" y="2006381"/>
            <a:ext cx="2704105" cy="1937575"/>
            <a:chOff x="178005" y="3009571"/>
            <a:chExt cx="4056157" cy="2906362"/>
          </a:xfrm>
        </p:grpSpPr>
        <p:grpSp>
          <p:nvGrpSpPr>
            <p:cNvPr id="19" name="Ms Hường Kate 0964869886 11 - 9Slide.vn">
              <a:extLst>
                <a:ext uri="{FF2B5EF4-FFF2-40B4-BE49-F238E27FC236}">
                  <a16:creationId xmlns:a16="http://schemas.microsoft.com/office/drawing/2014/main" id="{4ABEB88A-7D96-6EC0-CABF-82417C5C2DAA}"/>
                </a:ext>
              </a:extLst>
            </p:cNvPr>
            <p:cNvGrpSpPr/>
            <p:nvPr/>
          </p:nvGrpSpPr>
          <p:grpSpPr>
            <a:xfrm>
              <a:off x="1438357" y="3623314"/>
              <a:ext cx="2795805" cy="2292619"/>
              <a:chOff x="308533" y="2952069"/>
              <a:chExt cx="4275069" cy="3087229"/>
            </a:xfrm>
          </p:grpSpPr>
          <p:pic>
            <p:nvPicPr>
              <p:cNvPr id="16" name="Picture 15">
                <a:extLst>
                  <a:ext uri="{FF2B5EF4-FFF2-40B4-BE49-F238E27FC236}">
                    <a16:creationId xmlns:a16="http://schemas.microsoft.com/office/drawing/2014/main" id="{6BBECFD8-BB17-8F3A-B913-2C723352EEC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08533" y="5417562"/>
                <a:ext cx="3966604" cy="621736"/>
              </a:xfrm>
              <a:prstGeom prst="rect">
                <a:avLst/>
              </a:prstGeom>
            </p:spPr>
          </p:pic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7C062268-7E08-2E03-3E7F-1DE94EF5E6A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08767" y="2952069"/>
                <a:ext cx="4074835" cy="2547333"/>
              </a:xfrm>
              <a:prstGeom prst="cloud">
                <a:avLst/>
              </a:prstGeom>
            </p:spPr>
          </p:pic>
        </p:grpSp>
        <p:sp>
          <p:nvSpPr>
            <p:cNvPr id="4" name="Freeform 9">
              <a:extLst>
                <a:ext uri="{FF2B5EF4-FFF2-40B4-BE49-F238E27FC236}">
                  <a16:creationId xmlns:a16="http://schemas.microsoft.com/office/drawing/2014/main" id="{9F55C50B-E320-8FB3-4056-E3FE2B9799B2}"/>
                </a:ext>
              </a:extLst>
            </p:cNvPr>
            <p:cNvSpPr/>
            <p:nvPr/>
          </p:nvSpPr>
          <p:spPr>
            <a:xfrm>
              <a:off x="178005" y="3009571"/>
              <a:ext cx="1391662" cy="1258764"/>
            </a:xfrm>
            <a:custGeom>
              <a:avLst/>
              <a:gdLst/>
              <a:ahLst/>
              <a:cxnLst/>
              <a:rect l="l" t="t" r="r" b="b"/>
              <a:pathLst>
                <a:path w="2337065" h="1920643">
                  <a:moveTo>
                    <a:pt x="0" y="0"/>
                  </a:moveTo>
                  <a:lnTo>
                    <a:pt x="2337065" y="0"/>
                  </a:lnTo>
                  <a:lnTo>
                    <a:pt x="2337065" y="1920643"/>
                  </a:lnTo>
                  <a:lnTo>
                    <a:pt x="0" y="1920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3" name="Ms Hường Kate 0964869886 15 - 9Slide.vn">
            <a:extLst>
              <a:ext uri="{FF2B5EF4-FFF2-40B4-BE49-F238E27FC236}">
                <a16:creationId xmlns:a16="http://schemas.microsoft.com/office/drawing/2014/main" id="{3C2A00A7-5C24-8977-3C32-25EC8D646B7C}"/>
              </a:ext>
            </a:extLst>
          </p:cNvPr>
          <p:cNvGrpSpPr/>
          <p:nvPr/>
        </p:nvGrpSpPr>
        <p:grpSpPr>
          <a:xfrm>
            <a:off x="2443755" y="182039"/>
            <a:ext cx="2280645" cy="2315585"/>
            <a:chOff x="3665632" y="273058"/>
            <a:chExt cx="3420967" cy="3473378"/>
          </a:xfrm>
        </p:grpSpPr>
        <p:grpSp>
          <p:nvGrpSpPr>
            <p:cNvPr id="29" name="Ms Hường Kate 0964869886 12 - 9Slide.vn">
              <a:extLst>
                <a:ext uri="{FF2B5EF4-FFF2-40B4-BE49-F238E27FC236}">
                  <a16:creationId xmlns:a16="http://schemas.microsoft.com/office/drawing/2014/main" id="{7E996ED2-C04B-E7A4-8D43-0EA693952BF8}"/>
                </a:ext>
              </a:extLst>
            </p:cNvPr>
            <p:cNvGrpSpPr/>
            <p:nvPr/>
          </p:nvGrpSpPr>
          <p:grpSpPr>
            <a:xfrm>
              <a:off x="3665632" y="1708158"/>
              <a:ext cx="2524648" cy="2038278"/>
              <a:chOff x="4216589" y="225200"/>
              <a:chExt cx="3966605" cy="2955079"/>
            </a:xfrm>
          </p:grpSpPr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D52D049B-9B2B-D227-B62A-404EFE8A6A8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577378" y="2449827"/>
                <a:ext cx="3303086" cy="730452"/>
              </a:xfrm>
              <a:prstGeom prst="rect">
                <a:avLst/>
              </a:prstGeom>
            </p:spPr>
          </p:pic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64642E34-A289-0103-98D8-131CD069FC3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216589" y="225200"/>
                <a:ext cx="3966605" cy="2309445"/>
              </a:xfrm>
              <a:prstGeom prst="cloud">
                <a:avLst/>
              </a:prstGeom>
            </p:spPr>
          </p:pic>
        </p:grpSp>
        <p:sp>
          <p:nvSpPr>
            <p:cNvPr id="6" name="Freeform 10">
              <a:extLst>
                <a:ext uri="{FF2B5EF4-FFF2-40B4-BE49-F238E27FC236}">
                  <a16:creationId xmlns:a16="http://schemas.microsoft.com/office/drawing/2014/main" id="{AC9631F5-294C-6BE2-A2B0-8639248F2434}"/>
                </a:ext>
              </a:extLst>
            </p:cNvPr>
            <p:cNvSpPr/>
            <p:nvPr/>
          </p:nvSpPr>
          <p:spPr>
            <a:xfrm>
              <a:off x="5721064" y="273058"/>
              <a:ext cx="1365535" cy="1688196"/>
            </a:xfrm>
            <a:custGeom>
              <a:avLst/>
              <a:gdLst/>
              <a:ahLst/>
              <a:cxnLst/>
              <a:rect l="l" t="t" r="r" b="b"/>
              <a:pathLst>
                <a:path w="1881956" h="2472192">
                  <a:moveTo>
                    <a:pt x="0" y="0"/>
                  </a:moveTo>
                  <a:lnTo>
                    <a:pt x="1881956" y="0"/>
                  </a:lnTo>
                  <a:lnTo>
                    <a:pt x="1881956" y="2472192"/>
                  </a:lnTo>
                  <a:lnTo>
                    <a:pt x="0" y="24721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7" name="Ms Hường Kate 0964869886 16 - 9Slide.vn">
            <a:extLst>
              <a:ext uri="{FF2B5EF4-FFF2-40B4-BE49-F238E27FC236}">
                <a16:creationId xmlns:a16="http://schemas.microsoft.com/office/drawing/2014/main" id="{EEA97745-61B7-6692-CA5E-AC5F2885BC5A}"/>
              </a:ext>
            </a:extLst>
          </p:cNvPr>
          <p:cNvGrpSpPr/>
          <p:nvPr/>
        </p:nvGrpSpPr>
        <p:grpSpPr>
          <a:xfrm>
            <a:off x="5164908" y="668599"/>
            <a:ext cx="1763995" cy="2467672"/>
            <a:chOff x="7747361" y="1002899"/>
            <a:chExt cx="2645993" cy="3701508"/>
          </a:xfrm>
        </p:grpSpPr>
        <p:grpSp>
          <p:nvGrpSpPr>
            <p:cNvPr id="35" name="Ms Hường Kate 0964869886 13 - 9Slide.vn">
              <a:extLst>
                <a:ext uri="{FF2B5EF4-FFF2-40B4-BE49-F238E27FC236}">
                  <a16:creationId xmlns:a16="http://schemas.microsoft.com/office/drawing/2014/main" id="{EC4436CE-81ED-70CC-3485-F01832483DDF}"/>
                </a:ext>
              </a:extLst>
            </p:cNvPr>
            <p:cNvGrpSpPr/>
            <p:nvPr/>
          </p:nvGrpSpPr>
          <p:grpSpPr>
            <a:xfrm>
              <a:off x="7747361" y="2385068"/>
              <a:ext cx="2645993" cy="2319339"/>
              <a:chOff x="7315757" y="557682"/>
              <a:chExt cx="3657043" cy="3346103"/>
            </a:xfrm>
          </p:grpSpPr>
          <p:pic>
            <p:nvPicPr>
              <p:cNvPr id="32" name="Picture 31">
                <a:extLst>
                  <a:ext uri="{FF2B5EF4-FFF2-40B4-BE49-F238E27FC236}">
                    <a16:creationId xmlns:a16="http://schemas.microsoft.com/office/drawing/2014/main" id="{0E088FC3-A023-A259-E115-8B29DE1C764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8159237" y="3054384"/>
                <a:ext cx="1833563" cy="849401"/>
              </a:xfrm>
              <a:prstGeom prst="rect">
                <a:avLst/>
              </a:prstGeom>
            </p:spPr>
          </p:pic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930C4FEA-4259-3BCA-4391-CE509A0D578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7315757" y="557682"/>
                <a:ext cx="3657043" cy="2496702"/>
              </a:xfrm>
              <a:prstGeom prst="cloud">
                <a:avLst/>
              </a:prstGeom>
            </p:spPr>
          </p:pic>
        </p:grpSp>
        <p:sp>
          <p:nvSpPr>
            <p:cNvPr id="7" name="Freeform 9">
              <a:extLst>
                <a:ext uri="{FF2B5EF4-FFF2-40B4-BE49-F238E27FC236}">
                  <a16:creationId xmlns:a16="http://schemas.microsoft.com/office/drawing/2014/main" id="{DD0BEF2F-5978-D33C-82C0-A58D84050A7F}"/>
                </a:ext>
              </a:extLst>
            </p:cNvPr>
            <p:cNvSpPr/>
            <p:nvPr/>
          </p:nvSpPr>
          <p:spPr>
            <a:xfrm>
              <a:off x="8314801" y="1002899"/>
              <a:ext cx="1315142" cy="1258764"/>
            </a:xfrm>
            <a:custGeom>
              <a:avLst/>
              <a:gdLst/>
              <a:ahLst/>
              <a:cxnLst/>
              <a:rect l="l" t="t" r="r" b="b"/>
              <a:pathLst>
                <a:path w="2337065" h="1920643">
                  <a:moveTo>
                    <a:pt x="0" y="0"/>
                  </a:moveTo>
                  <a:lnTo>
                    <a:pt x="2337065" y="0"/>
                  </a:lnTo>
                  <a:lnTo>
                    <a:pt x="2337065" y="1920643"/>
                  </a:lnTo>
                  <a:lnTo>
                    <a:pt x="0" y="192064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1">
                <a:extLst>
                  <a:ext uri="{96DAC541-7B7A-43D3-8B79-37D633B846F1}">
                    <asvg:svgBlip xmlns:asvg="http://schemas.microsoft.com/office/drawing/2016/SVG/main" r:embed="rId3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39" name="Ms Hường Kate 0964869886 17 - 9Slide.vn">
            <a:extLst>
              <a:ext uri="{FF2B5EF4-FFF2-40B4-BE49-F238E27FC236}">
                <a16:creationId xmlns:a16="http://schemas.microsoft.com/office/drawing/2014/main" id="{329691E0-6AAD-D1AF-4E2D-18E147F5EBB5}"/>
              </a:ext>
            </a:extLst>
          </p:cNvPr>
          <p:cNvGrpSpPr/>
          <p:nvPr/>
        </p:nvGrpSpPr>
        <p:grpSpPr>
          <a:xfrm>
            <a:off x="7698380" y="84846"/>
            <a:ext cx="1909301" cy="2349713"/>
            <a:chOff x="11547569" y="127268"/>
            <a:chExt cx="2863952" cy="3524570"/>
          </a:xfrm>
        </p:grpSpPr>
        <p:grpSp>
          <p:nvGrpSpPr>
            <p:cNvPr id="42" name="Ms Hường Kate 0964869886 14 - 9Slide.vn">
              <a:extLst>
                <a:ext uri="{FF2B5EF4-FFF2-40B4-BE49-F238E27FC236}">
                  <a16:creationId xmlns:a16="http://schemas.microsoft.com/office/drawing/2014/main" id="{41FCEE33-AA22-27B9-401A-4E1A485CCFE1}"/>
                </a:ext>
              </a:extLst>
            </p:cNvPr>
            <p:cNvGrpSpPr/>
            <p:nvPr/>
          </p:nvGrpSpPr>
          <p:grpSpPr>
            <a:xfrm>
              <a:off x="11547569" y="1452423"/>
              <a:ext cx="2674931" cy="2199415"/>
              <a:chOff x="11554159" y="541370"/>
              <a:chExt cx="4334491" cy="3629655"/>
            </a:xfrm>
          </p:grpSpPr>
          <p:pic>
            <p:nvPicPr>
              <p:cNvPr id="38" name="Picture 37">
                <a:extLst>
                  <a:ext uri="{FF2B5EF4-FFF2-40B4-BE49-F238E27FC236}">
                    <a16:creationId xmlns:a16="http://schemas.microsoft.com/office/drawing/2014/main" id="{8474F43D-5EB0-CFE6-E7AD-4104F12E2F1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547054">
                <a:off x="11554159" y="541370"/>
                <a:ext cx="4334491" cy="3036078"/>
              </a:xfrm>
              <a:prstGeom prst="cloud">
                <a:avLst/>
              </a:prstGeom>
            </p:spPr>
          </p:pic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0BBE33DD-BC50-A1BE-BE81-D29D525ABDB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716201" y="3321624"/>
                <a:ext cx="3293062" cy="849401"/>
              </a:xfrm>
              <a:prstGeom prst="rect">
                <a:avLst/>
              </a:prstGeom>
            </p:spPr>
          </p:pic>
        </p:grpSp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A905BEED-1B04-C77A-8A5A-DA4E6D1BD874}"/>
                </a:ext>
              </a:extLst>
            </p:cNvPr>
            <p:cNvSpPr/>
            <p:nvPr/>
          </p:nvSpPr>
          <p:spPr>
            <a:xfrm>
              <a:off x="12501046" y="127268"/>
              <a:ext cx="1910475" cy="1304843"/>
            </a:xfrm>
            <a:custGeom>
              <a:avLst/>
              <a:gdLst/>
              <a:ahLst/>
              <a:cxnLst/>
              <a:rect l="l" t="t" r="r" b="b"/>
              <a:pathLst>
                <a:path w="3031525" h="1898492">
                  <a:moveTo>
                    <a:pt x="0" y="0"/>
                  </a:moveTo>
                  <a:lnTo>
                    <a:pt x="3031525" y="0"/>
                  </a:lnTo>
                  <a:lnTo>
                    <a:pt x="3031525" y="1898492"/>
                  </a:lnTo>
                  <a:lnTo>
                    <a:pt x="0" y="189849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1" name="Ms Hường Kate 0964869886 18 - 9Slide.vn">
            <a:extLst>
              <a:ext uri="{FF2B5EF4-FFF2-40B4-BE49-F238E27FC236}">
                <a16:creationId xmlns:a16="http://schemas.microsoft.com/office/drawing/2014/main" id="{B331475F-B4D5-3950-507A-DBACF534AB62}"/>
              </a:ext>
            </a:extLst>
          </p:cNvPr>
          <p:cNvGrpSpPr/>
          <p:nvPr/>
        </p:nvGrpSpPr>
        <p:grpSpPr>
          <a:xfrm>
            <a:off x="9787279" y="1678970"/>
            <a:ext cx="1758311" cy="2788076"/>
            <a:chOff x="14680917" y="2518455"/>
            <a:chExt cx="2637467" cy="4182114"/>
          </a:xfrm>
        </p:grpSpPr>
        <p:grpSp>
          <p:nvGrpSpPr>
            <p:cNvPr id="48" name="Ms Hường Kate 0964869886 15 - 9Slide.vn">
              <a:extLst>
                <a:ext uri="{FF2B5EF4-FFF2-40B4-BE49-F238E27FC236}">
                  <a16:creationId xmlns:a16="http://schemas.microsoft.com/office/drawing/2014/main" id="{5340AC5B-B101-96C2-E966-F84F6D223D21}"/>
                </a:ext>
              </a:extLst>
            </p:cNvPr>
            <p:cNvGrpSpPr/>
            <p:nvPr/>
          </p:nvGrpSpPr>
          <p:grpSpPr>
            <a:xfrm>
              <a:off x="14680917" y="4431347"/>
              <a:ext cx="2637467" cy="2269222"/>
              <a:chOff x="14019579" y="3214158"/>
              <a:chExt cx="4041434" cy="3702842"/>
            </a:xfrm>
          </p:grpSpPr>
          <p:pic>
            <p:nvPicPr>
              <p:cNvPr id="44" name="Picture 43">
                <a:extLst>
                  <a:ext uri="{FF2B5EF4-FFF2-40B4-BE49-F238E27FC236}">
                    <a16:creationId xmlns:a16="http://schemas.microsoft.com/office/drawing/2014/main" id="{6D543BDC-17C4-B19E-6A5C-D10F8BCF154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225608" y="6067599"/>
                <a:ext cx="2870540" cy="849401"/>
              </a:xfrm>
              <a:prstGeom prst="rect">
                <a:avLst/>
              </a:prstGeom>
            </p:spPr>
          </p:pic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B25645E8-D29B-E69E-26E6-9766511FDF3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19579" y="3214158"/>
                <a:ext cx="4041434" cy="2933213"/>
              </a:xfrm>
              <a:prstGeom prst="cloud">
                <a:avLst/>
              </a:prstGeom>
            </p:spPr>
          </p:pic>
        </p:grpSp>
        <p:sp>
          <p:nvSpPr>
            <p:cNvPr id="11" name="Freeform 12">
              <a:extLst>
                <a:ext uri="{FF2B5EF4-FFF2-40B4-BE49-F238E27FC236}">
                  <a16:creationId xmlns:a16="http://schemas.microsoft.com/office/drawing/2014/main" id="{9AFE08F2-4523-12EC-D828-B873EC5F18A1}"/>
                </a:ext>
              </a:extLst>
            </p:cNvPr>
            <p:cNvSpPr/>
            <p:nvPr/>
          </p:nvSpPr>
          <p:spPr>
            <a:xfrm>
              <a:off x="15209507" y="2518455"/>
              <a:ext cx="1987502" cy="1948029"/>
            </a:xfrm>
            <a:custGeom>
              <a:avLst/>
              <a:gdLst/>
              <a:ahLst/>
              <a:cxnLst/>
              <a:rect l="l" t="t" r="r" b="b"/>
              <a:pathLst>
                <a:path w="3425232" h="4499484">
                  <a:moveTo>
                    <a:pt x="0" y="0"/>
                  </a:moveTo>
                  <a:lnTo>
                    <a:pt x="3425233" y="0"/>
                  </a:lnTo>
                  <a:lnTo>
                    <a:pt x="3425233" y="4499484"/>
                  </a:lnTo>
                  <a:lnTo>
                    <a:pt x="0" y="449948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17" name="Ms Hường Kate 0964869886 19 - 9Slide.vn">
            <a:extLst>
              <a:ext uri="{FF2B5EF4-FFF2-40B4-BE49-F238E27FC236}">
                <a16:creationId xmlns:a16="http://schemas.microsoft.com/office/drawing/2014/main" id="{2E98647F-F51D-D8F9-B6C2-C48AFE786AD7}"/>
              </a:ext>
            </a:extLst>
          </p:cNvPr>
          <p:cNvSpPr/>
          <p:nvPr/>
        </p:nvSpPr>
        <p:spPr>
          <a:xfrm rot="16702082">
            <a:off x="9457218" y="3771800"/>
            <a:ext cx="678177" cy="1976941"/>
          </a:xfrm>
          <a:custGeom>
            <a:avLst/>
            <a:gdLst/>
            <a:ahLst/>
            <a:cxnLst/>
            <a:rect l="l" t="t" r="r" b="b"/>
            <a:pathLst>
              <a:path w="1643991" h="2294911">
                <a:moveTo>
                  <a:pt x="0" y="0"/>
                </a:moveTo>
                <a:lnTo>
                  <a:pt x="1643991" y="0"/>
                </a:lnTo>
                <a:lnTo>
                  <a:pt x="1643991" y="2294911"/>
                </a:lnTo>
                <a:lnTo>
                  <a:pt x="0" y="2294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Ms Hường Kate 0964869886 20 - 9Slide.vn">
            <a:extLst>
              <a:ext uri="{FF2B5EF4-FFF2-40B4-BE49-F238E27FC236}">
                <a16:creationId xmlns:a16="http://schemas.microsoft.com/office/drawing/2014/main" id="{B340E410-4C2B-C257-36F8-33736354B589}"/>
              </a:ext>
            </a:extLst>
          </p:cNvPr>
          <p:cNvSpPr/>
          <p:nvPr/>
        </p:nvSpPr>
        <p:spPr>
          <a:xfrm rot="12394371">
            <a:off x="6677897" y="2668342"/>
            <a:ext cx="1095994" cy="1529941"/>
          </a:xfrm>
          <a:custGeom>
            <a:avLst/>
            <a:gdLst/>
            <a:ahLst/>
            <a:cxnLst/>
            <a:rect l="l" t="t" r="r" b="b"/>
            <a:pathLst>
              <a:path w="1643991" h="2294911">
                <a:moveTo>
                  <a:pt x="0" y="0"/>
                </a:moveTo>
                <a:lnTo>
                  <a:pt x="1643991" y="0"/>
                </a:lnTo>
                <a:lnTo>
                  <a:pt x="1643991" y="2294911"/>
                </a:lnTo>
                <a:lnTo>
                  <a:pt x="0" y="2294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1" name="Ms Hường Kate 0964869886 21 - 9Slide.vn">
            <a:extLst>
              <a:ext uri="{FF2B5EF4-FFF2-40B4-BE49-F238E27FC236}">
                <a16:creationId xmlns:a16="http://schemas.microsoft.com/office/drawing/2014/main" id="{78A949A6-83CA-06FC-832D-CE5B9A661B63}"/>
              </a:ext>
            </a:extLst>
          </p:cNvPr>
          <p:cNvSpPr/>
          <p:nvPr/>
        </p:nvSpPr>
        <p:spPr>
          <a:xfrm rot="5706647" flipH="1">
            <a:off x="2181392" y="3436528"/>
            <a:ext cx="643561" cy="1993877"/>
          </a:xfrm>
          <a:custGeom>
            <a:avLst/>
            <a:gdLst/>
            <a:ahLst/>
            <a:cxnLst/>
            <a:rect l="l" t="t" r="r" b="b"/>
            <a:pathLst>
              <a:path w="1643991" h="2294911">
                <a:moveTo>
                  <a:pt x="0" y="0"/>
                </a:moveTo>
                <a:lnTo>
                  <a:pt x="1643991" y="0"/>
                </a:lnTo>
                <a:lnTo>
                  <a:pt x="1643991" y="2294911"/>
                </a:lnTo>
                <a:lnTo>
                  <a:pt x="0" y="2294911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066284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8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C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83000">
              <a:srgbClr val="00B050">
                <a:alpha val="30000"/>
              </a:srgbClr>
            </a:gs>
            <a:gs pos="100000">
              <a:schemeClr val="accent1">
                <a:lumMod val="5000"/>
                <a:lumOff val="95000"/>
                <a:alpha val="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Ms Hường Kate 0964869886 1 - 9Slide.vn">
            <a:extLst>
              <a:ext uri="{FF2B5EF4-FFF2-40B4-BE49-F238E27FC236}">
                <a16:creationId xmlns:a16="http://schemas.microsoft.com/office/drawing/2014/main" id="{219AE3AC-4B38-C48B-2753-80A8181DEA66}"/>
              </a:ext>
            </a:extLst>
          </p:cNvPr>
          <p:cNvSpPr/>
          <p:nvPr/>
        </p:nvSpPr>
        <p:spPr>
          <a:xfrm rot="15773145" flipV="1">
            <a:off x="3376413" y="4833473"/>
            <a:ext cx="1212044" cy="1183258"/>
          </a:xfrm>
          <a:custGeom>
            <a:avLst/>
            <a:gdLst/>
            <a:ahLst/>
            <a:cxnLst/>
            <a:rect l="l" t="t" r="r" b="b"/>
            <a:pathLst>
              <a:path w="1818066" h="1774887">
                <a:moveTo>
                  <a:pt x="0" y="0"/>
                </a:moveTo>
                <a:lnTo>
                  <a:pt x="1818066" y="0"/>
                </a:lnTo>
                <a:lnTo>
                  <a:pt x="1818066" y="1774887"/>
                </a:lnTo>
                <a:lnTo>
                  <a:pt x="0" y="17748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9" name="Ms Hường Kate 0964869886 2 - 9Slide.vn">
            <a:extLst>
              <a:ext uri="{FF2B5EF4-FFF2-40B4-BE49-F238E27FC236}">
                <a16:creationId xmlns:a16="http://schemas.microsoft.com/office/drawing/2014/main" id="{C1274DFF-064E-3A18-39BA-77BFAECEA840}"/>
              </a:ext>
            </a:extLst>
          </p:cNvPr>
          <p:cNvSpPr/>
          <p:nvPr/>
        </p:nvSpPr>
        <p:spPr>
          <a:xfrm rot="5826855">
            <a:off x="3130271" y="1356898"/>
            <a:ext cx="1212044" cy="1183258"/>
          </a:xfrm>
          <a:custGeom>
            <a:avLst/>
            <a:gdLst/>
            <a:ahLst/>
            <a:cxnLst/>
            <a:rect l="l" t="t" r="r" b="b"/>
            <a:pathLst>
              <a:path w="1818066" h="1774887">
                <a:moveTo>
                  <a:pt x="0" y="0"/>
                </a:moveTo>
                <a:lnTo>
                  <a:pt x="1818066" y="0"/>
                </a:lnTo>
                <a:lnTo>
                  <a:pt x="1818066" y="1774887"/>
                </a:lnTo>
                <a:lnTo>
                  <a:pt x="0" y="17748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0" name="Ms Hường Kate 0964869886 3 - 9Slide.vn">
            <a:extLst>
              <a:ext uri="{FF2B5EF4-FFF2-40B4-BE49-F238E27FC236}">
                <a16:creationId xmlns:a16="http://schemas.microsoft.com/office/drawing/2014/main" id="{16EC1D5D-3970-D15C-5110-6723338453AF}"/>
              </a:ext>
            </a:extLst>
          </p:cNvPr>
          <p:cNvSpPr/>
          <p:nvPr/>
        </p:nvSpPr>
        <p:spPr>
          <a:xfrm rot="15773145" flipH="1">
            <a:off x="7101793" y="1473674"/>
            <a:ext cx="1212044" cy="1183258"/>
          </a:xfrm>
          <a:custGeom>
            <a:avLst/>
            <a:gdLst/>
            <a:ahLst/>
            <a:cxnLst/>
            <a:rect l="l" t="t" r="r" b="b"/>
            <a:pathLst>
              <a:path w="1818066" h="1774887">
                <a:moveTo>
                  <a:pt x="0" y="0"/>
                </a:moveTo>
                <a:lnTo>
                  <a:pt x="1818066" y="0"/>
                </a:lnTo>
                <a:lnTo>
                  <a:pt x="1818066" y="1774887"/>
                </a:lnTo>
                <a:lnTo>
                  <a:pt x="0" y="17748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3" name="Ms Hường Kate 0964869886 4 - 9Slide.vn">
            <a:extLst>
              <a:ext uri="{FF2B5EF4-FFF2-40B4-BE49-F238E27FC236}">
                <a16:creationId xmlns:a16="http://schemas.microsoft.com/office/drawing/2014/main" id="{92DE1D39-BEC1-6AAA-3384-F94EA5F70E8F}"/>
              </a:ext>
            </a:extLst>
          </p:cNvPr>
          <p:cNvSpPr/>
          <p:nvPr/>
        </p:nvSpPr>
        <p:spPr>
          <a:xfrm rot="5826855" flipH="1" flipV="1">
            <a:off x="6941415" y="4670860"/>
            <a:ext cx="1212044" cy="1183258"/>
          </a:xfrm>
          <a:custGeom>
            <a:avLst/>
            <a:gdLst/>
            <a:ahLst/>
            <a:cxnLst/>
            <a:rect l="l" t="t" r="r" b="b"/>
            <a:pathLst>
              <a:path w="1818066" h="1774887">
                <a:moveTo>
                  <a:pt x="0" y="0"/>
                </a:moveTo>
                <a:lnTo>
                  <a:pt x="1818066" y="0"/>
                </a:lnTo>
                <a:lnTo>
                  <a:pt x="1818066" y="1774887"/>
                </a:lnTo>
                <a:lnTo>
                  <a:pt x="0" y="17748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5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2892584" y="2053088"/>
            <a:ext cx="5371703" cy="2751825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16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6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7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8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37854" y="5820557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9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0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4585320" y="6376706"/>
            <a:ext cx="2069839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8: Weather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3" name="Ms Hường Kate 0964869886 14 - 9Slide.vn">
            <a:extLst>
              <a:ext uri="{FF2B5EF4-FFF2-40B4-BE49-F238E27FC236}">
                <a16:creationId xmlns:a16="http://schemas.microsoft.com/office/drawing/2014/main" id="{4E19571B-8071-6B91-0225-C13787A278D5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1585" y="2454752"/>
            <a:ext cx="2235200" cy="2139950"/>
          </a:xfrm>
          <a:prstGeom prst="rect">
            <a:avLst/>
          </a:prstGeom>
        </p:spPr>
      </p:pic>
      <p:pic>
        <p:nvPicPr>
          <p:cNvPr id="5" name="Ms Hường Kate 0964869886 15 - 9Slide.vn">
            <a:extLst>
              <a:ext uri="{FF2B5EF4-FFF2-40B4-BE49-F238E27FC236}">
                <a16:creationId xmlns:a16="http://schemas.microsoft.com/office/drawing/2014/main" id="{691846D7-0557-D59A-E8E6-6487B6A6D2D2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3837" y="2966845"/>
            <a:ext cx="1860550" cy="1263650"/>
          </a:xfrm>
          <a:prstGeom prst="rect">
            <a:avLst/>
          </a:prstGeom>
        </p:spPr>
      </p:pic>
      <p:pic>
        <p:nvPicPr>
          <p:cNvPr id="8" name="Ms Hường Kate 0964869886 16 - 9Slide.vn">
            <a:extLst>
              <a:ext uri="{FF2B5EF4-FFF2-40B4-BE49-F238E27FC236}">
                <a16:creationId xmlns:a16="http://schemas.microsoft.com/office/drawing/2014/main" id="{69E4F9F5-BE31-18F0-8CE4-22B22CBDC920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0339" y="2399718"/>
            <a:ext cx="3479800" cy="850900"/>
          </a:xfrm>
          <a:prstGeom prst="rect">
            <a:avLst/>
          </a:prstGeom>
        </p:spPr>
      </p:pic>
      <p:pic>
        <p:nvPicPr>
          <p:cNvPr id="10" name="Ms Hường Kate 0964869886 17 - 9Slide.vn">
            <a:extLst>
              <a:ext uri="{FF2B5EF4-FFF2-40B4-BE49-F238E27FC236}">
                <a16:creationId xmlns:a16="http://schemas.microsoft.com/office/drawing/2014/main" id="{83B79F0B-E4FC-ED53-6349-19AA49A9252A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387" y="3918406"/>
            <a:ext cx="2437342" cy="746395"/>
          </a:xfrm>
          <a:prstGeom prst="rect">
            <a:avLst/>
          </a:prstGeom>
        </p:spPr>
      </p:pic>
      <p:grpSp>
        <p:nvGrpSpPr>
          <p:cNvPr id="4" name="Ms Hường Kate 0964869886 18 - 9Slide.vn">
            <a:extLst>
              <a:ext uri="{FF2B5EF4-FFF2-40B4-BE49-F238E27FC236}">
                <a16:creationId xmlns:a16="http://schemas.microsoft.com/office/drawing/2014/main" id="{4A3C5793-A74F-1E0F-D47D-E150C3AFEB09}"/>
              </a:ext>
            </a:extLst>
          </p:cNvPr>
          <p:cNvGrpSpPr/>
          <p:nvPr/>
        </p:nvGrpSpPr>
        <p:grpSpPr>
          <a:xfrm>
            <a:off x="1180901" y="4678403"/>
            <a:ext cx="2451819" cy="2147072"/>
            <a:chOff x="1771352" y="7017604"/>
            <a:chExt cx="3677728" cy="3220608"/>
          </a:xfrm>
        </p:grpSpPr>
        <p:grpSp>
          <p:nvGrpSpPr>
            <p:cNvPr id="16" name="Ms Hường Kate 0964869886 14 - 9Slide.vn">
              <a:extLst>
                <a:ext uri="{FF2B5EF4-FFF2-40B4-BE49-F238E27FC236}">
                  <a16:creationId xmlns:a16="http://schemas.microsoft.com/office/drawing/2014/main" id="{BD18DB1B-3A28-5891-9C06-B8F4D4FCD845}"/>
                </a:ext>
              </a:extLst>
            </p:cNvPr>
            <p:cNvGrpSpPr/>
            <p:nvPr/>
          </p:nvGrpSpPr>
          <p:grpSpPr>
            <a:xfrm>
              <a:off x="1771352" y="7067957"/>
              <a:ext cx="3677728" cy="3170255"/>
              <a:chOff x="947465" y="328455"/>
              <a:chExt cx="4605524" cy="4023041"/>
            </a:xfrm>
          </p:grpSpPr>
          <p:pic>
            <p:nvPicPr>
              <p:cNvPr id="12" name="Picture 11">
                <a:extLst>
                  <a:ext uri="{FF2B5EF4-FFF2-40B4-BE49-F238E27FC236}">
                    <a16:creationId xmlns:a16="http://schemas.microsoft.com/office/drawing/2014/main" id="{924E36A3-76C5-FC75-9E43-1515477239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036045" y="3331455"/>
                <a:ext cx="2503333" cy="1020041"/>
              </a:xfrm>
              <a:prstGeom prst="rect">
                <a:avLst/>
              </a:prstGeom>
            </p:spPr>
          </p:pic>
          <p:pic>
            <p:nvPicPr>
              <p:cNvPr id="14" name="Picture 13">
                <a:extLst>
                  <a:ext uri="{FF2B5EF4-FFF2-40B4-BE49-F238E27FC236}">
                    <a16:creationId xmlns:a16="http://schemas.microsoft.com/office/drawing/2014/main" id="{925489B2-C114-CF38-4068-750E85B388C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361374">
                <a:off x="947465" y="328455"/>
                <a:ext cx="4605524" cy="3120715"/>
              </a:xfrm>
              <a:prstGeom prst="cloud">
                <a:avLst/>
              </a:prstGeom>
            </p:spPr>
          </p:pic>
        </p:grpSp>
        <p:sp>
          <p:nvSpPr>
            <p:cNvPr id="2" name="Ms Hường Kate 0964869886 6 - 9Slide.vn">
              <a:extLst>
                <a:ext uri="{FF2B5EF4-FFF2-40B4-BE49-F238E27FC236}">
                  <a16:creationId xmlns:a16="http://schemas.microsoft.com/office/drawing/2014/main" id="{30B5FB3D-9C86-9819-1899-DE12C12B23F8}"/>
                </a:ext>
              </a:extLst>
            </p:cNvPr>
            <p:cNvSpPr txBox="1"/>
            <p:nvPr/>
          </p:nvSpPr>
          <p:spPr>
            <a:xfrm>
              <a:off x="3808091" y="7017604"/>
              <a:ext cx="1164019" cy="699648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Paris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17" name="Ms Hường Kate 0964869886 19 - 9Slide.vn">
            <a:extLst>
              <a:ext uri="{FF2B5EF4-FFF2-40B4-BE49-F238E27FC236}">
                <a16:creationId xmlns:a16="http://schemas.microsoft.com/office/drawing/2014/main" id="{52810401-ADD7-A212-7385-82DFF7A3148E}"/>
              </a:ext>
            </a:extLst>
          </p:cNvPr>
          <p:cNvGrpSpPr/>
          <p:nvPr/>
        </p:nvGrpSpPr>
        <p:grpSpPr>
          <a:xfrm>
            <a:off x="1034528" y="758270"/>
            <a:ext cx="2195339" cy="2046287"/>
            <a:chOff x="1551792" y="1137405"/>
            <a:chExt cx="3293008" cy="3069430"/>
          </a:xfrm>
        </p:grpSpPr>
        <p:grpSp>
          <p:nvGrpSpPr>
            <p:cNvPr id="22" name="Ms Hường Kate 0964869886 15 - 9Slide.vn">
              <a:extLst>
                <a:ext uri="{FF2B5EF4-FFF2-40B4-BE49-F238E27FC236}">
                  <a16:creationId xmlns:a16="http://schemas.microsoft.com/office/drawing/2014/main" id="{633FBD73-7976-36B1-B5AF-44FAE61339B6}"/>
                </a:ext>
              </a:extLst>
            </p:cNvPr>
            <p:cNvGrpSpPr/>
            <p:nvPr/>
          </p:nvGrpSpPr>
          <p:grpSpPr>
            <a:xfrm>
              <a:off x="1551792" y="1137405"/>
              <a:ext cx="3289143" cy="3069430"/>
              <a:chOff x="5231955" y="1762926"/>
              <a:chExt cx="3222000" cy="3210376"/>
            </a:xfrm>
          </p:grpSpPr>
          <p:pic>
            <p:nvPicPr>
              <p:cNvPr id="18" name="Picture 17">
                <a:extLst>
                  <a:ext uri="{FF2B5EF4-FFF2-40B4-BE49-F238E27FC236}">
                    <a16:creationId xmlns:a16="http://schemas.microsoft.com/office/drawing/2014/main" id="{6731A8A7-0F05-354F-7EC3-5892F5BC1F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380215" y="4376565"/>
                <a:ext cx="2596911" cy="596737"/>
              </a:xfrm>
              <a:prstGeom prst="rect">
                <a:avLst/>
              </a:prstGeom>
            </p:spPr>
          </p:pic>
          <p:pic>
            <p:nvPicPr>
              <p:cNvPr id="21" name="Picture 20">
                <a:extLst>
                  <a:ext uri="{FF2B5EF4-FFF2-40B4-BE49-F238E27FC236}">
                    <a16:creationId xmlns:a16="http://schemas.microsoft.com/office/drawing/2014/main" id="{A93A7B91-12F9-B14D-BA4C-0CF433A769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293750">
                <a:off x="5231955" y="1762926"/>
                <a:ext cx="3222000" cy="2609081"/>
              </a:xfrm>
              <a:prstGeom prst="cloud">
                <a:avLst/>
              </a:prstGeom>
            </p:spPr>
          </p:pic>
        </p:grpSp>
        <p:sp>
          <p:nvSpPr>
            <p:cNvPr id="13" name="Ms Hường Kate 0964869886 6 - 9Slide.vn">
              <a:extLst>
                <a:ext uri="{FF2B5EF4-FFF2-40B4-BE49-F238E27FC236}">
                  <a16:creationId xmlns:a16="http://schemas.microsoft.com/office/drawing/2014/main" id="{59BB4F15-5B16-0C90-0014-017E1C17F36B}"/>
                </a:ext>
              </a:extLst>
            </p:cNvPr>
            <p:cNvSpPr txBox="1"/>
            <p:nvPr/>
          </p:nvSpPr>
          <p:spPr>
            <a:xfrm>
              <a:off x="3680781" y="2010223"/>
              <a:ext cx="1164019" cy="699648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Paris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44" name="Ms Hường Kate 0964869886 20 - 9Slide.vn">
            <a:extLst>
              <a:ext uri="{FF2B5EF4-FFF2-40B4-BE49-F238E27FC236}">
                <a16:creationId xmlns:a16="http://schemas.microsoft.com/office/drawing/2014/main" id="{2A8E7DF3-B661-A14F-DAAF-CA9206A9DC80}"/>
              </a:ext>
            </a:extLst>
          </p:cNvPr>
          <p:cNvGrpSpPr/>
          <p:nvPr/>
        </p:nvGrpSpPr>
        <p:grpSpPr>
          <a:xfrm>
            <a:off x="40924" y="510505"/>
            <a:ext cx="917567" cy="2087133"/>
            <a:chOff x="61386" y="765757"/>
            <a:chExt cx="1376350" cy="3130699"/>
          </a:xfrm>
        </p:grpSpPr>
        <p:sp>
          <p:nvSpPr>
            <p:cNvPr id="33" name="Freeform 5">
              <a:extLst>
                <a:ext uri="{FF2B5EF4-FFF2-40B4-BE49-F238E27FC236}">
                  <a16:creationId xmlns:a16="http://schemas.microsoft.com/office/drawing/2014/main" id="{0AE4FAE1-6A71-B792-6273-9F8A694A5AA2}"/>
                </a:ext>
              </a:extLst>
            </p:cNvPr>
            <p:cNvSpPr/>
            <p:nvPr/>
          </p:nvSpPr>
          <p:spPr>
            <a:xfrm>
              <a:off x="61386" y="765757"/>
              <a:ext cx="1376350" cy="1644341"/>
            </a:xfrm>
            <a:custGeom>
              <a:avLst/>
              <a:gdLst/>
              <a:ahLst/>
              <a:cxnLst/>
              <a:rect l="l" t="t" r="r" b="b"/>
              <a:pathLst>
                <a:path w="2089784" h="2317690">
                  <a:moveTo>
                    <a:pt x="0" y="0"/>
                  </a:moveTo>
                  <a:lnTo>
                    <a:pt x="2089784" y="0"/>
                  </a:lnTo>
                  <a:lnTo>
                    <a:pt x="2089784" y="2317690"/>
                  </a:lnTo>
                  <a:lnTo>
                    <a:pt x="0" y="231769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3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EE909287-CB02-CF25-80A1-E626405BA111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3921" y="2533688"/>
              <a:ext cx="1175324" cy="1362768"/>
            </a:xfrm>
            <a:prstGeom prst="rect">
              <a:avLst/>
            </a:prstGeom>
          </p:spPr>
        </p:pic>
      </p:grpSp>
      <p:grpSp>
        <p:nvGrpSpPr>
          <p:cNvPr id="46" name="Ms Hường Kate 0964869886 21 - 9Slide.vn">
            <a:extLst>
              <a:ext uri="{FF2B5EF4-FFF2-40B4-BE49-F238E27FC236}">
                <a16:creationId xmlns:a16="http://schemas.microsoft.com/office/drawing/2014/main" id="{5594CDDB-2B10-5541-F0ED-94A3D9A73409}"/>
              </a:ext>
            </a:extLst>
          </p:cNvPr>
          <p:cNvGrpSpPr/>
          <p:nvPr/>
        </p:nvGrpSpPr>
        <p:grpSpPr>
          <a:xfrm>
            <a:off x="8294494" y="632649"/>
            <a:ext cx="1925251" cy="2161164"/>
            <a:chOff x="12441740" y="948974"/>
            <a:chExt cx="2887877" cy="3241746"/>
          </a:xfrm>
        </p:grpSpPr>
        <p:grpSp>
          <p:nvGrpSpPr>
            <p:cNvPr id="32" name="Ms Hường Kate 0964869886 16 - 9Slide.vn">
              <a:extLst>
                <a:ext uri="{FF2B5EF4-FFF2-40B4-BE49-F238E27FC236}">
                  <a16:creationId xmlns:a16="http://schemas.microsoft.com/office/drawing/2014/main" id="{2611106A-E0A2-C5B2-A0DE-56672CEBCCCF}"/>
                </a:ext>
              </a:extLst>
            </p:cNvPr>
            <p:cNvGrpSpPr/>
            <p:nvPr/>
          </p:nvGrpSpPr>
          <p:grpSpPr>
            <a:xfrm>
              <a:off x="12441740" y="948974"/>
              <a:ext cx="2887877" cy="3241746"/>
              <a:chOff x="9323084" y="1346203"/>
              <a:chExt cx="4015042" cy="4101423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546B30A2-3DF0-A378-D994-79CEC5910489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0508508" y="4625503"/>
                <a:ext cx="1533398" cy="822123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09003D31-E722-E5E9-8A4F-09AE1D0921F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93969">
                <a:off x="9323084" y="1346203"/>
                <a:ext cx="4015042" cy="3233119"/>
              </a:xfrm>
              <a:prstGeom prst="cloud">
                <a:avLst/>
              </a:prstGeom>
            </p:spPr>
          </p:pic>
        </p:grpSp>
        <p:sp>
          <p:nvSpPr>
            <p:cNvPr id="45" name="Ms Hường Kate 0964869886 6 - 9Slide.vn">
              <a:extLst>
                <a:ext uri="{FF2B5EF4-FFF2-40B4-BE49-F238E27FC236}">
                  <a16:creationId xmlns:a16="http://schemas.microsoft.com/office/drawing/2014/main" id="{95D1A32E-8CB2-956A-9F8B-FB85EAD2B0A3}"/>
                </a:ext>
              </a:extLst>
            </p:cNvPr>
            <p:cNvSpPr txBox="1"/>
            <p:nvPr/>
          </p:nvSpPr>
          <p:spPr>
            <a:xfrm>
              <a:off x="12712363" y="1007443"/>
              <a:ext cx="1164020" cy="699648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Paris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48" name="Ms Hường Kate 0964869886 22 - 9Slide.vn">
            <a:extLst>
              <a:ext uri="{FF2B5EF4-FFF2-40B4-BE49-F238E27FC236}">
                <a16:creationId xmlns:a16="http://schemas.microsoft.com/office/drawing/2014/main" id="{EE501E1C-EFCC-4B2E-5F4F-AF7E27F7BB69}"/>
              </a:ext>
            </a:extLst>
          </p:cNvPr>
          <p:cNvGrpSpPr/>
          <p:nvPr/>
        </p:nvGrpSpPr>
        <p:grpSpPr>
          <a:xfrm>
            <a:off x="8111377" y="4594702"/>
            <a:ext cx="2018262" cy="2194323"/>
            <a:chOff x="12167065" y="6892052"/>
            <a:chExt cx="3027393" cy="3291485"/>
          </a:xfrm>
        </p:grpSpPr>
        <p:grpSp>
          <p:nvGrpSpPr>
            <p:cNvPr id="38" name="Ms Hường Kate 0964869886 17 - 9Slide.vn">
              <a:extLst>
                <a:ext uri="{FF2B5EF4-FFF2-40B4-BE49-F238E27FC236}">
                  <a16:creationId xmlns:a16="http://schemas.microsoft.com/office/drawing/2014/main" id="{E9EE5AB1-FC49-41EC-2A0E-DC7E7AF09ACE}"/>
                </a:ext>
              </a:extLst>
            </p:cNvPr>
            <p:cNvGrpSpPr/>
            <p:nvPr/>
          </p:nvGrpSpPr>
          <p:grpSpPr>
            <a:xfrm>
              <a:off x="12167065" y="6892052"/>
              <a:ext cx="3027393" cy="3291485"/>
              <a:chOff x="10412689" y="6556386"/>
              <a:chExt cx="4022126" cy="4021808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5CF0225D-91AF-306D-E209-7C35DE0AC026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81582" y="9789659"/>
                <a:ext cx="2566006" cy="788535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239B4E7D-4CFB-E7C0-82F3-B75272EAD3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rot="163707">
                <a:off x="10412689" y="6556386"/>
                <a:ext cx="4022126" cy="3248753"/>
              </a:xfrm>
              <a:prstGeom prst="cloud">
                <a:avLst/>
              </a:prstGeom>
            </p:spPr>
          </p:pic>
        </p:grpSp>
        <p:sp>
          <p:nvSpPr>
            <p:cNvPr id="47" name="Ms Hường Kate 0964869886 6 - 9Slide.vn">
              <a:extLst>
                <a:ext uri="{FF2B5EF4-FFF2-40B4-BE49-F238E27FC236}">
                  <a16:creationId xmlns:a16="http://schemas.microsoft.com/office/drawing/2014/main" id="{BDFF073A-A76E-9984-7DCF-0E8181D63675}"/>
                </a:ext>
              </a:extLst>
            </p:cNvPr>
            <p:cNvSpPr txBox="1"/>
            <p:nvPr/>
          </p:nvSpPr>
          <p:spPr>
            <a:xfrm>
              <a:off x="13335148" y="7064863"/>
              <a:ext cx="1164020" cy="699648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667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Paris</a:t>
              </a:r>
              <a:endPara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grpSp>
        <p:nvGrpSpPr>
          <p:cNvPr id="51" name="Ms Hường Kate 0964869886 23 - 9Slide.vn">
            <a:extLst>
              <a:ext uri="{FF2B5EF4-FFF2-40B4-BE49-F238E27FC236}">
                <a16:creationId xmlns:a16="http://schemas.microsoft.com/office/drawing/2014/main" id="{9A04F540-A10E-2287-06E3-6EC637DB7985}"/>
              </a:ext>
            </a:extLst>
          </p:cNvPr>
          <p:cNvGrpSpPr/>
          <p:nvPr/>
        </p:nvGrpSpPr>
        <p:grpSpPr>
          <a:xfrm>
            <a:off x="10254317" y="233733"/>
            <a:ext cx="1237735" cy="2313883"/>
            <a:chOff x="15478923" y="524411"/>
            <a:chExt cx="1856602" cy="3470825"/>
          </a:xfrm>
        </p:grpSpPr>
        <p:sp>
          <p:nvSpPr>
            <p:cNvPr id="49" name="Freeform 8">
              <a:extLst>
                <a:ext uri="{FF2B5EF4-FFF2-40B4-BE49-F238E27FC236}">
                  <a16:creationId xmlns:a16="http://schemas.microsoft.com/office/drawing/2014/main" id="{ACF3A619-C081-D3B1-306C-F16FB918557E}"/>
                </a:ext>
              </a:extLst>
            </p:cNvPr>
            <p:cNvSpPr/>
            <p:nvPr/>
          </p:nvSpPr>
          <p:spPr>
            <a:xfrm>
              <a:off x="15478923" y="2581488"/>
              <a:ext cx="1856602" cy="1413748"/>
            </a:xfrm>
            <a:custGeom>
              <a:avLst/>
              <a:gdLst/>
              <a:ahLst/>
              <a:cxnLst/>
              <a:rect l="l" t="t" r="r" b="b"/>
              <a:pathLst>
                <a:path w="3466605" h="1962965">
                  <a:moveTo>
                    <a:pt x="0" y="0"/>
                  </a:moveTo>
                  <a:lnTo>
                    <a:pt x="3466605" y="0"/>
                  </a:lnTo>
                  <a:lnTo>
                    <a:pt x="3466605" y="1962964"/>
                  </a:lnTo>
                  <a:lnTo>
                    <a:pt x="0" y="196296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0" name="Freeform 2">
              <a:extLst>
                <a:ext uri="{FF2B5EF4-FFF2-40B4-BE49-F238E27FC236}">
                  <a16:creationId xmlns:a16="http://schemas.microsoft.com/office/drawing/2014/main" id="{E1DBF478-BE30-F69B-6CC7-607E1E9013E7}"/>
                </a:ext>
              </a:extLst>
            </p:cNvPr>
            <p:cNvSpPr/>
            <p:nvPr/>
          </p:nvSpPr>
          <p:spPr>
            <a:xfrm>
              <a:off x="15510430" y="524411"/>
              <a:ext cx="1523104" cy="1910876"/>
            </a:xfrm>
            <a:custGeom>
              <a:avLst/>
              <a:gdLst/>
              <a:ahLst/>
              <a:cxnLst/>
              <a:rect l="l" t="t" r="r" b="b"/>
              <a:pathLst>
                <a:path w="4274321" h="6128059">
                  <a:moveTo>
                    <a:pt x="0" y="0"/>
                  </a:moveTo>
                  <a:lnTo>
                    <a:pt x="4274321" y="0"/>
                  </a:lnTo>
                  <a:lnTo>
                    <a:pt x="4274321" y="6128059"/>
                  </a:lnTo>
                  <a:lnTo>
                    <a:pt x="0" y="612805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3" name="Ms Hường Kate 0964869886 24 - 9Slide.vn">
            <a:extLst>
              <a:ext uri="{FF2B5EF4-FFF2-40B4-BE49-F238E27FC236}">
                <a16:creationId xmlns:a16="http://schemas.microsoft.com/office/drawing/2014/main" id="{C354B58F-FDF3-2527-3BE8-0A1AEE31C12C}"/>
              </a:ext>
            </a:extLst>
          </p:cNvPr>
          <p:cNvGrpSpPr/>
          <p:nvPr/>
        </p:nvGrpSpPr>
        <p:grpSpPr>
          <a:xfrm>
            <a:off x="222254" y="4594702"/>
            <a:ext cx="879403" cy="1684117"/>
            <a:chOff x="333381" y="6892052"/>
            <a:chExt cx="1319104" cy="2526175"/>
          </a:xfrm>
        </p:grpSpPr>
        <p:sp>
          <p:nvSpPr>
            <p:cNvPr id="9" name="Freeform 11">
              <a:extLst>
                <a:ext uri="{FF2B5EF4-FFF2-40B4-BE49-F238E27FC236}">
                  <a16:creationId xmlns:a16="http://schemas.microsoft.com/office/drawing/2014/main" id="{9EE39CEE-F340-DCA7-09C0-1EB5C8F6510B}"/>
                </a:ext>
              </a:extLst>
            </p:cNvPr>
            <p:cNvSpPr/>
            <p:nvPr/>
          </p:nvSpPr>
          <p:spPr>
            <a:xfrm flipH="1">
              <a:off x="333381" y="8312140"/>
              <a:ext cx="1218411" cy="1106087"/>
            </a:xfrm>
            <a:custGeom>
              <a:avLst/>
              <a:gdLst/>
              <a:ahLst/>
              <a:cxnLst/>
              <a:rect l="l" t="t" r="r" b="b"/>
              <a:pathLst>
                <a:path w="2700738" h="2458797">
                  <a:moveTo>
                    <a:pt x="0" y="0"/>
                  </a:moveTo>
                  <a:lnTo>
                    <a:pt x="2700738" y="0"/>
                  </a:lnTo>
                  <a:lnTo>
                    <a:pt x="2700738" y="2458797"/>
                  </a:lnTo>
                  <a:lnTo>
                    <a:pt x="0" y="2458797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1">
                <a:extLst>
                  <a:ext uri="{96DAC541-7B7A-43D3-8B79-37D633B846F1}">
                    <asvg:svgBlip xmlns:asvg="http://schemas.microsoft.com/office/drawing/2016/SVG/main" r:embed="rId4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ct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067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2" name="Freeform 3">
              <a:extLst>
                <a:ext uri="{FF2B5EF4-FFF2-40B4-BE49-F238E27FC236}">
                  <a16:creationId xmlns:a16="http://schemas.microsoft.com/office/drawing/2014/main" id="{21A391F4-C3AB-161D-8258-74F144791550}"/>
                </a:ext>
              </a:extLst>
            </p:cNvPr>
            <p:cNvSpPr/>
            <p:nvPr/>
          </p:nvSpPr>
          <p:spPr>
            <a:xfrm>
              <a:off x="537034" y="6892052"/>
              <a:ext cx="1115451" cy="1371759"/>
            </a:xfrm>
            <a:custGeom>
              <a:avLst/>
              <a:gdLst/>
              <a:ahLst/>
              <a:cxnLst/>
              <a:rect l="l" t="t" r="r" b="b"/>
              <a:pathLst>
                <a:path w="2607754" h="4114800">
                  <a:moveTo>
                    <a:pt x="0" y="0"/>
                  </a:moveTo>
                  <a:lnTo>
                    <a:pt x="2607754" y="0"/>
                  </a:lnTo>
                  <a:lnTo>
                    <a:pt x="2607754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3">
                <a:extLst>
                  <a:ext uri="{96DAC541-7B7A-43D3-8B79-37D633B846F1}">
                    <asvg:svgBlip xmlns:asvg="http://schemas.microsoft.com/office/drawing/2016/SVG/main" r:embed="rId44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Ms Hường Kate 0964869886 25 - 9Slide.vn">
            <a:extLst>
              <a:ext uri="{FF2B5EF4-FFF2-40B4-BE49-F238E27FC236}">
                <a16:creationId xmlns:a16="http://schemas.microsoft.com/office/drawing/2014/main" id="{D2870237-0AD6-233A-2351-717A53A34F73}"/>
              </a:ext>
            </a:extLst>
          </p:cNvPr>
          <p:cNvGrpSpPr/>
          <p:nvPr/>
        </p:nvGrpSpPr>
        <p:grpSpPr>
          <a:xfrm>
            <a:off x="10266250" y="4547669"/>
            <a:ext cx="1142586" cy="2218846"/>
            <a:chOff x="15223895" y="6779829"/>
            <a:chExt cx="1713879" cy="3328269"/>
          </a:xfrm>
        </p:grpSpPr>
        <p:sp>
          <p:nvSpPr>
            <p:cNvPr id="54" name="Freeform 5">
              <a:extLst>
                <a:ext uri="{FF2B5EF4-FFF2-40B4-BE49-F238E27FC236}">
                  <a16:creationId xmlns:a16="http://schemas.microsoft.com/office/drawing/2014/main" id="{A250725B-1ADB-E1AC-00B3-4990B354F1F6}"/>
                </a:ext>
              </a:extLst>
            </p:cNvPr>
            <p:cNvSpPr/>
            <p:nvPr/>
          </p:nvSpPr>
          <p:spPr>
            <a:xfrm>
              <a:off x="15223895" y="6779829"/>
              <a:ext cx="1713879" cy="1459283"/>
            </a:xfrm>
            <a:custGeom>
              <a:avLst/>
              <a:gdLst/>
              <a:ahLst/>
              <a:cxnLst/>
              <a:rect l="l" t="t" r="r" b="b"/>
              <a:pathLst>
                <a:path w="4078795" h="4114800">
                  <a:moveTo>
                    <a:pt x="0" y="0"/>
                  </a:moveTo>
                  <a:lnTo>
                    <a:pt x="4078796" y="0"/>
                  </a:lnTo>
                  <a:lnTo>
                    <a:pt x="4078796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>
                <a:extLst>
                  <a:ext uri="{96DAC541-7B7A-43D3-8B79-37D633B846F1}">
                    <asvg:svgBlip xmlns:asvg="http://schemas.microsoft.com/office/drawing/2016/SVG/main" r:embed="rId46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5" name="Freeform 6">
              <a:extLst>
                <a:ext uri="{FF2B5EF4-FFF2-40B4-BE49-F238E27FC236}">
                  <a16:creationId xmlns:a16="http://schemas.microsoft.com/office/drawing/2014/main" id="{76959FDC-996D-B604-37FE-E90A5D8E929B}"/>
                </a:ext>
              </a:extLst>
            </p:cNvPr>
            <p:cNvSpPr/>
            <p:nvPr/>
          </p:nvSpPr>
          <p:spPr>
            <a:xfrm>
              <a:off x="15223895" y="8304594"/>
              <a:ext cx="1532454" cy="1803504"/>
            </a:xfrm>
            <a:custGeom>
              <a:avLst/>
              <a:gdLst/>
              <a:ahLst/>
              <a:cxnLst/>
              <a:rect l="l" t="t" r="r" b="b"/>
              <a:pathLst>
                <a:path w="3718751" h="4114800">
                  <a:moveTo>
                    <a:pt x="0" y="0"/>
                  </a:moveTo>
                  <a:lnTo>
                    <a:pt x="3718751" y="0"/>
                  </a:lnTo>
                  <a:lnTo>
                    <a:pt x="3718751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7">
                <a:extLst>
                  <a:ext uri="{96DAC541-7B7A-43D3-8B79-37D633B846F1}">
                    <asvg:svgBlip xmlns:asvg="http://schemas.microsoft.com/office/drawing/2016/SVG/main" r:embed="rId48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57" name="Ms Hường Kate 0964869886 26 - 9Slide.vn">
            <a:extLst>
              <a:ext uri="{FF2B5EF4-FFF2-40B4-BE49-F238E27FC236}">
                <a16:creationId xmlns:a16="http://schemas.microsoft.com/office/drawing/2014/main" id="{7EA2B23D-5281-9038-320D-226B1D62133E}"/>
              </a:ext>
            </a:extLst>
          </p:cNvPr>
          <p:cNvSpPr/>
          <p:nvPr/>
        </p:nvSpPr>
        <p:spPr>
          <a:xfrm rot="3047453">
            <a:off x="807090" y="525327"/>
            <a:ext cx="690633" cy="606313"/>
          </a:xfrm>
          <a:custGeom>
            <a:avLst/>
            <a:gdLst/>
            <a:ahLst/>
            <a:cxnLst/>
            <a:rect l="l" t="t" r="r" b="b"/>
            <a:pathLst>
              <a:path w="1818066" h="1774887">
                <a:moveTo>
                  <a:pt x="0" y="0"/>
                </a:moveTo>
                <a:lnTo>
                  <a:pt x="1818066" y="0"/>
                </a:lnTo>
                <a:lnTo>
                  <a:pt x="1818066" y="1774887"/>
                </a:lnTo>
                <a:lnTo>
                  <a:pt x="0" y="17748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Ms Hường Kate 0964869886 27 - 9Slide.vn">
            <a:extLst>
              <a:ext uri="{FF2B5EF4-FFF2-40B4-BE49-F238E27FC236}">
                <a16:creationId xmlns:a16="http://schemas.microsoft.com/office/drawing/2014/main" id="{41C49E9B-5C86-51DD-B27D-799199FA30CD}"/>
              </a:ext>
            </a:extLst>
          </p:cNvPr>
          <p:cNvSpPr/>
          <p:nvPr/>
        </p:nvSpPr>
        <p:spPr>
          <a:xfrm rot="18552547" flipH="1">
            <a:off x="9790306" y="307906"/>
            <a:ext cx="690633" cy="606313"/>
          </a:xfrm>
          <a:custGeom>
            <a:avLst/>
            <a:gdLst/>
            <a:ahLst/>
            <a:cxnLst/>
            <a:rect l="l" t="t" r="r" b="b"/>
            <a:pathLst>
              <a:path w="1818066" h="1774887">
                <a:moveTo>
                  <a:pt x="0" y="0"/>
                </a:moveTo>
                <a:lnTo>
                  <a:pt x="1818066" y="0"/>
                </a:lnTo>
                <a:lnTo>
                  <a:pt x="1818066" y="1774887"/>
                </a:lnTo>
                <a:lnTo>
                  <a:pt x="0" y="17748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9" name="Ms Hường Kate 0964869886 28 - 9Slide.vn">
            <a:extLst>
              <a:ext uri="{FF2B5EF4-FFF2-40B4-BE49-F238E27FC236}">
                <a16:creationId xmlns:a16="http://schemas.microsoft.com/office/drawing/2014/main" id="{6776E4BE-6FFC-5FFB-6224-138DA3A9DE26}"/>
              </a:ext>
            </a:extLst>
          </p:cNvPr>
          <p:cNvSpPr/>
          <p:nvPr/>
        </p:nvSpPr>
        <p:spPr>
          <a:xfrm rot="18552547" flipH="1">
            <a:off x="9786431" y="4246739"/>
            <a:ext cx="690633" cy="606313"/>
          </a:xfrm>
          <a:custGeom>
            <a:avLst/>
            <a:gdLst/>
            <a:ahLst/>
            <a:cxnLst/>
            <a:rect l="l" t="t" r="r" b="b"/>
            <a:pathLst>
              <a:path w="1818066" h="1774887">
                <a:moveTo>
                  <a:pt x="0" y="0"/>
                </a:moveTo>
                <a:lnTo>
                  <a:pt x="1818066" y="0"/>
                </a:lnTo>
                <a:lnTo>
                  <a:pt x="1818066" y="1774887"/>
                </a:lnTo>
                <a:lnTo>
                  <a:pt x="0" y="17748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0" name="Ms Hường Kate 0964869886 29 - 9Slide.vn">
            <a:extLst>
              <a:ext uri="{FF2B5EF4-FFF2-40B4-BE49-F238E27FC236}">
                <a16:creationId xmlns:a16="http://schemas.microsoft.com/office/drawing/2014/main" id="{4AA5559E-FF9B-D160-8CE8-B5AA26C49CDB}"/>
              </a:ext>
            </a:extLst>
          </p:cNvPr>
          <p:cNvSpPr/>
          <p:nvPr/>
        </p:nvSpPr>
        <p:spPr>
          <a:xfrm rot="3047453">
            <a:off x="1129036" y="4386546"/>
            <a:ext cx="690633" cy="606313"/>
          </a:xfrm>
          <a:custGeom>
            <a:avLst/>
            <a:gdLst/>
            <a:ahLst/>
            <a:cxnLst/>
            <a:rect l="l" t="t" r="r" b="b"/>
            <a:pathLst>
              <a:path w="1818066" h="1774887">
                <a:moveTo>
                  <a:pt x="0" y="0"/>
                </a:moveTo>
                <a:lnTo>
                  <a:pt x="1818066" y="0"/>
                </a:lnTo>
                <a:lnTo>
                  <a:pt x="1818066" y="1774887"/>
                </a:lnTo>
                <a:lnTo>
                  <a:pt x="0" y="1774887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7224169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8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C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C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L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L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L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L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75000">
              <a:srgbClr val="EF99BE">
                <a:alpha val="68000"/>
              </a:srgbClr>
            </a:gs>
            <a:gs pos="100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Ms Hường Kate 0964869886 1 - 9Slide.vn">
            <a:extLst>
              <a:ext uri="{FF2B5EF4-FFF2-40B4-BE49-F238E27FC236}">
                <a16:creationId xmlns:a16="http://schemas.microsoft.com/office/drawing/2014/main" id="{A9B68559-D55F-9EF5-A766-6F4ACFC8D4F1}"/>
              </a:ext>
            </a:extLst>
          </p:cNvPr>
          <p:cNvSpPr/>
          <p:nvPr/>
        </p:nvSpPr>
        <p:spPr>
          <a:xfrm rot="10427455">
            <a:off x="2777426" y="3846735"/>
            <a:ext cx="1614466" cy="1354403"/>
          </a:xfrm>
          <a:custGeom>
            <a:avLst/>
            <a:gdLst/>
            <a:ahLst/>
            <a:cxnLst/>
            <a:rect l="l" t="t" r="r" b="b"/>
            <a:pathLst>
              <a:path w="1981105" h="2057400">
                <a:moveTo>
                  <a:pt x="0" y="0"/>
                </a:moveTo>
                <a:lnTo>
                  <a:pt x="1981104" y="0"/>
                </a:lnTo>
                <a:lnTo>
                  <a:pt x="198110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9" name="Ms Hường Kate 0964869886 2 - 9Slide.vn">
            <a:extLst>
              <a:ext uri="{FF2B5EF4-FFF2-40B4-BE49-F238E27FC236}">
                <a16:creationId xmlns:a16="http://schemas.microsoft.com/office/drawing/2014/main" id="{5E245F1D-634A-4686-5191-8DA564E68DFB}"/>
              </a:ext>
            </a:extLst>
          </p:cNvPr>
          <p:cNvSpPr/>
          <p:nvPr/>
        </p:nvSpPr>
        <p:spPr>
          <a:xfrm rot="12064020">
            <a:off x="3935905" y="2756058"/>
            <a:ext cx="1799681" cy="1953216"/>
          </a:xfrm>
          <a:custGeom>
            <a:avLst/>
            <a:gdLst/>
            <a:ahLst/>
            <a:cxnLst/>
            <a:rect l="l" t="t" r="r" b="b"/>
            <a:pathLst>
              <a:path w="1981105" h="2057400">
                <a:moveTo>
                  <a:pt x="0" y="0"/>
                </a:moveTo>
                <a:lnTo>
                  <a:pt x="1981104" y="0"/>
                </a:lnTo>
                <a:lnTo>
                  <a:pt x="198110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4" name="Ms Hường Kate 0964869886 3 - 9Slide.vn">
            <a:extLst>
              <a:ext uri="{FF2B5EF4-FFF2-40B4-BE49-F238E27FC236}">
                <a16:creationId xmlns:a16="http://schemas.microsoft.com/office/drawing/2014/main" id="{75D95092-465F-5E4D-E605-8A871AD6179E}"/>
              </a:ext>
            </a:extLst>
          </p:cNvPr>
          <p:cNvSpPr/>
          <p:nvPr/>
        </p:nvSpPr>
        <p:spPr>
          <a:xfrm rot="13883791" flipH="1">
            <a:off x="8529046" y="5453334"/>
            <a:ext cx="1113347" cy="979577"/>
          </a:xfrm>
          <a:custGeom>
            <a:avLst/>
            <a:gdLst/>
            <a:ahLst/>
            <a:cxnLst/>
            <a:rect l="l" t="t" r="r" b="b"/>
            <a:pathLst>
              <a:path w="1981105" h="2057400">
                <a:moveTo>
                  <a:pt x="0" y="0"/>
                </a:moveTo>
                <a:lnTo>
                  <a:pt x="1981104" y="0"/>
                </a:lnTo>
                <a:lnTo>
                  <a:pt x="198110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Ms Hường Kate 0964869886 4 - 9Slide.vn">
            <a:extLst>
              <a:ext uri="{FF2B5EF4-FFF2-40B4-BE49-F238E27FC236}">
                <a16:creationId xmlns:a16="http://schemas.microsoft.com/office/drawing/2014/main" id="{B28F94E8-85B1-E964-3647-EA3586BA4A78}"/>
              </a:ext>
            </a:extLst>
          </p:cNvPr>
          <p:cNvSpPr/>
          <p:nvPr/>
        </p:nvSpPr>
        <p:spPr>
          <a:xfrm rot="7716209">
            <a:off x="2911427" y="5541776"/>
            <a:ext cx="1113347" cy="979577"/>
          </a:xfrm>
          <a:custGeom>
            <a:avLst/>
            <a:gdLst/>
            <a:ahLst/>
            <a:cxnLst/>
            <a:rect l="l" t="t" r="r" b="b"/>
            <a:pathLst>
              <a:path w="1981105" h="2057400">
                <a:moveTo>
                  <a:pt x="0" y="0"/>
                </a:moveTo>
                <a:lnTo>
                  <a:pt x="1981104" y="0"/>
                </a:lnTo>
                <a:lnTo>
                  <a:pt x="198110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5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3410149" y="4609794"/>
            <a:ext cx="5371703" cy="1658010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6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7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8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37854" y="6457504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9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0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5110448" y="6371704"/>
            <a:ext cx="2203709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5: Health</a:t>
            </a: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13" name="Ms Hường Kate 0964869886 11 - 9Slide.vn">
            <a:extLst>
              <a:ext uri="{FF2B5EF4-FFF2-40B4-BE49-F238E27FC236}">
                <a16:creationId xmlns:a16="http://schemas.microsoft.com/office/drawing/2014/main" id="{53F43C93-D78E-8992-E571-61BDF20E9EFE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36645" y="5128107"/>
            <a:ext cx="901623" cy="911423"/>
          </a:xfrm>
          <a:prstGeom prst="rect">
            <a:avLst/>
          </a:prstGeom>
        </p:spPr>
      </p:pic>
      <p:pic>
        <p:nvPicPr>
          <p:cNvPr id="35" name="Ms Hường Kate 0964869886 12 - 9Slide.vn">
            <a:extLst>
              <a:ext uri="{FF2B5EF4-FFF2-40B4-BE49-F238E27FC236}">
                <a16:creationId xmlns:a16="http://schemas.microsoft.com/office/drawing/2014/main" id="{148432D5-9F0D-4283-65BE-6C8532A210C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1185" y="5080324"/>
            <a:ext cx="977900" cy="863600"/>
          </a:xfrm>
          <a:prstGeom prst="rect">
            <a:avLst/>
          </a:prstGeom>
        </p:spPr>
      </p:pic>
      <p:pic>
        <p:nvPicPr>
          <p:cNvPr id="39" name="Ms Hường Kate 0964869886 13 - 9Slide.vn">
            <a:extLst>
              <a:ext uri="{FF2B5EF4-FFF2-40B4-BE49-F238E27FC236}">
                <a16:creationId xmlns:a16="http://schemas.microsoft.com/office/drawing/2014/main" id="{787F894B-E6B2-6999-2DC5-FBDC3CE517E3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1888" y="4768812"/>
            <a:ext cx="2368550" cy="730250"/>
          </a:xfrm>
          <a:prstGeom prst="rect">
            <a:avLst/>
          </a:prstGeom>
        </p:spPr>
      </p:pic>
      <p:pic>
        <p:nvPicPr>
          <p:cNvPr id="42" name="Ms Hường Kate 0964869886 14 - 9Slide.vn">
            <a:extLst>
              <a:ext uri="{FF2B5EF4-FFF2-40B4-BE49-F238E27FC236}">
                <a16:creationId xmlns:a16="http://schemas.microsoft.com/office/drawing/2014/main" id="{0FB99658-398A-EF25-FA89-D71C922C7D6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3078" y="5433508"/>
            <a:ext cx="2882900" cy="679450"/>
          </a:xfrm>
          <a:prstGeom prst="rect">
            <a:avLst/>
          </a:prstGeom>
        </p:spPr>
      </p:pic>
      <p:grpSp>
        <p:nvGrpSpPr>
          <p:cNvPr id="48" name="Ms Hường Kate 0964869886 15 - 9Slide.vn">
            <a:extLst>
              <a:ext uri="{FF2B5EF4-FFF2-40B4-BE49-F238E27FC236}">
                <a16:creationId xmlns:a16="http://schemas.microsoft.com/office/drawing/2014/main" id="{C3F9C901-71A5-CEF8-4827-BC72F9457511}"/>
              </a:ext>
            </a:extLst>
          </p:cNvPr>
          <p:cNvGrpSpPr/>
          <p:nvPr/>
        </p:nvGrpSpPr>
        <p:grpSpPr>
          <a:xfrm>
            <a:off x="565756" y="4472882"/>
            <a:ext cx="1947107" cy="2052361"/>
            <a:chOff x="885952" y="6027199"/>
            <a:chExt cx="2920660" cy="3078541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1E107BF9-E24E-76C9-D79B-8A0DD9A804BA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70818" y="8461973"/>
              <a:ext cx="1938338" cy="643767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0D62DA35-FC6D-3963-5E1A-2A344CCDC463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85952" y="6027199"/>
              <a:ext cx="2920660" cy="2434774"/>
            </a:xfrm>
            <a:prstGeom prst="rect">
              <a:avLst/>
            </a:prstGeom>
          </p:spPr>
        </p:pic>
      </p:grpSp>
      <p:grpSp>
        <p:nvGrpSpPr>
          <p:cNvPr id="54" name="Ms Hường Kate 0964869886 16 - 9Slide.vn">
            <a:extLst>
              <a:ext uri="{FF2B5EF4-FFF2-40B4-BE49-F238E27FC236}">
                <a16:creationId xmlns:a16="http://schemas.microsoft.com/office/drawing/2014/main" id="{F9D6E499-EC17-0CCD-2EA1-A34F6FB6E961}"/>
              </a:ext>
            </a:extLst>
          </p:cNvPr>
          <p:cNvGrpSpPr/>
          <p:nvPr/>
        </p:nvGrpSpPr>
        <p:grpSpPr>
          <a:xfrm>
            <a:off x="822334" y="1685490"/>
            <a:ext cx="2024027" cy="2358214"/>
            <a:chOff x="2579065" y="2283245"/>
            <a:chExt cx="3036041" cy="3537321"/>
          </a:xfrm>
        </p:grpSpPr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BF043C49-FB6E-D353-A0B3-5D31A04EEC68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726222" y="5152689"/>
              <a:ext cx="2888884" cy="667877"/>
            </a:xfrm>
            <a:prstGeom prst="rect">
              <a:avLst/>
            </a:prstGeom>
          </p:spPr>
        </p:pic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70F98E76-D3EF-36F6-9F0B-7148527203F8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579065" y="2283245"/>
              <a:ext cx="3032713" cy="2931225"/>
            </a:xfrm>
            <a:prstGeom prst="rect">
              <a:avLst/>
            </a:prstGeom>
          </p:spPr>
        </p:pic>
      </p:grpSp>
      <p:grpSp>
        <p:nvGrpSpPr>
          <p:cNvPr id="60" name="Ms Hường Kate 0964869886 17 - 9Slide.vn">
            <a:extLst>
              <a:ext uri="{FF2B5EF4-FFF2-40B4-BE49-F238E27FC236}">
                <a16:creationId xmlns:a16="http://schemas.microsoft.com/office/drawing/2014/main" id="{C7DC435E-6C84-A4E1-CDA4-AD2CF293ADEF}"/>
              </a:ext>
            </a:extLst>
          </p:cNvPr>
          <p:cNvGrpSpPr/>
          <p:nvPr/>
        </p:nvGrpSpPr>
        <p:grpSpPr>
          <a:xfrm>
            <a:off x="3110391" y="385319"/>
            <a:ext cx="2309596" cy="1947239"/>
            <a:chOff x="5397173" y="1117563"/>
            <a:chExt cx="3464394" cy="2920859"/>
          </a:xfrm>
        </p:grpSpPr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C049A695-3A3C-58F2-C3BF-B8B13A1B79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97173" y="3370544"/>
              <a:ext cx="3464394" cy="667878"/>
            </a:xfrm>
            <a:prstGeom prst="rect">
              <a:avLst/>
            </a:prstGeom>
          </p:spPr>
        </p:pic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A244E877-C601-38D4-2DC8-2D5D302D0D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85501" y="1117563"/>
              <a:ext cx="3061461" cy="2314763"/>
            </a:xfrm>
            <a:prstGeom prst="rect">
              <a:avLst/>
            </a:prstGeom>
          </p:spPr>
        </p:pic>
      </p:grpSp>
      <p:grpSp>
        <p:nvGrpSpPr>
          <p:cNvPr id="65" name="Ms Hường Kate 0964869886 18 - 9Slide.vn">
            <a:extLst>
              <a:ext uri="{FF2B5EF4-FFF2-40B4-BE49-F238E27FC236}">
                <a16:creationId xmlns:a16="http://schemas.microsoft.com/office/drawing/2014/main" id="{216E7593-70E9-FE28-3E4B-EDFE8A99BDA1}"/>
              </a:ext>
            </a:extLst>
          </p:cNvPr>
          <p:cNvGrpSpPr/>
          <p:nvPr/>
        </p:nvGrpSpPr>
        <p:grpSpPr>
          <a:xfrm>
            <a:off x="6539125" y="415861"/>
            <a:ext cx="2770963" cy="2074306"/>
            <a:chOff x="8662434" y="1265721"/>
            <a:chExt cx="4156444" cy="3111459"/>
          </a:xfrm>
        </p:grpSpPr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8EB3C87B-CFD6-4119-8A2E-CE07C1A850FB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62434" y="3809454"/>
              <a:ext cx="4156444" cy="567726"/>
            </a:xfrm>
            <a:prstGeom prst="rect">
              <a:avLst/>
            </a:prstGeom>
          </p:spPr>
        </p:pic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64E7C48B-62AB-A657-C71F-422AEA9490CE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08246" y="1265721"/>
              <a:ext cx="2106241" cy="2597697"/>
            </a:xfrm>
            <a:prstGeom prst="rect">
              <a:avLst/>
            </a:prstGeom>
          </p:spPr>
        </p:pic>
      </p:grpSp>
      <p:grpSp>
        <p:nvGrpSpPr>
          <p:cNvPr id="70" name="Ms Hường Kate 0964869886 19 - 9Slide.vn">
            <a:extLst>
              <a:ext uri="{FF2B5EF4-FFF2-40B4-BE49-F238E27FC236}">
                <a16:creationId xmlns:a16="http://schemas.microsoft.com/office/drawing/2014/main" id="{484EFDA4-FF87-B9E7-E62A-4767F3D927BE}"/>
              </a:ext>
            </a:extLst>
          </p:cNvPr>
          <p:cNvGrpSpPr/>
          <p:nvPr/>
        </p:nvGrpSpPr>
        <p:grpSpPr>
          <a:xfrm>
            <a:off x="9417096" y="1952066"/>
            <a:ext cx="1909125" cy="2144567"/>
            <a:chOff x="13283410" y="1935839"/>
            <a:chExt cx="2863687" cy="3216850"/>
          </a:xfrm>
        </p:grpSpPr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219DD1B6-9AE5-036C-3065-6BCBA254B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283410" y="4629727"/>
              <a:ext cx="2863687" cy="522962"/>
            </a:xfrm>
            <a:prstGeom prst="rect">
              <a:avLst/>
            </a:prstGeom>
          </p:spPr>
        </p:pic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06778F7C-EB46-7DF1-FB2A-E1FC5440F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478211" y="1935839"/>
              <a:ext cx="2509275" cy="2751260"/>
            </a:xfrm>
            <a:prstGeom prst="rect">
              <a:avLst/>
            </a:prstGeom>
          </p:spPr>
        </p:pic>
      </p:grpSp>
      <p:grpSp>
        <p:nvGrpSpPr>
          <p:cNvPr id="75" name="Ms Hường Kate 0964869886 20 - 9Slide.vn">
            <a:extLst>
              <a:ext uri="{FF2B5EF4-FFF2-40B4-BE49-F238E27FC236}">
                <a16:creationId xmlns:a16="http://schemas.microsoft.com/office/drawing/2014/main" id="{00C2A7A5-2DEE-228D-24A2-5B216824A487}"/>
              </a:ext>
            </a:extLst>
          </p:cNvPr>
          <p:cNvGrpSpPr/>
          <p:nvPr/>
        </p:nvGrpSpPr>
        <p:grpSpPr>
          <a:xfrm>
            <a:off x="9556355" y="4367876"/>
            <a:ext cx="2097371" cy="2141845"/>
            <a:chOff x="13985628" y="5639800"/>
            <a:chExt cx="3146057" cy="3212767"/>
          </a:xfrm>
        </p:grpSpPr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11C969C0-77D2-D2C5-D3F8-0298941F07D1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85628" y="8246350"/>
              <a:ext cx="3146057" cy="606217"/>
            </a:xfrm>
            <a:prstGeom prst="rect">
              <a:avLst/>
            </a:prstGeom>
          </p:spPr>
        </p:pic>
        <p:pic>
          <p:nvPicPr>
            <p:cNvPr id="74" name="Picture 73">
              <a:extLst>
                <a:ext uri="{FF2B5EF4-FFF2-40B4-BE49-F238E27FC236}">
                  <a16:creationId xmlns:a16="http://schemas.microsoft.com/office/drawing/2014/main" id="{1CBC5BEE-6213-B028-80A8-46756391919A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97101" y="5639800"/>
              <a:ext cx="2579114" cy="2512852"/>
            </a:xfrm>
            <a:prstGeom prst="rect">
              <a:avLst/>
            </a:prstGeom>
          </p:spPr>
        </p:pic>
      </p:grpSp>
      <p:sp>
        <p:nvSpPr>
          <p:cNvPr id="78" name="Ms Hường Kate 0964869886 21 - 9Slide.vn">
            <a:extLst>
              <a:ext uri="{FF2B5EF4-FFF2-40B4-BE49-F238E27FC236}">
                <a16:creationId xmlns:a16="http://schemas.microsoft.com/office/drawing/2014/main" id="{98305235-5AF1-3CFB-5F29-8E0B98A69EF1}"/>
              </a:ext>
            </a:extLst>
          </p:cNvPr>
          <p:cNvSpPr/>
          <p:nvPr/>
        </p:nvSpPr>
        <p:spPr>
          <a:xfrm rot="9407485" flipH="1">
            <a:off x="6756906" y="3042079"/>
            <a:ext cx="2037214" cy="1523597"/>
          </a:xfrm>
          <a:custGeom>
            <a:avLst/>
            <a:gdLst/>
            <a:ahLst/>
            <a:cxnLst/>
            <a:rect l="l" t="t" r="r" b="b"/>
            <a:pathLst>
              <a:path w="1981105" h="2057400">
                <a:moveTo>
                  <a:pt x="0" y="0"/>
                </a:moveTo>
                <a:lnTo>
                  <a:pt x="1981104" y="0"/>
                </a:lnTo>
                <a:lnTo>
                  <a:pt x="198110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Ms Hường Kate 0964869886 22 - 9Slide.vn">
            <a:extLst>
              <a:ext uri="{FF2B5EF4-FFF2-40B4-BE49-F238E27FC236}">
                <a16:creationId xmlns:a16="http://schemas.microsoft.com/office/drawing/2014/main" id="{7166EA3F-FE9F-6EB7-5C07-E1BBC1DD07D9}"/>
              </a:ext>
            </a:extLst>
          </p:cNvPr>
          <p:cNvSpPr/>
          <p:nvPr/>
        </p:nvSpPr>
        <p:spPr>
          <a:xfrm rot="11172545" flipH="1">
            <a:off x="8394468" y="4005352"/>
            <a:ext cx="1614466" cy="1354403"/>
          </a:xfrm>
          <a:custGeom>
            <a:avLst/>
            <a:gdLst/>
            <a:ahLst/>
            <a:cxnLst/>
            <a:rect l="l" t="t" r="r" b="b"/>
            <a:pathLst>
              <a:path w="1981105" h="2057400">
                <a:moveTo>
                  <a:pt x="0" y="0"/>
                </a:moveTo>
                <a:lnTo>
                  <a:pt x="1981104" y="0"/>
                </a:lnTo>
                <a:lnTo>
                  <a:pt x="1981104" y="2057400"/>
                </a:lnTo>
                <a:lnTo>
                  <a:pt x="0" y="2057400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3315574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5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C1 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C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he flu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ickenpox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a tootha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 stomacha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 heada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an earach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92D050">
                <a:alpha val="41000"/>
              </a:srgbClr>
            </a:gs>
            <a:gs pos="99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Ms Hường Kate 0964869886 1 - 9Slide.vn">
            <a:extLst>
              <a:ext uri="{FF2B5EF4-FFF2-40B4-BE49-F238E27FC236}">
                <a16:creationId xmlns:a16="http://schemas.microsoft.com/office/drawing/2014/main" id="{CE71B783-D7A3-6EF7-8F88-535B83829A6B}"/>
              </a:ext>
            </a:extLst>
          </p:cNvPr>
          <p:cNvSpPr/>
          <p:nvPr/>
        </p:nvSpPr>
        <p:spPr>
          <a:xfrm flipH="1">
            <a:off x="4549369" y="2263915"/>
            <a:ext cx="1019237" cy="1595482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1" name="Ms Hường Kate 0964869886 2 - 9Slide.vn">
            <a:extLst>
              <a:ext uri="{FF2B5EF4-FFF2-40B4-BE49-F238E27FC236}">
                <a16:creationId xmlns:a16="http://schemas.microsoft.com/office/drawing/2014/main" id="{93821FF4-238A-3E9E-4398-B67D419F423A}"/>
              </a:ext>
            </a:extLst>
          </p:cNvPr>
          <p:cNvSpPr/>
          <p:nvPr/>
        </p:nvSpPr>
        <p:spPr>
          <a:xfrm rot="20680630">
            <a:off x="6945565" y="2264523"/>
            <a:ext cx="1314791" cy="1412259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Ms Hường Kate 0964869886 3 - 9Slide.vn">
            <a:extLst>
              <a:ext uri="{FF2B5EF4-FFF2-40B4-BE49-F238E27FC236}">
                <a16:creationId xmlns:a16="http://schemas.microsoft.com/office/drawing/2014/main" id="{EF2AED52-F444-1BB9-98A4-832F1297A80B}"/>
              </a:ext>
            </a:extLst>
          </p:cNvPr>
          <p:cNvSpPr/>
          <p:nvPr/>
        </p:nvSpPr>
        <p:spPr>
          <a:xfrm rot="582093">
            <a:off x="8383206" y="3201729"/>
            <a:ext cx="1541550" cy="1430880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4" y="0"/>
                </a:lnTo>
                <a:lnTo>
                  <a:pt x="1731094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7" name="Ms Hường Kate 0964869886 4 - 9Slide.vn">
            <a:extLst>
              <a:ext uri="{FF2B5EF4-FFF2-40B4-BE49-F238E27FC236}">
                <a16:creationId xmlns:a16="http://schemas.microsoft.com/office/drawing/2014/main" id="{F9607F6A-BBBA-FA51-9877-2FAFC6F70DA7}"/>
              </a:ext>
            </a:extLst>
          </p:cNvPr>
          <p:cNvSpPr/>
          <p:nvPr/>
        </p:nvSpPr>
        <p:spPr>
          <a:xfrm rot="20598485" flipH="1">
            <a:off x="2510256" y="3243589"/>
            <a:ext cx="1512284" cy="1331225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4" y="0"/>
                </a:lnTo>
                <a:lnTo>
                  <a:pt x="1731094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5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3577621" y="3449092"/>
            <a:ext cx="5371703" cy="2751825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6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7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8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43258" y="6406524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9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0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5110448" y="6371704"/>
            <a:ext cx="2203709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5: Health</a:t>
            </a:r>
            <a:endParaRPr kumimoji="0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grpSp>
        <p:nvGrpSpPr>
          <p:cNvPr id="18" name="Ms Hường Kate 0964869886 24 - 9Slide.vn">
            <a:extLst>
              <a:ext uri="{FF2B5EF4-FFF2-40B4-BE49-F238E27FC236}">
                <a16:creationId xmlns:a16="http://schemas.microsoft.com/office/drawing/2014/main" id="{E0AAB5F8-F40B-C971-2A4B-D79D14B4E776}"/>
              </a:ext>
            </a:extLst>
          </p:cNvPr>
          <p:cNvGrpSpPr/>
          <p:nvPr/>
        </p:nvGrpSpPr>
        <p:grpSpPr>
          <a:xfrm>
            <a:off x="-5974643" y="3739484"/>
            <a:ext cx="2089091" cy="1589657"/>
            <a:chOff x="12961117" y="5503920"/>
            <a:chExt cx="3626351" cy="2384486"/>
          </a:xfrm>
        </p:grpSpPr>
        <p:grpSp>
          <p:nvGrpSpPr>
            <p:cNvPr id="118" name="Group 117">
              <a:extLst>
                <a:ext uri="{FF2B5EF4-FFF2-40B4-BE49-F238E27FC236}">
                  <a16:creationId xmlns:a16="http://schemas.microsoft.com/office/drawing/2014/main" id="{2AABC5E8-4EC0-E9EF-B18D-74A535252EDE}"/>
                </a:ext>
              </a:extLst>
            </p:cNvPr>
            <p:cNvGrpSpPr/>
            <p:nvPr/>
          </p:nvGrpSpPr>
          <p:grpSpPr>
            <a:xfrm>
              <a:off x="13338877" y="5503920"/>
              <a:ext cx="3248591" cy="2384486"/>
              <a:chOff x="4071042" y="7578190"/>
              <a:chExt cx="3248591" cy="2384486"/>
            </a:xfrm>
          </p:grpSpPr>
          <p:sp>
            <p:nvSpPr>
              <p:cNvPr id="95" name="Double Wave 94">
                <a:extLst>
                  <a:ext uri="{FF2B5EF4-FFF2-40B4-BE49-F238E27FC236}">
                    <a16:creationId xmlns:a16="http://schemas.microsoft.com/office/drawing/2014/main" id="{F5791E8B-9A19-9F45-90E7-BD57F859693D}"/>
                  </a:ext>
                </a:extLst>
              </p:cNvPr>
              <p:cNvSpPr/>
              <p:nvPr/>
            </p:nvSpPr>
            <p:spPr>
              <a:xfrm>
                <a:off x="4071042" y="9256364"/>
                <a:ext cx="3248591" cy="685800"/>
              </a:xfrm>
              <a:prstGeom prst="doubleWave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15" name="Picture 114">
                <a:extLst>
                  <a:ext uri="{FF2B5EF4-FFF2-40B4-BE49-F238E27FC236}">
                    <a16:creationId xmlns:a16="http://schemas.microsoft.com/office/drawing/2014/main" id="{0ECD58E4-0769-EA80-BD10-D0EEDFEE02A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199302" y="9235851"/>
                <a:ext cx="3035856" cy="726825"/>
              </a:xfrm>
              <a:prstGeom prst="rect">
                <a:avLst/>
              </a:prstGeom>
            </p:spPr>
          </p:pic>
          <p:pic>
            <p:nvPicPr>
              <p:cNvPr id="117" name="Picture 116">
                <a:extLst>
                  <a:ext uri="{FF2B5EF4-FFF2-40B4-BE49-F238E27FC236}">
                    <a16:creationId xmlns:a16="http://schemas.microsoft.com/office/drawing/2014/main" id="{32D035D4-61CF-7C77-693D-588E8616698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4071043" y="7578190"/>
                <a:ext cx="3178208" cy="1604754"/>
              </a:xfrm>
              <a:prstGeom prst="doubleWave">
                <a:avLst/>
              </a:prstGeom>
            </p:spPr>
          </p:pic>
        </p:grpSp>
        <p:sp>
          <p:nvSpPr>
            <p:cNvPr id="10" name="Ms Hường Kate 0964869886 5 - 9Slide.vn">
              <a:extLst>
                <a:ext uri="{FF2B5EF4-FFF2-40B4-BE49-F238E27FC236}">
                  <a16:creationId xmlns:a16="http://schemas.microsoft.com/office/drawing/2014/main" id="{852E23EB-E070-7650-834E-331DCA65F519}"/>
                </a:ext>
              </a:extLst>
            </p:cNvPr>
            <p:cNvSpPr txBox="1"/>
            <p:nvPr/>
          </p:nvSpPr>
          <p:spPr>
            <a:xfrm>
              <a:off x="12961117" y="6404688"/>
              <a:ext cx="1049947" cy="822662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I</a:t>
              </a: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pic>
        <p:nvPicPr>
          <p:cNvPr id="27" name="Ms Hường Kate 0964869886 30 - 9Slide.vn">
            <a:extLst>
              <a:ext uri="{FF2B5EF4-FFF2-40B4-BE49-F238E27FC236}">
                <a16:creationId xmlns:a16="http://schemas.microsoft.com/office/drawing/2014/main" id="{12F5B52A-8286-2243-03E8-51B1EDE304CD}"/>
              </a:ext>
            </a:extLst>
          </p:cNvPr>
          <p:cNvPicPr>
            <a:picLocks noChangeAspect="1"/>
          </p:cNvPicPr>
          <p:nvPr/>
        </p:nvPicPr>
        <p:blipFill rotWithShape="1"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r="16179"/>
          <a:stretch/>
        </p:blipFill>
        <p:spPr>
          <a:xfrm>
            <a:off x="-3741963" y="4094555"/>
            <a:ext cx="433179" cy="700747"/>
          </a:xfrm>
          <a:prstGeom prst="rect">
            <a:avLst/>
          </a:prstGeom>
        </p:spPr>
      </p:pic>
      <p:sp>
        <p:nvSpPr>
          <p:cNvPr id="29" name="Ms Hường Kate 0964869886 32 - 9Slide.vn">
            <a:extLst>
              <a:ext uri="{FF2B5EF4-FFF2-40B4-BE49-F238E27FC236}">
                <a16:creationId xmlns:a16="http://schemas.microsoft.com/office/drawing/2014/main" id="{EC474F09-4E55-687D-FC71-B6A2F191CBB1}"/>
              </a:ext>
            </a:extLst>
          </p:cNvPr>
          <p:cNvSpPr/>
          <p:nvPr/>
        </p:nvSpPr>
        <p:spPr>
          <a:xfrm>
            <a:off x="-5346207" y="2897062"/>
            <a:ext cx="1472364" cy="765193"/>
          </a:xfrm>
          <a:custGeom>
            <a:avLst/>
            <a:gdLst/>
            <a:ahLst/>
            <a:cxnLst/>
            <a:rect l="l" t="t" r="r" b="b"/>
            <a:pathLst>
              <a:path w="3721773" h="2115208">
                <a:moveTo>
                  <a:pt x="0" y="0"/>
                </a:moveTo>
                <a:lnTo>
                  <a:pt x="3721772" y="0"/>
                </a:lnTo>
                <a:lnTo>
                  <a:pt x="3721772" y="2115207"/>
                </a:lnTo>
                <a:lnTo>
                  <a:pt x="0" y="2115207"/>
                </a:lnTo>
                <a:lnTo>
                  <a:pt x="0" y="0"/>
                </a:lnTo>
                <a:close/>
              </a:path>
            </a:pathLst>
          </a:custGeom>
          <a:blipFill>
            <a:blip r:embed="rId32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Ms Hường Kate 0964869886 11 - 9Slide.vn">
            <a:extLst>
              <a:ext uri="{FF2B5EF4-FFF2-40B4-BE49-F238E27FC236}">
                <a16:creationId xmlns:a16="http://schemas.microsoft.com/office/drawing/2014/main" id="{01B2E42C-71A3-0D77-623A-07E2B7C9DBDD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87076" y="4430361"/>
            <a:ext cx="1270000" cy="1295400"/>
          </a:xfrm>
          <a:prstGeom prst="rect">
            <a:avLst/>
          </a:prstGeom>
        </p:spPr>
      </p:pic>
      <p:pic>
        <p:nvPicPr>
          <p:cNvPr id="13" name="Ms Hường Kate 0964869886 12 - 9Slide.vn">
            <a:extLst>
              <a:ext uri="{FF2B5EF4-FFF2-40B4-BE49-F238E27FC236}">
                <a16:creationId xmlns:a16="http://schemas.microsoft.com/office/drawing/2014/main" id="{BE461A64-4EF9-0F54-7CB7-4306509E2561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8767" y="4327543"/>
            <a:ext cx="1140439" cy="1140439"/>
          </a:xfrm>
          <a:prstGeom prst="rect">
            <a:avLst/>
          </a:prstGeom>
        </p:spPr>
      </p:pic>
      <p:pic>
        <p:nvPicPr>
          <p:cNvPr id="35" name="Ms Hường Kate 0964869886 13 - 9Slide.vn">
            <a:extLst>
              <a:ext uri="{FF2B5EF4-FFF2-40B4-BE49-F238E27FC236}">
                <a16:creationId xmlns:a16="http://schemas.microsoft.com/office/drawing/2014/main" id="{27DEC354-9B8F-E941-2821-183835BCA0A0}"/>
              </a:ext>
            </a:extLst>
          </p:cNvPr>
          <p:cNvPicPr>
            <a:picLocks noChangeAspect="1"/>
          </p:cNvPicPr>
          <p:nvPr/>
        </p:nvPicPr>
        <p:blipFill>
          <a:blip r:embed="rId3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70037" y="4132244"/>
            <a:ext cx="3112107" cy="639799"/>
          </a:xfrm>
          <a:prstGeom prst="rect">
            <a:avLst/>
          </a:prstGeom>
        </p:spPr>
      </p:pic>
      <p:pic>
        <p:nvPicPr>
          <p:cNvPr id="39" name="Ms Hường Kate 0964869886 14 - 9Slide.vn">
            <a:extLst>
              <a:ext uri="{FF2B5EF4-FFF2-40B4-BE49-F238E27FC236}">
                <a16:creationId xmlns:a16="http://schemas.microsoft.com/office/drawing/2014/main" id="{C5AEC05B-56D1-F0B0-1E91-D5693E7EDA84}"/>
              </a:ext>
            </a:extLst>
          </p:cNvPr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7633" y="4687073"/>
            <a:ext cx="2014181" cy="781976"/>
          </a:xfrm>
          <a:prstGeom prst="rect">
            <a:avLst/>
          </a:prstGeom>
        </p:spPr>
      </p:pic>
      <p:pic>
        <p:nvPicPr>
          <p:cNvPr id="42" name="Ms Hường Kate 0964869886 15 - 9Slide.vn">
            <a:extLst>
              <a:ext uri="{FF2B5EF4-FFF2-40B4-BE49-F238E27FC236}">
                <a16:creationId xmlns:a16="http://schemas.microsoft.com/office/drawing/2014/main" id="{0C809387-47A1-4473-1D25-6339030FD837}"/>
              </a:ext>
            </a:extLst>
          </p:cNvPr>
          <p:cNvPicPr>
            <a:picLocks noChangeAspect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26" y="5449939"/>
            <a:ext cx="2764563" cy="758280"/>
          </a:xfrm>
          <a:prstGeom prst="rect">
            <a:avLst/>
          </a:prstGeom>
        </p:spPr>
      </p:pic>
      <p:grpSp>
        <p:nvGrpSpPr>
          <p:cNvPr id="48" name="Ms Hường Kate 0964869886 16 - 9Slide.vn">
            <a:extLst>
              <a:ext uri="{FF2B5EF4-FFF2-40B4-BE49-F238E27FC236}">
                <a16:creationId xmlns:a16="http://schemas.microsoft.com/office/drawing/2014/main" id="{C84D4195-4A5B-982A-A041-7BC9F3D11C4F}"/>
              </a:ext>
            </a:extLst>
          </p:cNvPr>
          <p:cNvGrpSpPr/>
          <p:nvPr/>
        </p:nvGrpSpPr>
        <p:grpSpPr>
          <a:xfrm>
            <a:off x="603668" y="4313679"/>
            <a:ext cx="2053333" cy="2128513"/>
            <a:chOff x="892563" y="6735327"/>
            <a:chExt cx="3079999" cy="3192770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FEAA85F6-03B6-3CBB-9E71-D0F66FA6CA5B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2563" y="9217331"/>
              <a:ext cx="2700138" cy="710766"/>
            </a:xfrm>
            <a:prstGeom prst="rect">
              <a:avLst/>
            </a:prstGeom>
          </p:spPr>
        </p:pic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43D81CD-9C6C-D295-D75C-F789457A4B70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07192" y="6735327"/>
              <a:ext cx="2965370" cy="2482004"/>
            </a:xfrm>
            <a:prstGeom prst="rect">
              <a:avLst/>
            </a:prstGeom>
          </p:spPr>
        </p:pic>
      </p:grpSp>
      <p:grpSp>
        <p:nvGrpSpPr>
          <p:cNvPr id="58" name="Ms Hường Kate 0964869886 17 - 9Slide.vn">
            <a:extLst>
              <a:ext uri="{FF2B5EF4-FFF2-40B4-BE49-F238E27FC236}">
                <a16:creationId xmlns:a16="http://schemas.microsoft.com/office/drawing/2014/main" id="{E8F47DAF-6941-F3DF-41FE-FD2C1929F4BB}"/>
              </a:ext>
            </a:extLst>
          </p:cNvPr>
          <p:cNvGrpSpPr/>
          <p:nvPr/>
        </p:nvGrpSpPr>
        <p:grpSpPr>
          <a:xfrm>
            <a:off x="824912" y="1326236"/>
            <a:ext cx="1800092" cy="2294475"/>
            <a:chOff x="997977" y="2181242"/>
            <a:chExt cx="2700138" cy="3441713"/>
          </a:xfrm>
        </p:grpSpPr>
        <p:pic>
          <p:nvPicPr>
            <p:cNvPr id="54" name="Picture 53">
              <a:extLst>
                <a:ext uri="{FF2B5EF4-FFF2-40B4-BE49-F238E27FC236}">
                  <a16:creationId xmlns:a16="http://schemas.microsoft.com/office/drawing/2014/main" id="{531F463A-EEA0-C9CC-512D-4D99D8C255B3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8057" y="4796765"/>
              <a:ext cx="2208546" cy="826190"/>
            </a:xfrm>
            <a:prstGeom prst="rect">
              <a:avLst/>
            </a:prstGeom>
          </p:spPr>
        </p:pic>
        <p:pic>
          <p:nvPicPr>
            <p:cNvPr id="56" name="Picture 55">
              <a:extLst>
                <a:ext uri="{FF2B5EF4-FFF2-40B4-BE49-F238E27FC236}">
                  <a16:creationId xmlns:a16="http://schemas.microsoft.com/office/drawing/2014/main" id="{4DB4F4A0-C4F7-25C7-4BF1-F7182C93C3BA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7977" y="2181242"/>
              <a:ext cx="2700138" cy="2738245"/>
            </a:xfrm>
            <a:prstGeom prst="rect">
              <a:avLst/>
            </a:prstGeom>
          </p:spPr>
        </p:pic>
      </p:grpSp>
      <p:grpSp>
        <p:nvGrpSpPr>
          <p:cNvPr id="63" name="Ms Hường Kate 0964869886 18 - 9Slide.vn">
            <a:extLst>
              <a:ext uri="{FF2B5EF4-FFF2-40B4-BE49-F238E27FC236}">
                <a16:creationId xmlns:a16="http://schemas.microsoft.com/office/drawing/2014/main" id="{2B0C4DBB-20BF-387A-067B-3B841528BEE9}"/>
              </a:ext>
            </a:extLst>
          </p:cNvPr>
          <p:cNvGrpSpPr/>
          <p:nvPr/>
        </p:nvGrpSpPr>
        <p:grpSpPr>
          <a:xfrm>
            <a:off x="3382475" y="-1"/>
            <a:ext cx="1716149" cy="2382501"/>
            <a:chOff x="4019439" y="765915"/>
            <a:chExt cx="2574224" cy="3573752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DC9B500D-1FCD-0143-A2F8-99C2992163D5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92459" y="3674451"/>
              <a:ext cx="1901204" cy="665216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BFA1C451-CE02-84AD-727A-75D5ABDABE50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9439" y="765915"/>
              <a:ext cx="2448915" cy="3044744"/>
            </a:xfrm>
            <a:prstGeom prst="rect">
              <a:avLst/>
            </a:prstGeom>
          </p:spPr>
        </p:pic>
      </p:grpSp>
      <p:grpSp>
        <p:nvGrpSpPr>
          <p:cNvPr id="68" name="Ms Hường Kate 0964869886 19 - 9Slide.vn">
            <a:extLst>
              <a:ext uri="{FF2B5EF4-FFF2-40B4-BE49-F238E27FC236}">
                <a16:creationId xmlns:a16="http://schemas.microsoft.com/office/drawing/2014/main" id="{BDD89E20-6122-3751-622F-F5BA1C6EB4EA}"/>
              </a:ext>
            </a:extLst>
          </p:cNvPr>
          <p:cNvGrpSpPr/>
          <p:nvPr/>
        </p:nvGrpSpPr>
        <p:grpSpPr>
          <a:xfrm>
            <a:off x="6075533" y="62436"/>
            <a:ext cx="2107671" cy="2139607"/>
            <a:chOff x="7345350" y="333767"/>
            <a:chExt cx="3161507" cy="3209410"/>
          </a:xfrm>
        </p:grpSpPr>
        <p:pic>
          <p:nvPicPr>
            <p:cNvPr id="65" name="Picture 64">
              <a:extLst>
                <a:ext uri="{FF2B5EF4-FFF2-40B4-BE49-F238E27FC236}">
                  <a16:creationId xmlns:a16="http://schemas.microsoft.com/office/drawing/2014/main" id="{DE9C1398-182C-955D-02F3-BEA56B7819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402994" y="2832174"/>
              <a:ext cx="1503006" cy="711003"/>
            </a:xfrm>
            <a:prstGeom prst="rect">
              <a:avLst/>
            </a:prstGeom>
          </p:spPr>
        </p:pic>
        <p:pic>
          <p:nvPicPr>
            <p:cNvPr id="67" name="Picture 66">
              <a:extLst>
                <a:ext uri="{FF2B5EF4-FFF2-40B4-BE49-F238E27FC236}">
                  <a16:creationId xmlns:a16="http://schemas.microsoft.com/office/drawing/2014/main" id="{A09C65E4-810A-6C67-1E2D-E51FA7110D49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345350" y="333767"/>
              <a:ext cx="3161507" cy="2487651"/>
            </a:xfrm>
            <a:prstGeom prst="rect">
              <a:avLst/>
            </a:prstGeom>
          </p:spPr>
        </p:pic>
      </p:grpSp>
      <p:grpSp>
        <p:nvGrpSpPr>
          <p:cNvPr id="73" name="Ms Hường Kate 0964869886 20 - 9Slide.vn">
            <a:extLst>
              <a:ext uri="{FF2B5EF4-FFF2-40B4-BE49-F238E27FC236}">
                <a16:creationId xmlns:a16="http://schemas.microsoft.com/office/drawing/2014/main" id="{4B807C50-BA93-67CC-C852-75C24E80E0C7}"/>
              </a:ext>
            </a:extLst>
          </p:cNvPr>
          <p:cNvGrpSpPr/>
          <p:nvPr/>
        </p:nvGrpSpPr>
        <p:grpSpPr>
          <a:xfrm>
            <a:off x="8966306" y="312099"/>
            <a:ext cx="2014181" cy="2566444"/>
            <a:chOff x="10971234" y="490001"/>
            <a:chExt cx="3021271" cy="3849666"/>
          </a:xfrm>
        </p:grpSpPr>
        <p:pic>
          <p:nvPicPr>
            <p:cNvPr id="70" name="Picture 69">
              <a:extLst>
                <a:ext uri="{FF2B5EF4-FFF2-40B4-BE49-F238E27FC236}">
                  <a16:creationId xmlns:a16="http://schemas.microsoft.com/office/drawing/2014/main" id="{AE62E909-50F8-1F06-BE2D-55769D70BF59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24354" y="3723950"/>
              <a:ext cx="1631865" cy="615717"/>
            </a:xfrm>
            <a:prstGeom prst="rect">
              <a:avLst/>
            </a:prstGeom>
          </p:spPr>
        </p:pic>
        <p:pic>
          <p:nvPicPr>
            <p:cNvPr id="72" name="Picture 71">
              <a:extLst>
                <a:ext uri="{FF2B5EF4-FFF2-40B4-BE49-F238E27FC236}">
                  <a16:creationId xmlns:a16="http://schemas.microsoft.com/office/drawing/2014/main" id="{36159293-AE4E-2DBE-8A53-AFA302708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71234" y="490001"/>
              <a:ext cx="3021271" cy="3233949"/>
            </a:xfrm>
            <a:prstGeom prst="rect">
              <a:avLst/>
            </a:prstGeom>
          </p:spPr>
        </p:pic>
      </p:grpSp>
      <p:grpSp>
        <p:nvGrpSpPr>
          <p:cNvPr id="79" name="Ms Hường Kate 0964869886 21 - 9Slide.vn">
            <a:extLst>
              <a:ext uri="{FF2B5EF4-FFF2-40B4-BE49-F238E27FC236}">
                <a16:creationId xmlns:a16="http://schemas.microsoft.com/office/drawing/2014/main" id="{D2B99704-03D1-3850-0D6D-E01D7AB4E109}"/>
              </a:ext>
            </a:extLst>
          </p:cNvPr>
          <p:cNvGrpSpPr/>
          <p:nvPr/>
        </p:nvGrpSpPr>
        <p:grpSpPr>
          <a:xfrm>
            <a:off x="9639546" y="3835682"/>
            <a:ext cx="2014181" cy="2604473"/>
            <a:chOff x="13883647" y="5559140"/>
            <a:chExt cx="3021271" cy="3906710"/>
          </a:xfrm>
        </p:grpSpPr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9A327869-B938-39B6-4A33-59656FEA765A}"/>
                </a:ext>
              </a:extLst>
            </p:cNvPr>
            <p:cNvPicPr>
              <a:picLocks noChangeAspect="1"/>
            </p:cNvPicPr>
            <p:nvPr/>
          </p:nvPicPr>
          <p:blipFill>
            <a:blip r:embed="rId4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3647" y="8639610"/>
              <a:ext cx="3021271" cy="826240"/>
            </a:xfrm>
            <a:prstGeom prst="rect">
              <a:avLst/>
            </a:prstGeom>
          </p:spPr>
        </p:pic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C9982BCE-3035-110A-78C6-6F98B5DB5E08}"/>
                </a:ext>
              </a:extLst>
            </p:cNvPr>
            <p:cNvPicPr>
              <a:picLocks noChangeAspect="1"/>
            </p:cNvPicPr>
            <p:nvPr/>
          </p:nvPicPr>
          <p:blipFill>
            <a:blip r:embed="rId4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83647" y="5559140"/>
              <a:ext cx="3021271" cy="3063910"/>
            </a:xfrm>
            <a:prstGeom prst="rect">
              <a:avLst/>
            </a:prstGeom>
          </p:spPr>
        </p:pic>
      </p:grpSp>
      <p:sp>
        <p:nvSpPr>
          <p:cNvPr id="84" name="Ms Hường Kate 0964869886 22 - 9Slide.vn">
            <a:extLst>
              <a:ext uri="{FF2B5EF4-FFF2-40B4-BE49-F238E27FC236}">
                <a16:creationId xmlns:a16="http://schemas.microsoft.com/office/drawing/2014/main" id="{81AF8D87-0370-1005-CD85-5FD47D7FEF06}"/>
              </a:ext>
            </a:extLst>
          </p:cNvPr>
          <p:cNvSpPr/>
          <p:nvPr/>
        </p:nvSpPr>
        <p:spPr>
          <a:xfrm rot="2751901">
            <a:off x="8274452" y="5259700"/>
            <a:ext cx="1154063" cy="1028165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8" name="Ms Hường Kate 0964869886 23 - 9Slide.vn">
            <a:extLst>
              <a:ext uri="{FF2B5EF4-FFF2-40B4-BE49-F238E27FC236}">
                <a16:creationId xmlns:a16="http://schemas.microsoft.com/office/drawing/2014/main" id="{F8267AD6-6FF6-F456-DA56-39982B6C249A}"/>
              </a:ext>
            </a:extLst>
          </p:cNvPr>
          <p:cNvSpPr/>
          <p:nvPr/>
        </p:nvSpPr>
        <p:spPr>
          <a:xfrm rot="18250376" flipH="1">
            <a:off x="3022956" y="5188410"/>
            <a:ext cx="1154063" cy="1028165"/>
          </a:xfrm>
          <a:custGeom>
            <a:avLst/>
            <a:gdLst/>
            <a:ahLst/>
            <a:cxnLst/>
            <a:rect l="l" t="t" r="r" b="b"/>
            <a:pathLst>
              <a:path w="1731095" h="1542248">
                <a:moveTo>
                  <a:pt x="0" y="0"/>
                </a:moveTo>
                <a:lnTo>
                  <a:pt x="1731095" y="0"/>
                </a:lnTo>
                <a:lnTo>
                  <a:pt x="1731095" y="1542248"/>
                </a:lnTo>
                <a:lnTo>
                  <a:pt x="0" y="1542248"/>
                </a:lnTo>
                <a:lnTo>
                  <a:pt x="0" y="0"/>
                </a:lnTo>
                <a:close/>
              </a:path>
            </a:pathLst>
          </a:custGeom>
          <a:blipFill>
            <a:blip r:embed="rId50">
              <a:extLst>
                <a:ext uri="{96DAC541-7B7A-43D3-8B79-37D633B846F1}">
                  <asvg:svgBlip xmlns:asvg="http://schemas.microsoft.com/office/drawing/2016/SVG/main" r:embed="rId5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95097861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5-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5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5-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5-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C1 0964869886~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C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MC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erribl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sleepy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wea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s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or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stuffed up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9"/>
                  </p:tgtEl>
                </p:cond>
              </p:nextCondLst>
            </p:seq>
          </p:childTnLst>
        </p:cTn>
      </p:par>
    </p:tnLst>
    <p:bldLst>
      <p:bldP spid="36" grpId="0"/>
      <p:bldP spid="2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00B0F0"/>
            </a:gs>
            <a:gs pos="90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Ms Hường Kate 0964869886 1 - 9Slide.vn">
            <a:extLst>
              <a:ext uri="{FF2B5EF4-FFF2-40B4-BE49-F238E27FC236}">
                <a16:creationId xmlns:a16="http://schemas.microsoft.com/office/drawing/2014/main" id="{6A3E6F4C-2A07-11A7-9DAD-FFC8668BAFA4}"/>
              </a:ext>
            </a:extLst>
          </p:cNvPr>
          <p:cNvSpPr/>
          <p:nvPr/>
        </p:nvSpPr>
        <p:spPr>
          <a:xfrm rot="9200769">
            <a:off x="4256328" y="2650955"/>
            <a:ext cx="1892048" cy="1670100"/>
          </a:xfrm>
          <a:custGeom>
            <a:avLst/>
            <a:gdLst/>
            <a:ahLst/>
            <a:cxnLst/>
            <a:rect l="l" t="t" r="r" b="b"/>
            <a:pathLst>
              <a:path w="1418833" h="2167536">
                <a:moveTo>
                  <a:pt x="0" y="0"/>
                </a:moveTo>
                <a:lnTo>
                  <a:pt x="1418833" y="0"/>
                </a:lnTo>
                <a:lnTo>
                  <a:pt x="1418833" y="2167536"/>
                </a:lnTo>
                <a:lnTo>
                  <a:pt x="0" y="216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9" name="Ms Hường Kate 0964869886 2 - 9Slide.vn">
            <a:extLst>
              <a:ext uri="{FF2B5EF4-FFF2-40B4-BE49-F238E27FC236}">
                <a16:creationId xmlns:a16="http://schemas.microsoft.com/office/drawing/2014/main" id="{0E1871A4-1B5E-5119-07A5-3103B2A800A5}"/>
              </a:ext>
            </a:extLst>
          </p:cNvPr>
          <p:cNvSpPr/>
          <p:nvPr/>
        </p:nvSpPr>
        <p:spPr>
          <a:xfrm rot="10245527" flipH="1">
            <a:off x="8022034" y="1910284"/>
            <a:ext cx="1548009" cy="1467279"/>
          </a:xfrm>
          <a:custGeom>
            <a:avLst/>
            <a:gdLst/>
            <a:ahLst/>
            <a:cxnLst/>
            <a:rect l="l" t="t" r="r" b="b"/>
            <a:pathLst>
              <a:path w="1418833" h="2167536">
                <a:moveTo>
                  <a:pt x="0" y="0"/>
                </a:moveTo>
                <a:lnTo>
                  <a:pt x="1418833" y="0"/>
                </a:lnTo>
                <a:lnTo>
                  <a:pt x="1418833" y="2167536"/>
                </a:lnTo>
                <a:lnTo>
                  <a:pt x="0" y="216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6" name="Ms Hường Kate 0964869886 3 - 9Slide.vn">
            <a:extLst>
              <a:ext uri="{FF2B5EF4-FFF2-40B4-BE49-F238E27FC236}">
                <a16:creationId xmlns:a16="http://schemas.microsoft.com/office/drawing/2014/main" id="{A47B4D8A-A7FE-EFC5-160F-F7805246FB34}"/>
              </a:ext>
            </a:extLst>
          </p:cNvPr>
          <p:cNvSpPr/>
          <p:nvPr/>
        </p:nvSpPr>
        <p:spPr>
          <a:xfrm rot="11354473">
            <a:off x="2873152" y="2160532"/>
            <a:ext cx="1548009" cy="1467279"/>
          </a:xfrm>
          <a:custGeom>
            <a:avLst/>
            <a:gdLst/>
            <a:ahLst/>
            <a:cxnLst/>
            <a:rect l="l" t="t" r="r" b="b"/>
            <a:pathLst>
              <a:path w="1418833" h="2167536">
                <a:moveTo>
                  <a:pt x="0" y="0"/>
                </a:moveTo>
                <a:lnTo>
                  <a:pt x="1418833" y="0"/>
                </a:lnTo>
                <a:lnTo>
                  <a:pt x="1418833" y="2167536"/>
                </a:lnTo>
                <a:lnTo>
                  <a:pt x="0" y="216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8" name="Ms Hường Kate 0964869886 4 - 9Slide.vn">
            <a:extLst>
              <a:ext uri="{FF2B5EF4-FFF2-40B4-BE49-F238E27FC236}">
                <a16:creationId xmlns:a16="http://schemas.microsoft.com/office/drawing/2014/main" id="{40EF749B-F46E-D6D8-64EA-021299F44B9E}"/>
              </a:ext>
            </a:extLst>
          </p:cNvPr>
          <p:cNvSpPr/>
          <p:nvPr/>
        </p:nvSpPr>
        <p:spPr>
          <a:xfrm rot="19264484" flipH="1">
            <a:off x="2671286" y="-174066"/>
            <a:ext cx="1548009" cy="1467279"/>
          </a:xfrm>
          <a:custGeom>
            <a:avLst/>
            <a:gdLst/>
            <a:ahLst/>
            <a:cxnLst/>
            <a:rect l="l" t="t" r="r" b="b"/>
            <a:pathLst>
              <a:path w="1418833" h="2167536">
                <a:moveTo>
                  <a:pt x="0" y="0"/>
                </a:moveTo>
                <a:lnTo>
                  <a:pt x="1418833" y="0"/>
                </a:lnTo>
                <a:lnTo>
                  <a:pt x="1418833" y="2167536"/>
                </a:lnTo>
                <a:lnTo>
                  <a:pt x="0" y="216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7" name="Ms Hường Kate 0964869886 5 - 9Slide.vn">
            <a:extLst>
              <a:ext uri="{FF2B5EF4-FFF2-40B4-BE49-F238E27FC236}">
                <a16:creationId xmlns:a16="http://schemas.microsoft.com/office/drawing/2014/main" id="{89222736-ABED-9576-F5E0-7F076ACFFB60}"/>
              </a:ext>
            </a:extLst>
          </p:cNvPr>
          <p:cNvSpPr/>
          <p:nvPr/>
        </p:nvSpPr>
        <p:spPr>
          <a:xfrm rot="2335516">
            <a:off x="8353321" y="78671"/>
            <a:ext cx="1548009" cy="1467279"/>
          </a:xfrm>
          <a:custGeom>
            <a:avLst/>
            <a:gdLst/>
            <a:ahLst/>
            <a:cxnLst/>
            <a:rect l="l" t="t" r="r" b="b"/>
            <a:pathLst>
              <a:path w="1418833" h="2167536">
                <a:moveTo>
                  <a:pt x="0" y="0"/>
                </a:moveTo>
                <a:lnTo>
                  <a:pt x="1418833" y="0"/>
                </a:lnTo>
                <a:lnTo>
                  <a:pt x="1418833" y="2167536"/>
                </a:lnTo>
                <a:lnTo>
                  <a:pt x="0" y="216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6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3398489" y="-7187"/>
            <a:ext cx="5371703" cy="2507268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17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7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8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9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68858" y="4926493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10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1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5110448" y="6371704"/>
            <a:ext cx="2203709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5: Health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grpSp>
        <p:nvGrpSpPr>
          <p:cNvPr id="15" name="Ms Hường Kate 0964869886 12 - 9Slide.vn">
            <a:extLst>
              <a:ext uri="{FF2B5EF4-FFF2-40B4-BE49-F238E27FC236}">
                <a16:creationId xmlns:a16="http://schemas.microsoft.com/office/drawing/2014/main" id="{FC40B47B-5A03-197E-C73D-A1792492A22C}"/>
              </a:ext>
            </a:extLst>
          </p:cNvPr>
          <p:cNvGrpSpPr/>
          <p:nvPr/>
        </p:nvGrpSpPr>
        <p:grpSpPr>
          <a:xfrm>
            <a:off x="-3708400" y="4187626"/>
            <a:ext cx="2250522" cy="1380918"/>
            <a:chOff x="155564" y="5433186"/>
            <a:chExt cx="3890070" cy="2071377"/>
          </a:xfrm>
        </p:grpSpPr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3B8272F1-8AA7-1A70-C04D-022F5F54F1D4}"/>
                </a:ext>
              </a:extLst>
            </p:cNvPr>
            <p:cNvGrpSpPr/>
            <p:nvPr/>
          </p:nvGrpSpPr>
          <p:grpSpPr>
            <a:xfrm>
              <a:off x="1202760" y="5433186"/>
              <a:ext cx="2842874" cy="2071377"/>
              <a:chOff x="5414473" y="964777"/>
              <a:chExt cx="2842874" cy="2071377"/>
            </a:xfrm>
          </p:grpSpPr>
          <p:sp>
            <p:nvSpPr>
              <p:cNvPr id="93" name="Double Wave 92">
                <a:extLst>
                  <a:ext uri="{FF2B5EF4-FFF2-40B4-BE49-F238E27FC236}">
                    <a16:creationId xmlns:a16="http://schemas.microsoft.com/office/drawing/2014/main" id="{8FB4C21A-835B-AF9E-89C7-6078075945CC}"/>
                  </a:ext>
                </a:extLst>
              </p:cNvPr>
              <p:cNvSpPr/>
              <p:nvPr/>
            </p:nvSpPr>
            <p:spPr>
              <a:xfrm>
                <a:off x="5414473" y="2350354"/>
                <a:ext cx="2842873" cy="685800"/>
              </a:xfrm>
              <a:prstGeom prst="doubleWave">
                <a:avLst/>
              </a:prstGeom>
              <a:solidFill>
                <a:schemeClr val="bg1"/>
              </a:solidFill>
              <a:ln>
                <a:solidFill>
                  <a:srgbClr val="002060"/>
                </a:solidFill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pic>
            <p:nvPicPr>
              <p:cNvPr id="100" name="Picture 99">
                <a:extLst>
                  <a:ext uri="{FF2B5EF4-FFF2-40B4-BE49-F238E27FC236}">
                    <a16:creationId xmlns:a16="http://schemas.microsoft.com/office/drawing/2014/main" id="{BB2452A7-A967-396A-8DDA-791231E7F82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35231" y="2400494"/>
                <a:ext cx="2507609" cy="504022"/>
              </a:xfrm>
              <a:prstGeom prst="rect">
                <a:avLst/>
              </a:prstGeom>
            </p:spPr>
          </p:pic>
          <p:pic>
            <p:nvPicPr>
              <p:cNvPr id="102" name="Picture 101">
                <a:extLst>
                  <a:ext uri="{FF2B5EF4-FFF2-40B4-BE49-F238E27FC236}">
                    <a16:creationId xmlns:a16="http://schemas.microsoft.com/office/drawing/2014/main" id="{A3CB1782-33CB-EBEB-8F8D-3DC31777B0D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14474" y="964777"/>
                <a:ext cx="2842873" cy="1380583"/>
              </a:xfrm>
              <a:prstGeom prst="doubleWave">
                <a:avLst/>
              </a:prstGeom>
            </p:spPr>
          </p:pic>
        </p:grpSp>
        <p:sp>
          <p:nvSpPr>
            <p:cNvPr id="7" name="Ms Hường Kate 0964869886 5 - 9Slide.vn">
              <a:extLst>
                <a:ext uri="{FF2B5EF4-FFF2-40B4-BE49-F238E27FC236}">
                  <a16:creationId xmlns:a16="http://schemas.microsoft.com/office/drawing/2014/main" id="{41BF6AAC-5707-41F6-377B-11E39C44A7A7}"/>
                </a:ext>
              </a:extLst>
            </p:cNvPr>
            <p:cNvSpPr txBox="1"/>
            <p:nvPr/>
          </p:nvSpPr>
          <p:spPr>
            <a:xfrm>
              <a:off x="155564" y="5998346"/>
              <a:ext cx="1049947" cy="822662"/>
            </a:xfrm>
            <a:prstGeom prst="rect">
              <a:avLst/>
            </a:prstGeom>
          </p:spPr>
          <p:txBody>
            <a:bodyPr vert="horz" wrap="square" lIns="0" tIns="55457" rIns="0" bIns="0" rtlCol="0">
              <a:spAutoFit/>
            </a:bodyPr>
            <a:lstStyle/>
            <a:p>
              <a:pPr marL="8467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437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-173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rPr>
                <a:t>He</a:t>
              </a:r>
              <a:endParaRPr kumimoji="0" sz="3200" b="0" i="0" u="none" strike="noStrike" kern="1200" cap="none" spc="0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endParaRPr>
            </a:p>
          </p:txBody>
        </p:sp>
      </p:grpSp>
      <p:pic>
        <p:nvPicPr>
          <p:cNvPr id="20" name="Ms Hường Kate 0964869886 13 - 9Slide.vn">
            <a:extLst>
              <a:ext uri="{FF2B5EF4-FFF2-40B4-BE49-F238E27FC236}">
                <a16:creationId xmlns:a16="http://schemas.microsoft.com/office/drawing/2014/main" id="{7E6029F3-A46F-AD11-83F5-55D98BEDF218}"/>
              </a:ext>
            </a:extLst>
          </p:cNvPr>
          <p:cNvPicPr>
            <a:picLocks noChangeAspect="1"/>
          </p:cNvPicPr>
          <p:nvPr/>
        </p:nvPicPr>
        <p:blipFill rotWithShape="1">
          <a:blip r:embed="rId2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004" r="16179"/>
          <a:stretch/>
        </p:blipFill>
        <p:spPr>
          <a:xfrm>
            <a:off x="-1301984" y="4794397"/>
            <a:ext cx="433179" cy="700747"/>
          </a:xfrm>
          <a:prstGeom prst="rect">
            <a:avLst/>
          </a:prstGeom>
        </p:spPr>
      </p:pic>
      <p:sp>
        <p:nvSpPr>
          <p:cNvPr id="31" name="Ms Hường Kate 0964869886 14 - 9Slide.vn">
            <a:extLst>
              <a:ext uri="{FF2B5EF4-FFF2-40B4-BE49-F238E27FC236}">
                <a16:creationId xmlns:a16="http://schemas.microsoft.com/office/drawing/2014/main" id="{3FA54156-A770-D580-DB83-84053452FBA9}"/>
              </a:ext>
            </a:extLst>
          </p:cNvPr>
          <p:cNvSpPr/>
          <p:nvPr/>
        </p:nvSpPr>
        <p:spPr>
          <a:xfrm>
            <a:off x="-3450225" y="2647494"/>
            <a:ext cx="1639705" cy="1397813"/>
          </a:xfrm>
          <a:custGeom>
            <a:avLst/>
            <a:gdLst/>
            <a:ahLst/>
            <a:cxnLst/>
            <a:rect l="l" t="t" r="r" b="b"/>
            <a:pathLst>
              <a:path w="3060163" h="2788573">
                <a:moveTo>
                  <a:pt x="0" y="0"/>
                </a:moveTo>
                <a:lnTo>
                  <a:pt x="3060163" y="0"/>
                </a:lnTo>
                <a:lnTo>
                  <a:pt x="3060163" y="2788573"/>
                </a:lnTo>
                <a:lnTo>
                  <a:pt x="0" y="2788573"/>
                </a:lnTo>
                <a:lnTo>
                  <a:pt x="0" y="0"/>
                </a:lnTo>
                <a:close/>
              </a:path>
            </a:pathLst>
          </a:custGeom>
          <a:blipFill>
            <a:blip r:embed="rId2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6" name="Ms Hường Kate 0964869886 15 - 9Slide.vn">
            <a:extLst>
              <a:ext uri="{FF2B5EF4-FFF2-40B4-BE49-F238E27FC236}">
                <a16:creationId xmlns:a16="http://schemas.microsoft.com/office/drawing/2014/main" id="{91672513-D67C-E873-20D6-7E4785579E2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3950" y="1727936"/>
            <a:ext cx="2930314" cy="577428"/>
          </a:xfrm>
          <a:prstGeom prst="rect">
            <a:avLst/>
          </a:prstGeom>
        </p:spPr>
      </p:pic>
      <p:pic>
        <p:nvPicPr>
          <p:cNvPr id="13" name="Ms Hường Kate 0964869886 16 - 9Slide.vn">
            <a:extLst>
              <a:ext uri="{FF2B5EF4-FFF2-40B4-BE49-F238E27FC236}">
                <a16:creationId xmlns:a16="http://schemas.microsoft.com/office/drawing/2014/main" id="{0DDDBB0C-EB54-6256-E892-B08A7141FA7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88650" y="769895"/>
            <a:ext cx="1904799" cy="1405923"/>
          </a:xfrm>
          <a:prstGeom prst="rect">
            <a:avLst/>
          </a:prstGeom>
        </p:spPr>
      </p:pic>
      <p:pic>
        <p:nvPicPr>
          <p:cNvPr id="35" name="Ms Hường Kate 0964869886 17 - 9Slide.vn">
            <a:extLst>
              <a:ext uri="{FF2B5EF4-FFF2-40B4-BE49-F238E27FC236}">
                <a16:creationId xmlns:a16="http://schemas.microsoft.com/office/drawing/2014/main" id="{19E6CE3C-7F4B-F446-745E-0F934341F445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1049" y="433345"/>
            <a:ext cx="3187700" cy="673100"/>
          </a:xfrm>
          <a:prstGeom prst="rect">
            <a:avLst/>
          </a:prstGeom>
        </p:spPr>
      </p:pic>
      <p:grpSp>
        <p:nvGrpSpPr>
          <p:cNvPr id="8" name="Ms Hường Kate 0964869886 18 - 9Slide.vn">
            <a:extLst>
              <a:ext uri="{FF2B5EF4-FFF2-40B4-BE49-F238E27FC236}">
                <a16:creationId xmlns:a16="http://schemas.microsoft.com/office/drawing/2014/main" id="{A91FE5CE-6CE1-7FB2-94C4-89E786F37514}"/>
              </a:ext>
            </a:extLst>
          </p:cNvPr>
          <p:cNvGrpSpPr/>
          <p:nvPr/>
        </p:nvGrpSpPr>
        <p:grpSpPr>
          <a:xfrm>
            <a:off x="401758" y="71497"/>
            <a:ext cx="2184400" cy="1843076"/>
            <a:chOff x="602637" y="107245"/>
            <a:chExt cx="3276600" cy="276461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F237B753-764D-DB30-560D-C83453259213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2637" y="2318293"/>
              <a:ext cx="3276600" cy="553566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94EA80A7-3607-A78D-7692-1CE8678166BA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69924" y="107245"/>
              <a:ext cx="2866376" cy="2193706"/>
            </a:xfrm>
            <a:prstGeom prst="rect">
              <a:avLst/>
            </a:prstGeom>
          </p:spPr>
        </p:pic>
      </p:grpSp>
      <p:grpSp>
        <p:nvGrpSpPr>
          <p:cNvPr id="14" name="Ms Hường Kate 0964869886 19 - 9Slide.vn">
            <a:extLst>
              <a:ext uri="{FF2B5EF4-FFF2-40B4-BE49-F238E27FC236}">
                <a16:creationId xmlns:a16="http://schemas.microsoft.com/office/drawing/2014/main" id="{53C17AD3-C397-3C4D-1B83-6F2E84D39262}"/>
              </a:ext>
            </a:extLst>
          </p:cNvPr>
          <p:cNvGrpSpPr/>
          <p:nvPr/>
        </p:nvGrpSpPr>
        <p:grpSpPr>
          <a:xfrm>
            <a:off x="778298" y="2285216"/>
            <a:ext cx="1600565" cy="2208721"/>
            <a:chOff x="911408" y="3073765"/>
            <a:chExt cx="2400847" cy="3313081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14189E4-9A16-FE77-59D7-6D317DF1ECD2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1408" y="5295812"/>
              <a:ext cx="2368736" cy="10910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D88EE983-6B07-6B50-CA7F-08D79793B506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040729" y="3073765"/>
              <a:ext cx="2271526" cy="2222047"/>
            </a:xfrm>
            <a:prstGeom prst="rect">
              <a:avLst/>
            </a:prstGeom>
          </p:spPr>
        </p:pic>
      </p:grpSp>
      <p:grpSp>
        <p:nvGrpSpPr>
          <p:cNvPr id="21" name="Ms Hường Kate 0964869886 20 - 9Slide.vn">
            <a:extLst>
              <a:ext uri="{FF2B5EF4-FFF2-40B4-BE49-F238E27FC236}">
                <a16:creationId xmlns:a16="http://schemas.microsoft.com/office/drawing/2014/main" id="{16877B2F-69E2-040C-6A34-82EEF0F63B4E}"/>
              </a:ext>
            </a:extLst>
          </p:cNvPr>
          <p:cNvGrpSpPr/>
          <p:nvPr/>
        </p:nvGrpSpPr>
        <p:grpSpPr>
          <a:xfrm>
            <a:off x="2043072" y="4517064"/>
            <a:ext cx="2415845" cy="2165319"/>
            <a:chOff x="1477329" y="6253405"/>
            <a:chExt cx="3623768" cy="3247979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BF2408CA-AC70-CCEE-9E0D-D9E66BF119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83121" y="8842180"/>
              <a:ext cx="3367538" cy="659204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896FFDA6-FB27-8D40-A58D-A95F6B52DD90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77329" y="6253405"/>
              <a:ext cx="3623768" cy="2587530"/>
            </a:xfrm>
            <a:prstGeom prst="rect">
              <a:avLst/>
            </a:prstGeom>
          </p:spPr>
        </p:pic>
      </p:grpSp>
      <p:grpSp>
        <p:nvGrpSpPr>
          <p:cNvPr id="30" name="Ms Hường Kate 0964869886 21 - 9Slide.vn">
            <a:extLst>
              <a:ext uri="{FF2B5EF4-FFF2-40B4-BE49-F238E27FC236}">
                <a16:creationId xmlns:a16="http://schemas.microsoft.com/office/drawing/2014/main" id="{B17BF2DB-B718-A454-A691-96CD8A65A6B9}"/>
              </a:ext>
            </a:extLst>
          </p:cNvPr>
          <p:cNvGrpSpPr/>
          <p:nvPr/>
        </p:nvGrpSpPr>
        <p:grpSpPr>
          <a:xfrm>
            <a:off x="7901654" y="4442613"/>
            <a:ext cx="2601825" cy="2200528"/>
            <a:chOff x="6632092" y="6029041"/>
            <a:chExt cx="3902738" cy="3300792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80438AF3-0EB7-3076-9E50-BE5D6C9184C1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31753" y="8724504"/>
              <a:ext cx="2828925" cy="605329"/>
            </a:xfrm>
            <a:prstGeom prst="rect">
              <a:avLst/>
            </a:prstGeom>
          </p:spPr>
        </p:pic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0F951AE9-27E5-53B6-55CD-6B21B300F24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32092" y="6029041"/>
              <a:ext cx="3902738" cy="2746280"/>
            </a:xfrm>
            <a:prstGeom prst="cloud">
              <a:avLst/>
            </a:prstGeom>
          </p:spPr>
        </p:pic>
      </p:grpSp>
      <p:grpSp>
        <p:nvGrpSpPr>
          <p:cNvPr id="38" name="Ms Hường Kate 0964869886 22 - 9Slide.vn">
            <a:extLst>
              <a:ext uri="{FF2B5EF4-FFF2-40B4-BE49-F238E27FC236}">
                <a16:creationId xmlns:a16="http://schemas.microsoft.com/office/drawing/2014/main" id="{8571A47C-4CB1-668E-559F-3884377FC4D7}"/>
              </a:ext>
            </a:extLst>
          </p:cNvPr>
          <p:cNvGrpSpPr/>
          <p:nvPr/>
        </p:nvGrpSpPr>
        <p:grpSpPr>
          <a:xfrm>
            <a:off x="9552671" y="2130951"/>
            <a:ext cx="2460167" cy="2148252"/>
            <a:chOff x="13182600" y="3764444"/>
            <a:chExt cx="3690251" cy="3222378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D4169E17-92DD-FCA0-D9C0-3D66746A01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733267" y="6409185"/>
              <a:ext cx="2786063" cy="577637"/>
            </a:xfrm>
            <a:prstGeom prst="rect">
              <a:avLst/>
            </a:prstGeom>
          </p:spPr>
        </p:pic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8DFDE35F-8476-2DF1-F706-3D3E0BE6A1EE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182600" y="3764444"/>
              <a:ext cx="3690251" cy="2758111"/>
            </a:xfrm>
            <a:prstGeom prst="rect">
              <a:avLst/>
            </a:prstGeom>
          </p:spPr>
        </p:pic>
      </p:grpSp>
      <p:grpSp>
        <p:nvGrpSpPr>
          <p:cNvPr id="43" name="Ms Hường Kate 0964869886 23 - 9Slide.vn">
            <a:extLst>
              <a:ext uri="{FF2B5EF4-FFF2-40B4-BE49-F238E27FC236}">
                <a16:creationId xmlns:a16="http://schemas.microsoft.com/office/drawing/2014/main" id="{D3B7C430-D3E2-0F70-5C30-D3972FCFCC46}"/>
              </a:ext>
            </a:extLst>
          </p:cNvPr>
          <p:cNvGrpSpPr/>
          <p:nvPr/>
        </p:nvGrpSpPr>
        <p:grpSpPr>
          <a:xfrm>
            <a:off x="9788147" y="190433"/>
            <a:ext cx="2157561" cy="1938141"/>
            <a:chOff x="13915547" y="385596"/>
            <a:chExt cx="3236341" cy="2907211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6424153E-0A1F-BE25-076C-2A4AED188C4D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915547" y="2717521"/>
              <a:ext cx="3236341" cy="575286"/>
            </a:xfrm>
            <a:prstGeom prst="rect">
              <a:avLst/>
            </a:prstGeom>
          </p:spPr>
        </p:pic>
        <p:pic>
          <p:nvPicPr>
            <p:cNvPr id="42" name="Picture 41">
              <a:extLst>
                <a:ext uri="{FF2B5EF4-FFF2-40B4-BE49-F238E27FC236}">
                  <a16:creationId xmlns:a16="http://schemas.microsoft.com/office/drawing/2014/main" id="{08024E74-CD93-835A-B9E9-A9735C82256A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14001774" y="385596"/>
              <a:ext cx="2899729" cy="2309427"/>
            </a:xfrm>
            <a:prstGeom prst="rect">
              <a:avLst/>
            </a:prstGeom>
          </p:spPr>
        </p:pic>
      </p:grpSp>
      <p:sp>
        <p:nvSpPr>
          <p:cNvPr id="45" name="Ms Hường Kate 0964869886 24 - 9Slide.vn">
            <a:extLst>
              <a:ext uri="{FF2B5EF4-FFF2-40B4-BE49-F238E27FC236}">
                <a16:creationId xmlns:a16="http://schemas.microsoft.com/office/drawing/2014/main" id="{88BEA15F-A1C3-4314-0BEC-937218FF9B56}"/>
              </a:ext>
            </a:extLst>
          </p:cNvPr>
          <p:cNvSpPr/>
          <p:nvPr/>
        </p:nvSpPr>
        <p:spPr>
          <a:xfrm rot="12399231" flipH="1">
            <a:off x="6318491" y="2672011"/>
            <a:ext cx="1892048" cy="1670100"/>
          </a:xfrm>
          <a:custGeom>
            <a:avLst/>
            <a:gdLst/>
            <a:ahLst/>
            <a:cxnLst/>
            <a:rect l="l" t="t" r="r" b="b"/>
            <a:pathLst>
              <a:path w="1418833" h="2167536">
                <a:moveTo>
                  <a:pt x="0" y="0"/>
                </a:moveTo>
                <a:lnTo>
                  <a:pt x="1418833" y="0"/>
                </a:lnTo>
                <a:lnTo>
                  <a:pt x="1418833" y="2167536"/>
                </a:lnTo>
                <a:lnTo>
                  <a:pt x="0" y="2167536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8554252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2-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U5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2-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2-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C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MC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see a denti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ake some medicin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get some re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stay up lat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ake a bat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4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skip breakfast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3"/>
                  </p:tgtEl>
                </p:cond>
              </p:nextCondLst>
            </p:seq>
          </p:childTnLst>
        </p:cTn>
      </p:par>
    </p:tnLst>
    <p:bldLst>
      <p:bldP spid="36" grpId="0"/>
      <p:bldP spid="31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2000">
              <a:srgbClr val="EF99BE"/>
            </a:gs>
            <a:gs pos="90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Ms Hường Kate 0964869886 24 - 9Slide.vn">
            <a:extLst>
              <a:ext uri="{FF2B5EF4-FFF2-40B4-BE49-F238E27FC236}">
                <a16:creationId xmlns:a16="http://schemas.microsoft.com/office/drawing/2014/main" id="{1247F71D-92A9-DBD4-9AF8-C7FEBF708B16}"/>
              </a:ext>
            </a:extLst>
          </p:cNvPr>
          <p:cNvSpPr/>
          <p:nvPr/>
        </p:nvSpPr>
        <p:spPr>
          <a:xfrm rot="9218933" flipH="1">
            <a:off x="3448624" y="1023488"/>
            <a:ext cx="1420515" cy="1311017"/>
          </a:xfrm>
          <a:custGeom>
            <a:avLst/>
            <a:gdLst/>
            <a:ahLst/>
            <a:cxnLst/>
            <a:rect l="l" t="t" r="r" b="b"/>
            <a:pathLst>
              <a:path w="2130772" h="1966525">
                <a:moveTo>
                  <a:pt x="0" y="0"/>
                </a:moveTo>
                <a:lnTo>
                  <a:pt x="2130772" y="0"/>
                </a:lnTo>
                <a:lnTo>
                  <a:pt x="2130772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8" name="Ms Hường Kate 0964869886 1 - 9Slide.vn">
            <a:extLst>
              <a:ext uri="{FF2B5EF4-FFF2-40B4-BE49-F238E27FC236}">
                <a16:creationId xmlns:a16="http://schemas.microsoft.com/office/drawing/2014/main" id="{CE13816B-0DF4-E101-8C08-7B6CE2B8D9A2}"/>
              </a:ext>
            </a:extLst>
          </p:cNvPr>
          <p:cNvSpPr/>
          <p:nvPr/>
        </p:nvSpPr>
        <p:spPr>
          <a:xfrm rot="20970603" flipH="1">
            <a:off x="8058973" y="3547356"/>
            <a:ext cx="1420515" cy="1311017"/>
          </a:xfrm>
          <a:custGeom>
            <a:avLst/>
            <a:gdLst/>
            <a:ahLst/>
            <a:cxnLst/>
            <a:rect l="l" t="t" r="r" b="b"/>
            <a:pathLst>
              <a:path w="2130772" h="1966525">
                <a:moveTo>
                  <a:pt x="0" y="0"/>
                </a:moveTo>
                <a:lnTo>
                  <a:pt x="2130772" y="0"/>
                </a:lnTo>
                <a:lnTo>
                  <a:pt x="2130772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4" name="Ms Hường Kate 0964869886 2 - 9Slide.vn">
            <a:extLst>
              <a:ext uri="{FF2B5EF4-FFF2-40B4-BE49-F238E27FC236}">
                <a16:creationId xmlns:a16="http://schemas.microsoft.com/office/drawing/2014/main" id="{6EDF5AD4-9BF8-6B4C-EFE9-478A32145BC5}"/>
              </a:ext>
            </a:extLst>
          </p:cNvPr>
          <p:cNvSpPr/>
          <p:nvPr/>
        </p:nvSpPr>
        <p:spPr>
          <a:xfrm rot="629397">
            <a:off x="2054257" y="3389752"/>
            <a:ext cx="1420515" cy="1311017"/>
          </a:xfrm>
          <a:custGeom>
            <a:avLst/>
            <a:gdLst/>
            <a:ahLst/>
            <a:cxnLst/>
            <a:rect l="l" t="t" r="r" b="b"/>
            <a:pathLst>
              <a:path w="2130772" h="1966525">
                <a:moveTo>
                  <a:pt x="0" y="0"/>
                </a:moveTo>
                <a:lnTo>
                  <a:pt x="2130772" y="0"/>
                </a:lnTo>
                <a:lnTo>
                  <a:pt x="2130772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3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2636472" y="1386299"/>
            <a:ext cx="6445157" cy="3001572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2" name="Ms Hường Kate 0964869886 4 - 9Slide.vn">
            <a:extLst>
              <a:ext uri="{FF2B5EF4-FFF2-40B4-BE49-F238E27FC236}">
                <a16:creationId xmlns:a16="http://schemas.microsoft.com/office/drawing/2014/main" id="{1FAAF23F-F315-FE30-E0B2-136CF0F45DE8}"/>
              </a:ext>
            </a:extLst>
          </p:cNvPr>
          <p:cNvSpPr/>
          <p:nvPr/>
        </p:nvSpPr>
        <p:spPr>
          <a:xfrm>
            <a:off x="3957987" y="4120532"/>
            <a:ext cx="1420515" cy="1311017"/>
          </a:xfrm>
          <a:custGeom>
            <a:avLst/>
            <a:gdLst/>
            <a:ahLst/>
            <a:cxnLst/>
            <a:rect l="l" t="t" r="r" b="b"/>
            <a:pathLst>
              <a:path w="2130772" h="1966525">
                <a:moveTo>
                  <a:pt x="0" y="0"/>
                </a:moveTo>
                <a:lnTo>
                  <a:pt x="2130772" y="0"/>
                </a:lnTo>
                <a:lnTo>
                  <a:pt x="2130772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3" name="Ms Hường Kate 0964869886 5 - 9Slide.vn">
            <a:extLst>
              <a:ext uri="{FF2B5EF4-FFF2-40B4-BE49-F238E27FC236}">
                <a16:creationId xmlns:a16="http://schemas.microsoft.com/office/drawing/2014/main" id="{D4956F8B-432B-1DC8-B284-404F38F86F68}"/>
              </a:ext>
            </a:extLst>
          </p:cNvPr>
          <p:cNvSpPr/>
          <p:nvPr/>
        </p:nvSpPr>
        <p:spPr>
          <a:xfrm flipH="1">
            <a:off x="6650984" y="4148479"/>
            <a:ext cx="1420515" cy="1311017"/>
          </a:xfrm>
          <a:custGeom>
            <a:avLst/>
            <a:gdLst/>
            <a:ahLst/>
            <a:cxnLst/>
            <a:rect l="l" t="t" r="r" b="b"/>
            <a:pathLst>
              <a:path w="2130772" h="1966525">
                <a:moveTo>
                  <a:pt x="0" y="0"/>
                </a:moveTo>
                <a:lnTo>
                  <a:pt x="2130772" y="0"/>
                </a:lnTo>
                <a:lnTo>
                  <a:pt x="2130772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6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15">
              <a:extLs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7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8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22787" y="6204551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19">
              <a:extLs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9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0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5110448" y="6371704"/>
            <a:ext cx="2203709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5: Health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3" name="Ms Hường Kate 0964869886 14 - 9Slide.vn">
            <a:extLst>
              <a:ext uri="{FF2B5EF4-FFF2-40B4-BE49-F238E27FC236}">
                <a16:creationId xmlns:a16="http://schemas.microsoft.com/office/drawing/2014/main" id="{65F7DA74-D979-4C3F-F569-81E10AB1BFF9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2253" y="3242685"/>
            <a:ext cx="3556000" cy="812800"/>
          </a:xfrm>
          <a:prstGeom prst="rect">
            <a:avLst/>
          </a:prstGeom>
        </p:spPr>
      </p:pic>
      <p:pic>
        <p:nvPicPr>
          <p:cNvPr id="5" name="Ms Hường Kate 0964869886 15 - 9Slide.vn">
            <a:extLst>
              <a:ext uri="{FF2B5EF4-FFF2-40B4-BE49-F238E27FC236}">
                <a16:creationId xmlns:a16="http://schemas.microsoft.com/office/drawing/2014/main" id="{53597349-97D3-53A4-3EF8-D8BAC408ECD8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87519" y="2186815"/>
            <a:ext cx="1739759" cy="1749398"/>
          </a:xfrm>
          <a:prstGeom prst="rect">
            <a:avLst/>
          </a:prstGeom>
        </p:spPr>
      </p:pic>
      <p:pic>
        <p:nvPicPr>
          <p:cNvPr id="8" name="Ms Hường Kate 0964869886 16 - 9Slide.vn">
            <a:extLst>
              <a:ext uri="{FF2B5EF4-FFF2-40B4-BE49-F238E27FC236}">
                <a16:creationId xmlns:a16="http://schemas.microsoft.com/office/drawing/2014/main" id="{817A7D37-1F4A-60C1-BE05-D52BE3C597F0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35309" y="2531485"/>
            <a:ext cx="730250" cy="711200"/>
          </a:xfrm>
          <a:prstGeom prst="rect">
            <a:avLst/>
          </a:prstGeom>
        </p:spPr>
      </p:pic>
      <p:pic>
        <p:nvPicPr>
          <p:cNvPr id="10" name="Ms Hường Kate 0964869886 17 - 9Slide.vn">
            <a:extLst>
              <a:ext uri="{FF2B5EF4-FFF2-40B4-BE49-F238E27FC236}">
                <a16:creationId xmlns:a16="http://schemas.microsoft.com/office/drawing/2014/main" id="{24D3888D-25C1-3BAC-223B-0D3EECDAE4FD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078" y="2088064"/>
            <a:ext cx="4070350" cy="552450"/>
          </a:xfrm>
          <a:prstGeom prst="rect">
            <a:avLst/>
          </a:prstGeom>
        </p:spPr>
      </p:pic>
      <p:grpSp>
        <p:nvGrpSpPr>
          <p:cNvPr id="16" name="Ms Hường Kate 0964869886 18 - 9Slide.vn">
            <a:extLst>
              <a:ext uri="{FF2B5EF4-FFF2-40B4-BE49-F238E27FC236}">
                <a16:creationId xmlns:a16="http://schemas.microsoft.com/office/drawing/2014/main" id="{4EE59973-14A6-35E6-CA1F-DB2A59312256}"/>
              </a:ext>
            </a:extLst>
          </p:cNvPr>
          <p:cNvGrpSpPr/>
          <p:nvPr/>
        </p:nvGrpSpPr>
        <p:grpSpPr>
          <a:xfrm>
            <a:off x="322107" y="186935"/>
            <a:ext cx="2290923" cy="1931443"/>
            <a:chOff x="932100" y="672050"/>
            <a:chExt cx="3436384" cy="2897164"/>
          </a:xfrm>
        </p:grpSpPr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8AE1D2B0-7B16-5A39-AB49-128AC7642099}"/>
                </a:ext>
              </a:extLst>
            </p:cNvPr>
            <p:cNvPicPr>
              <a:picLocks noChangeAspect="1"/>
            </p:cNvPicPr>
            <p:nvPr/>
          </p:nvPicPr>
          <p:blipFill>
            <a:blip r:embed="rId2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267833" y="2986650"/>
              <a:ext cx="2957632" cy="582564"/>
            </a:xfrm>
            <a:prstGeom prst="rect">
              <a:avLst/>
            </a:prstGeom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C760010D-8EB7-F032-71FF-E9D54CDF6AD2}"/>
                </a:ext>
              </a:extLst>
            </p:cNvPr>
            <p:cNvPicPr>
              <a:picLocks noChangeAspect="1"/>
            </p:cNvPicPr>
            <p:nvPr/>
          </p:nvPicPr>
          <p:blipFill>
            <a:blip r:embed="rId2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32100" y="672050"/>
              <a:ext cx="3436384" cy="2459522"/>
            </a:xfrm>
            <a:prstGeom prst="cloud">
              <a:avLst/>
            </a:prstGeom>
          </p:spPr>
        </p:pic>
      </p:grpSp>
      <p:grpSp>
        <p:nvGrpSpPr>
          <p:cNvPr id="22" name="Ms Hường Kate 0964869886 19 - 9Slide.vn">
            <a:extLst>
              <a:ext uri="{FF2B5EF4-FFF2-40B4-BE49-F238E27FC236}">
                <a16:creationId xmlns:a16="http://schemas.microsoft.com/office/drawing/2014/main" id="{E8BE822D-C690-A6CB-F044-26D1D4A7164A}"/>
              </a:ext>
            </a:extLst>
          </p:cNvPr>
          <p:cNvGrpSpPr/>
          <p:nvPr/>
        </p:nvGrpSpPr>
        <p:grpSpPr>
          <a:xfrm>
            <a:off x="264699" y="2329487"/>
            <a:ext cx="2074756" cy="2124999"/>
            <a:chOff x="873105" y="4153337"/>
            <a:chExt cx="3112134" cy="3187499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4392209-CDF3-51C9-C2CC-8A414BC1BADD}"/>
                </a:ext>
              </a:extLst>
            </p:cNvPr>
            <p:cNvPicPr>
              <a:picLocks noChangeAspect="1"/>
            </p:cNvPicPr>
            <p:nvPr/>
          </p:nvPicPr>
          <p:blipFill>
            <a:blip r:embed="rId2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73105" y="6764515"/>
              <a:ext cx="3112134" cy="576321"/>
            </a:xfrm>
            <a:prstGeom prst="rect">
              <a:avLst/>
            </a:prstGeom>
          </p:spPr>
        </p:pic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6C35FB94-F420-3A78-F9DB-FECBB73845A3}"/>
                </a:ext>
              </a:extLst>
            </p:cNvPr>
            <p:cNvPicPr>
              <a:picLocks noChangeAspect="1"/>
            </p:cNvPicPr>
            <p:nvPr/>
          </p:nvPicPr>
          <p:blipFill>
            <a:blip r:embed="rId3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6472" y="4153337"/>
              <a:ext cx="2618972" cy="2613734"/>
            </a:xfrm>
            <a:prstGeom prst="rect">
              <a:avLst/>
            </a:prstGeom>
          </p:spPr>
        </p:pic>
      </p:grpSp>
      <p:grpSp>
        <p:nvGrpSpPr>
          <p:cNvPr id="32" name="Ms Hường Kate 0964869886 20 - 9Slide.vn">
            <a:extLst>
              <a:ext uri="{FF2B5EF4-FFF2-40B4-BE49-F238E27FC236}">
                <a16:creationId xmlns:a16="http://schemas.microsoft.com/office/drawing/2014/main" id="{759B3F87-888F-B58E-4964-E0DDA98EA534}"/>
              </a:ext>
            </a:extLst>
          </p:cNvPr>
          <p:cNvGrpSpPr/>
          <p:nvPr/>
        </p:nvGrpSpPr>
        <p:grpSpPr>
          <a:xfrm>
            <a:off x="1933802" y="4503042"/>
            <a:ext cx="2498429" cy="2306763"/>
            <a:chOff x="3597819" y="6798326"/>
            <a:chExt cx="3747644" cy="346014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BD8D54BE-DA39-5BBB-28E2-E8C38B0165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819" y="9620505"/>
              <a:ext cx="3747644" cy="637965"/>
            </a:xfrm>
            <a:prstGeom prst="rect">
              <a:avLst/>
            </a:prstGeom>
          </p:spPr>
        </p:pic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18E00439-64DF-D5A6-E6F3-9EBE60DF8F93}"/>
                </a:ext>
              </a:extLst>
            </p:cNvPr>
            <p:cNvPicPr>
              <a:picLocks noChangeAspect="1"/>
            </p:cNvPicPr>
            <p:nvPr/>
          </p:nvPicPr>
          <p:blipFill>
            <a:blip r:embed="rId3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97819" y="6798326"/>
              <a:ext cx="3448618" cy="2835253"/>
            </a:xfrm>
            <a:prstGeom prst="rect">
              <a:avLst/>
            </a:prstGeom>
          </p:spPr>
        </p:pic>
      </p:grpSp>
      <p:grpSp>
        <p:nvGrpSpPr>
          <p:cNvPr id="44" name="Ms Hường Kate 0964869886 21 - 9Slide.vn">
            <a:extLst>
              <a:ext uri="{FF2B5EF4-FFF2-40B4-BE49-F238E27FC236}">
                <a16:creationId xmlns:a16="http://schemas.microsoft.com/office/drawing/2014/main" id="{3A1FEF3E-38B2-F695-AFBD-4D4D7B191D9B}"/>
              </a:ext>
            </a:extLst>
          </p:cNvPr>
          <p:cNvGrpSpPr/>
          <p:nvPr/>
        </p:nvGrpSpPr>
        <p:grpSpPr>
          <a:xfrm>
            <a:off x="9412003" y="2797910"/>
            <a:ext cx="2714467" cy="2338070"/>
            <a:chOff x="13833274" y="3541595"/>
            <a:chExt cx="4071701" cy="3507105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77D2C25B-9BA9-CEC9-C16C-0640AE9AE9C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284641" y="6412374"/>
              <a:ext cx="3227788" cy="636326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7848C817-941B-E6D4-F90B-CC9D562A5A56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33274" y="3541595"/>
              <a:ext cx="4071701" cy="2835254"/>
            </a:xfrm>
            <a:prstGeom prst="cloud">
              <a:avLst/>
            </a:prstGeom>
          </p:spPr>
        </p:pic>
      </p:grpSp>
      <p:grpSp>
        <p:nvGrpSpPr>
          <p:cNvPr id="51" name="Ms Hường Kate 0964869886 22 - 9Slide.vn">
            <a:extLst>
              <a:ext uri="{FF2B5EF4-FFF2-40B4-BE49-F238E27FC236}">
                <a16:creationId xmlns:a16="http://schemas.microsoft.com/office/drawing/2014/main" id="{99E99C8B-DB53-D0BB-92CA-9AC040B503C2}"/>
              </a:ext>
            </a:extLst>
          </p:cNvPr>
          <p:cNvGrpSpPr/>
          <p:nvPr/>
        </p:nvGrpSpPr>
        <p:grpSpPr>
          <a:xfrm>
            <a:off x="9245600" y="260490"/>
            <a:ext cx="2682442" cy="2182372"/>
            <a:chOff x="13868400" y="390735"/>
            <a:chExt cx="4023663" cy="327355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96EBB648-0DCA-B0A0-2AD2-1CD4BDAAB35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159844" y="3030169"/>
              <a:ext cx="3641878" cy="634124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DF04EA0A-257E-BE9C-05EE-E1C068393D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68400" y="390735"/>
              <a:ext cx="4023663" cy="2868219"/>
            </a:xfrm>
            <a:prstGeom prst="cloud">
              <a:avLst/>
            </a:prstGeom>
          </p:spPr>
        </p:pic>
      </p:grpSp>
      <p:sp>
        <p:nvSpPr>
          <p:cNvPr id="55" name="Ms Hường Kate 0964869886 23 - 9Slide.vn">
            <a:extLst>
              <a:ext uri="{FF2B5EF4-FFF2-40B4-BE49-F238E27FC236}">
                <a16:creationId xmlns:a16="http://schemas.microsoft.com/office/drawing/2014/main" id="{CE1333E3-270E-EC24-7A6D-7AD66B892B21}"/>
              </a:ext>
            </a:extLst>
          </p:cNvPr>
          <p:cNvSpPr/>
          <p:nvPr/>
        </p:nvSpPr>
        <p:spPr>
          <a:xfrm rot="12381067">
            <a:off x="7648376" y="1029672"/>
            <a:ext cx="1420515" cy="1311017"/>
          </a:xfrm>
          <a:custGeom>
            <a:avLst/>
            <a:gdLst/>
            <a:ahLst/>
            <a:cxnLst/>
            <a:rect l="l" t="t" r="r" b="b"/>
            <a:pathLst>
              <a:path w="2130772" h="1966525">
                <a:moveTo>
                  <a:pt x="0" y="0"/>
                </a:moveTo>
                <a:lnTo>
                  <a:pt x="2130772" y="0"/>
                </a:lnTo>
                <a:lnTo>
                  <a:pt x="2130772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2">
              <a:extLs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grpSp>
        <p:nvGrpSpPr>
          <p:cNvPr id="63" name="Ms Hường Kate 0964869886 25 - 9Slide.vn">
            <a:extLst>
              <a:ext uri="{FF2B5EF4-FFF2-40B4-BE49-F238E27FC236}">
                <a16:creationId xmlns:a16="http://schemas.microsoft.com/office/drawing/2014/main" id="{E74E501C-58E8-D53D-E44D-34625C497052}"/>
              </a:ext>
            </a:extLst>
          </p:cNvPr>
          <p:cNvGrpSpPr/>
          <p:nvPr/>
        </p:nvGrpSpPr>
        <p:grpSpPr>
          <a:xfrm>
            <a:off x="7035486" y="4875024"/>
            <a:ext cx="3011740" cy="1874957"/>
            <a:chOff x="10553229" y="7312536"/>
            <a:chExt cx="4517610" cy="2812436"/>
          </a:xfrm>
        </p:grpSpPr>
        <p:pic>
          <p:nvPicPr>
            <p:cNvPr id="60" name="Picture 59">
              <a:extLst>
                <a:ext uri="{FF2B5EF4-FFF2-40B4-BE49-F238E27FC236}">
                  <a16:creationId xmlns:a16="http://schemas.microsoft.com/office/drawing/2014/main" id="{16DC99A3-E153-9D05-C702-4E76A961EC0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67682" y="7312536"/>
              <a:ext cx="3346470" cy="2347021"/>
            </a:xfrm>
            <a:prstGeom prst="rect">
              <a:avLst/>
            </a:prstGeom>
          </p:spPr>
        </p:pic>
        <p:pic>
          <p:nvPicPr>
            <p:cNvPr id="62" name="Picture 61">
              <a:extLst>
                <a:ext uri="{FF2B5EF4-FFF2-40B4-BE49-F238E27FC236}">
                  <a16:creationId xmlns:a16="http://schemas.microsoft.com/office/drawing/2014/main" id="{DF83A86C-EF49-C0A7-97AD-CA142B8062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553229" y="9505892"/>
              <a:ext cx="4517610" cy="619080"/>
            </a:xfrm>
            <a:prstGeom prst="rect">
              <a:avLst/>
            </a:prstGeom>
          </p:spPr>
        </p:pic>
      </p:grpSp>
      <p:pic>
        <p:nvPicPr>
          <p:cNvPr id="2" name="11 Imagen">
            <a:extLst>
              <a:ext uri="{FF2B5EF4-FFF2-40B4-BE49-F238E27FC236}">
                <a16:creationId xmlns:a16="http://schemas.microsoft.com/office/drawing/2014/main" id="{7AA4A5B4-9148-C96A-049B-9622646D3214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1933802" y="3593560"/>
            <a:ext cx="485261" cy="423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4" name="11 Imagen">
            <a:extLst>
              <a:ext uri="{FF2B5EF4-FFF2-40B4-BE49-F238E27FC236}">
                <a16:creationId xmlns:a16="http://schemas.microsoft.com/office/drawing/2014/main" id="{DA670A79-27B7-F698-E182-A9D9244D1126}"/>
              </a:ext>
            </a:extLst>
          </p:cNvPr>
          <p:cNvPicPr>
            <a:picLocks noChangeAspect="1"/>
          </p:cNvPicPr>
          <p:nvPr/>
        </p:nvPicPr>
        <p:blipFill>
          <a:blip r:embed="rId3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927" b="7927"/>
          <a:stretch/>
        </p:blipFill>
        <p:spPr bwMode="auto">
          <a:xfrm>
            <a:off x="11442781" y="1584434"/>
            <a:ext cx="485261" cy="42383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6" name="11 Imagen">
            <a:extLst>
              <a:ext uri="{FF2B5EF4-FFF2-40B4-BE49-F238E27FC236}">
                <a16:creationId xmlns:a16="http://schemas.microsoft.com/office/drawing/2014/main" id="{BA4CA14F-5D97-032E-34B3-06E3D154C61C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2188587" y="1220734"/>
            <a:ext cx="659040" cy="5756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9" name="11 Imagen">
            <a:extLst>
              <a:ext uri="{FF2B5EF4-FFF2-40B4-BE49-F238E27FC236}">
                <a16:creationId xmlns:a16="http://schemas.microsoft.com/office/drawing/2014/main" id="{A9C53270-2C67-64C9-CFA2-98B4A20359ED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4231565" y="5810362"/>
            <a:ext cx="659040" cy="5756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1" name="11 Imagen">
            <a:extLst>
              <a:ext uri="{FF2B5EF4-FFF2-40B4-BE49-F238E27FC236}">
                <a16:creationId xmlns:a16="http://schemas.microsoft.com/office/drawing/2014/main" id="{A142034D-7585-E375-A0F4-4FED3C337959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9625631" y="5519698"/>
            <a:ext cx="659040" cy="5756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13" name="11 Imagen">
            <a:extLst>
              <a:ext uri="{FF2B5EF4-FFF2-40B4-BE49-F238E27FC236}">
                <a16:creationId xmlns:a16="http://schemas.microsoft.com/office/drawing/2014/main" id="{B259274A-55F4-1D82-F30F-2865718D529D}"/>
              </a:ext>
            </a:extLst>
          </p:cNvPr>
          <p:cNvPicPr>
            <a:picLocks noChangeAspect="1"/>
          </p:cNvPicPr>
          <p:nvPr/>
        </p:nvPicPr>
        <p:blipFill rotWithShape="1">
          <a:blip r:embed="rId4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654" t="18859" r="21007" b="39974"/>
          <a:stretch/>
        </p:blipFill>
        <p:spPr bwMode="auto">
          <a:xfrm>
            <a:off x="11535253" y="4228369"/>
            <a:ext cx="659040" cy="575618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75573747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C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TL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TL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L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TL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L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TL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U5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7030A0">
                <a:alpha val="35000"/>
              </a:srgbClr>
            </a:gs>
            <a:gs pos="90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Ms Hường Kate 0964869886 1 - 9Slide.vn">
            <a:extLst>
              <a:ext uri="{FF2B5EF4-FFF2-40B4-BE49-F238E27FC236}">
                <a16:creationId xmlns:a16="http://schemas.microsoft.com/office/drawing/2014/main" id="{0EF86800-50A3-220B-E84F-7EE952E6CED7}"/>
              </a:ext>
            </a:extLst>
          </p:cNvPr>
          <p:cNvSpPr/>
          <p:nvPr/>
        </p:nvSpPr>
        <p:spPr>
          <a:xfrm rot="2677709">
            <a:off x="8568694" y="840656"/>
            <a:ext cx="1533465" cy="1225574"/>
          </a:xfrm>
          <a:custGeom>
            <a:avLst/>
            <a:gdLst/>
            <a:ahLst/>
            <a:cxnLst/>
            <a:rect l="l" t="t" r="r" b="b"/>
            <a:pathLst>
              <a:path w="1975389" h="1762495">
                <a:moveTo>
                  <a:pt x="0" y="0"/>
                </a:moveTo>
                <a:lnTo>
                  <a:pt x="1975389" y="0"/>
                </a:lnTo>
                <a:lnTo>
                  <a:pt x="1975389" y="1762496"/>
                </a:lnTo>
                <a:lnTo>
                  <a:pt x="0" y="1762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4" name="Ms Hường Kate 0964869886 2 - 9Slide.vn">
            <a:extLst>
              <a:ext uri="{FF2B5EF4-FFF2-40B4-BE49-F238E27FC236}">
                <a16:creationId xmlns:a16="http://schemas.microsoft.com/office/drawing/2014/main" id="{B7245597-7E1A-49F0-3046-3BB82EBC0694}"/>
              </a:ext>
            </a:extLst>
          </p:cNvPr>
          <p:cNvSpPr/>
          <p:nvPr/>
        </p:nvSpPr>
        <p:spPr>
          <a:xfrm rot="18922291" flipH="1">
            <a:off x="2391204" y="579580"/>
            <a:ext cx="1533465" cy="1225574"/>
          </a:xfrm>
          <a:custGeom>
            <a:avLst/>
            <a:gdLst/>
            <a:ahLst/>
            <a:cxnLst/>
            <a:rect l="l" t="t" r="r" b="b"/>
            <a:pathLst>
              <a:path w="1975389" h="1762495">
                <a:moveTo>
                  <a:pt x="0" y="0"/>
                </a:moveTo>
                <a:lnTo>
                  <a:pt x="1975389" y="0"/>
                </a:lnTo>
                <a:lnTo>
                  <a:pt x="1975389" y="1762496"/>
                </a:lnTo>
                <a:lnTo>
                  <a:pt x="0" y="1762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Ms Hường Kate 0964869886 3 - 9Slide.vn">
            <a:extLst>
              <a:ext uri="{FF2B5EF4-FFF2-40B4-BE49-F238E27FC236}">
                <a16:creationId xmlns:a16="http://schemas.microsoft.com/office/drawing/2014/main" id="{604C22E3-F55B-0626-E1BA-C17D16DC4A4C}"/>
              </a:ext>
            </a:extLst>
          </p:cNvPr>
          <p:cNvSpPr/>
          <p:nvPr/>
        </p:nvSpPr>
        <p:spPr>
          <a:xfrm rot="18144429" flipH="1">
            <a:off x="2817962" y="2265336"/>
            <a:ext cx="1533465" cy="1225574"/>
          </a:xfrm>
          <a:custGeom>
            <a:avLst/>
            <a:gdLst/>
            <a:ahLst/>
            <a:cxnLst/>
            <a:rect l="l" t="t" r="r" b="b"/>
            <a:pathLst>
              <a:path w="1975389" h="1762495">
                <a:moveTo>
                  <a:pt x="0" y="0"/>
                </a:moveTo>
                <a:lnTo>
                  <a:pt x="1975389" y="0"/>
                </a:lnTo>
                <a:lnTo>
                  <a:pt x="1975389" y="1762496"/>
                </a:lnTo>
                <a:lnTo>
                  <a:pt x="0" y="1762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6" name="Ms Hường Kate 0964869886 4 - 9Slide.vn">
            <a:extLst>
              <a:ext uri="{FF2B5EF4-FFF2-40B4-BE49-F238E27FC236}">
                <a16:creationId xmlns:a16="http://schemas.microsoft.com/office/drawing/2014/main" id="{8306329A-76DA-6E12-D111-3474A9E1A2DC}"/>
              </a:ext>
            </a:extLst>
          </p:cNvPr>
          <p:cNvSpPr/>
          <p:nvPr/>
        </p:nvSpPr>
        <p:spPr>
          <a:xfrm rot="3455571">
            <a:off x="8608136" y="2363812"/>
            <a:ext cx="1533465" cy="1225574"/>
          </a:xfrm>
          <a:custGeom>
            <a:avLst/>
            <a:gdLst/>
            <a:ahLst/>
            <a:cxnLst/>
            <a:rect l="l" t="t" r="r" b="b"/>
            <a:pathLst>
              <a:path w="1975389" h="1762495">
                <a:moveTo>
                  <a:pt x="0" y="0"/>
                </a:moveTo>
                <a:lnTo>
                  <a:pt x="1975389" y="0"/>
                </a:lnTo>
                <a:lnTo>
                  <a:pt x="1975389" y="1762496"/>
                </a:lnTo>
                <a:lnTo>
                  <a:pt x="0" y="1762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Ms Hường Kate 0964869886 5 - 9Slide.vn">
            <a:extLst>
              <a:ext uri="{FF2B5EF4-FFF2-40B4-BE49-F238E27FC236}">
                <a16:creationId xmlns:a16="http://schemas.microsoft.com/office/drawing/2014/main" id="{F92DEA37-5B37-54A4-78F3-957CC22AD4A3}"/>
              </a:ext>
            </a:extLst>
          </p:cNvPr>
          <p:cNvSpPr/>
          <p:nvPr/>
        </p:nvSpPr>
        <p:spPr>
          <a:xfrm rot="5996304">
            <a:off x="7452552" y="3454908"/>
            <a:ext cx="1533465" cy="1225574"/>
          </a:xfrm>
          <a:custGeom>
            <a:avLst/>
            <a:gdLst/>
            <a:ahLst/>
            <a:cxnLst/>
            <a:rect l="l" t="t" r="r" b="b"/>
            <a:pathLst>
              <a:path w="1975389" h="1762495">
                <a:moveTo>
                  <a:pt x="0" y="0"/>
                </a:moveTo>
                <a:lnTo>
                  <a:pt x="1975389" y="0"/>
                </a:lnTo>
                <a:lnTo>
                  <a:pt x="1975389" y="1762496"/>
                </a:lnTo>
                <a:lnTo>
                  <a:pt x="0" y="1762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Ms Hường Kate 0964869886 6 - 9Slide.vn">
            <a:extLst>
              <a:ext uri="{FF2B5EF4-FFF2-40B4-BE49-F238E27FC236}">
                <a16:creationId xmlns:a16="http://schemas.microsoft.com/office/drawing/2014/main" id="{7C6FDAAF-5D7F-BC5B-E67E-3AC3534273C4}"/>
              </a:ext>
            </a:extLst>
          </p:cNvPr>
          <p:cNvSpPr/>
          <p:nvPr/>
        </p:nvSpPr>
        <p:spPr>
          <a:xfrm rot="15603696" flipH="1">
            <a:off x="3767198" y="3594600"/>
            <a:ext cx="1533465" cy="1225574"/>
          </a:xfrm>
          <a:custGeom>
            <a:avLst/>
            <a:gdLst/>
            <a:ahLst/>
            <a:cxnLst/>
            <a:rect l="l" t="t" r="r" b="b"/>
            <a:pathLst>
              <a:path w="1975389" h="1762495">
                <a:moveTo>
                  <a:pt x="0" y="0"/>
                </a:moveTo>
                <a:lnTo>
                  <a:pt x="1975389" y="0"/>
                </a:lnTo>
                <a:lnTo>
                  <a:pt x="1975389" y="1762496"/>
                </a:lnTo>
                <a:lnTo>
                  <a:pt x="0" y="1762496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7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3620309" y="62134"/>
            <a:ext cx="5371703" cy="3376535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8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14">
              <a:extLs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9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16">
              <a:extLs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10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68858" y="4926493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11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2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4597922" y="6371704"/>
            <a:ext cx="2996156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6: Food and drinks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8" name="Ms Hường Kate 0964869886 13 - 9Slide.vn">
            <a:extLst>
              <a:ext uri="{FF2B5EF4-FFF2-40B4-BE49-F238E27FC236}">
                <a16:creationId xmlns:a16="http://schemas.microsoft.com/office/drawing/2014/main" id="{EA91D34C-AEB8-80BD-F080-5F0BFB3F7EFF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6160" y="2245274"/>
            <a:ext cx="1466850" cy="984250"/>
          </a:xfrm>
          <a:prstGeom prst="rect">
            <a:avLst/>
          </a:prstGeom>
        </p:spPr>
      </p:pic>
      <p:pic>
        <p:nvPicPr>
          <p:cNvPr id="12" name="Ms Hường Kate 0964869886 14 - 9Slide.vn">
            <a:extLst>
              <a:ext uri="{FF2B5EF4-FFF2-40B4-BE49-F238E27FC236}">
                <a16:creationId xmlns:a16="http://schemas.microsoft.com/office/drawing/2014/main" id="{D62B2E50-C162-5836-2924-49CB8CEDD35D}"/>
              </a:ext>
            </a:extLst>
          </p:cNvPr>
          <p:cNvPicPr>
            <a:picLocks noChangeAspect="1"/>
          </p:cNvPicPr>
          <p:nvPr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2765" y="473012"/>
            <a:ext cx="2906469" cy="795662"/>
          </a:xfrm>
          <a:prstGeom prst="rect">
            <a:avLst/>
          </a:prstGeom>
        </p:spPr>
      </p:pic>
      <p:pic>
        <p:nvPicPr>
          <p:cNvPr id="14" name="Ms Hường Kate 0964869886 15 - 9Slide.vn">
            <a:extLst>
              <a:ext uri="{FF2B5EF4-FFF2-40B4-BE49-F238E27FC236}">
                <a16:creationId xmlns:a16="http://schemas.microsoft.com/office/drawing/2014/main" id="{0FB0C987-EA49-1021-3AF9-FD2772EC6529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559" y="997640"/>
            <a:ext cx="1727200" cy="1238250"/>
          </a:xfrm>
          <a:prstGeom prst="rect">
            <a:avLst/>
          </a:prstGeom>
        </p:spPr>
      </p:pic>
      <p:pic>
        <p:nvPicPr>
          <p:cNvPr id="17" name="Ms Hường Kate 0964869886 16 - 9Slide.vn">
            <a:extLst>
              <a:ext uri="{FF2B5EF4-FFF2-40B4-BE49-F238E27FC236}">
                <a16:creationId xmlns:a16="http://schemas.microsoft.com/office/drawing/2014/main" id="{F80F0316-C724-1798-7959-2639BAD7B107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54825" y="1102923"/>
            <a:ext cx="1720850" cy="1308100"/>
          </a:xfrm>
          <a:prstGeom prst="rect">
            <a:avLst/>
          </a:prstGeom>
        </p:spPr>
      </p:pic>
      <p:pic>
        <p:nvPicPr>
          <p:cNvPr id="19" name="Ms Hường Kate 0964869886 17 - 9Slide.vn">
            <a:extLst>
              <a:ext uri="{FF2B5EF4-FFF2-40B4-BE49-F238E27FC236}">
                <a16:creationId xmlns:a16="http://schemas.microsoft.com/office/drawing/2014/main" id="{59CBCA19-EE90-A3DE-6076-1CF54C71F7E9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4594" y="2003974"/>
            <a:ext cx="1320800" cy="1225550"/>
          </a:xfrm>
          <a:prstGeom prst="rect">
            <a:avLst/>
          </a:prstGeom>
        </p:spPr>
      </p:pic>
      <p:pic>
        <p:nvPicPr>
          <p:cNvPr id="22" name="Ms Hường Kate 0964869886 18 - 9Slide.vn">
            <a:extLst>
              <a:ext uri="{FF2B5EF4-FFF2-40B4-BE49-F238E27FC236}">
                <a16:creationId xmlns:a16="http://schemas.microsoft.com/office/drawing/2014/main" id="{8B065631-BE43-904F-8A4F-2BD96986A3FA}"/>
              </a:ext>
            </a:extLst>
          </p:cNvPr>
          <p:cNvPicPr>
            <a:picLocks noChangeAspect="1"/>
          </p:cNvPicPr>
          <p:nvPr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2560" y="970679"/>
            <a:ext cx="1990725" cy="768350"/>
          </a:xfrm>
          <a:prstGeom prst="rect">
            <a:avLst/>
          </a:prstGeom>
        </p:spPr>
      </p:pic>
      <p:grpSp>
        <p:nvGrpSpPr>
          <p:cNvPr id="45" name="Ms Hường Kate 0964869886 19 - 9Slide.vn">
            <a:extLst>
              <a:ext uri="{FF2B5EF4-FFF2-40B4-BE49-F238E27FC236}">
                <a16:creationId xmlns:a16="http://schemas.microsoft.com/office/drawing/2014/main" id="{B998FBA7-9365-9796-E170-EF74AA63DA49}"/>
              </a:ext>
            </a:extLst>
          </p:cNvPr>
          <p:cNvGrpSpPr/>
          <p:nvPr/>
        </p:nvGrpSpPr>
        <p:grpSpPr>
          <a:xfrm>
            <a:off x="48124" y="165096"/>
            <a:ext cx="2444823" cy="2140547"/>
            <a:chOff x="72186" y="247644"/>
            <a:chExt cx="3667234" cy="3210820"/>
          </a:xfrm>
        </p:grpSpPr>
        <p:grpSp>
          <p:nvGrpSpPr>
            <p:cNvPr id="32" name="Ms Hường Kate 0964869886 19 - 9Slide.vn">
              <a:extLst>
                <a:ext uri="{FF2B5EF4-FFF2-40B4-BE49-F238E27FC236}">
                  <a16:creationId xmlns:a16="http://schemas.microsoft.com/office/drawing/2014/main" id="{D1B26B8C-D3F0-E7B6-CE26-07AE50E15E2A}"/>
                </a:ext>
              </a:extLst>
            </p:cNvPr>
            <p:cNvGrpSpPr/>
            <p:nvPr/>
          </p:nvGrpSpPr>
          <p:grpSpPr>
            <a:xfrm>
              <a:off x="72186" y="247644"/>
              <a:ext cx="3271253" cy="3210820"/>
              <a:chOff x="691147" y="305803"/>
              <a:chExt cx="3271253" cy="3210820"/>
            </a:xfrm>
          </p:grpSpPr>
          <p:pic>
            <p:nvPicPr>
              <p:cNvPr id="28" name="Picture 27">
                <a:extLst>
                  <a:ext uri="{FF2B5EF4-FFF2-40B4-BE49-F238E27FC236}">
                    <a16:creationId xmlns:a16="http://schemas.microsoft.com/office/drawing/2014/main" id="{7405F98E-BF9D-0143-E0A1-0DE552056A8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944800" y="2725319"/>
                <a:ext cx="2183823" cy="791304"/>
              </a:xfrm>
              <a:prstGeom prst="rect">
                <a:avLst/>
              </a:prstGeom>
            </p:spPr>
          </p:pic>
          <p:pic>
            <p:nvPicPr>
              <p:cNvPr id="30" name="Picture 29">
                <a:extLst>
                  <a:ext uri="{FF2B5EF4-FFF2-40B4-BE49-F238E27FC236}">
                    <a16:creationId xmlns:a16="http://schemas.microsoft.com/office/drawing/2014/main" id="{9A43BA2E-4637-FBC2-1BB1-D6833089662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9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691147" y="305803"/>
                <a:ext cx="3271253" cy="2615832"/>
              </a:xfrm>
              <a:prstGeom prst="rect">
                <a:avLst/>
              </a:prstGeom>
            </p:spPr>
          </p:pic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45BE3C9F-738F-43B1-A116-3A4D54B52FE7}"/>
                </a:ext>
              </a:extLst>
            </p:cNvPr>
            <p:cNvGrpSpPr/>
            <p:nvPr/>
          </p:nvGrpSpPr>
          <p:grpSpPr>
            <a:xfrm>
              <a:off x="1758220" y="494049"/>
              <a:ext cx="1981200" cy="1260176"/>
              <a:chOff x="1758220" y="494049"/>
              <a:chExt cx="1981200" cy="1260176"/>
            </a:xfrm>
          </p:grpSpPr>
          <p:pic>
            <p:nvPicPr>
              <p:cNvPr id="2" name="Ms Hường Kate 0964869886 17 - 9Slide.vn">
                <a:extLst>
                  <a:ext uri="{FF2B5EF4-FFF2-40B4-BE49-F238E27FC236}">
                    <a16:creationId xmlns:a16="http://schemas.microsoft.com/office/drawing/2014/main" id="{7AFA363C-0238-D994-217C-E3F6D9A26C4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60148"/>
              <a:stretch/>
            </p:blipFill>
            <p:spPr>
              <a:xfrm>
                <a:off x="1758220" y="1021600"/>
                <a:ext cx="1981200" cy="732625"/>
              </a:xfrm>
              <a:prstGeom prst="rect">
                <a:avLst/>
              </a:prstGeom>
            </p:spPr>
          </p:pic>
          <p:sp>
            <p:nvSpPr>
              <p:cNvPr id="4" name="Ms Hường Kate 0964869886 12 - 9Slide.vn">
                <a:extLst>
                  <a:ext uri="{FF2B5EF4-FFF2-40B4-BE49-F238E27FC236}">
                    <a16:creationId xmlns:a16="http://schemas.microsoft.com/office/drawing/2014/main" id="{F5B61538-116B-F419-CBE8-D305AF38C787}"/>
                  </a:ext>
                </a:extLst>
              </p:cNvPr>
              <p:cNvSpPr txBox="1"/>
              <p:nvPr/>
            </p:nvSpPr>
            <p:spPr>
              <a:xfrm>
                <a:off x="2511288" y="494049"/>
                <a:ext cx="827916" cy="637995"/>
              </a:xfrm>
              <a:prstGeom prst="rect">
                <a:avLst/>
              </a:prstGeom>
            </p:spPr>
            <p:txBody>
              <a:bodyPr vert="horz" wrap="square" lIns="0" tIns="55457" rIns="0" bIns="0" rtlCol="0">
                <a:spAutoFit/>
              </a:bodyPr>
              <a:lstStyle/>
              <a:p>
                <a:pPr marL="8467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437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-173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Georgia"/>
                  </a:rPr>
                  <a:t>We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endParaRPr>
              </a:p>
            </p:txBody>
          </p:sp>
        </p:grpSp>
      </p:grpSp>
      <p:grpSp>
        <p:nvGrpSpPr>
          <p:cNvPr id="42" name="Ms Hường Kate 0964869886 20 - 9Slide.vn">
            <a:extLst>
              <a:ext uri="{FF2B5EF4-FFF2-40B4-BE49-F238E27FC236}">
                <a16:creationId xmlns:a16="http://schemas.microsoft.com/office/drawing/2014/main" id="{5CC945A2-7A4F-0A30-474C-4CDC3EC7F0C2}"/>
              </a:ext>
            </a:extLst>
          </p:cNvPr>
          <p:cNvGrpSpPr/>
          <p:nvPr/>
        </p:nvGrpSpPr>
        <p:grpSpPr>
          <a:xfrm>
            <a:off x="-28893" y="2739348"/>
            <a:ext cx="3152217" cy="1854002"/>
            <a:chOff x="-43339" y="4109021"/>
            <a:chExt cx="4728326" cy="2781003"/>
          </a:xfrm>
        </p:grpSpPr>
        <p:grpSp>
          <p:nvGrpSpPr>
            <p:cNvPr id="38" name="Ms Hường Kate 0964869886 20 - 9Slide.vn">
              <a:extLst>
                <a:ext uri="{FF2B5EF4-FFF2-40B4-BE49-F238E27FC236}">
                  <a16:creationId xmlns:a16="http://schemas.microsoft.com/office/drawing/2014/main" id="{8B305B6A-0AF0-42FF-DD5C-077F18170BEC}"/>
                </a:ext>
              </a:extLst>
            </p:cNvPr>
            <p:cNvGrpSpPr/>
            <p:nvPr/>
          </p:nvGrpSpPr>
          <p:grpSpPr>
            <a:xfrm>
              <a:off x="-43339" y="4109021"/>
              <a:ext cx="3500604" cy="2781003"/>
              <a:chOff x="-41858" y="4421835"/>
              <a:chExt cx="3500604" cy="2781003"/>
            </a:xfrm>
          </p:grpSpPr>
          <p:pic>
            <p:nvPicPr>
              <p:cNvPr id="34" name="Picture 33">
                <a:extLst>
                  <a:ext uri="{FF2B5EF4-FFF2-40B4-BE49-F238E27FC236}">
                    <a16:creationId xmlns:a16="http://schemas.microsoft.com/office/drawing/2014/main" id="{26DDF43D-D36E-E161-F25B-6F79265D057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427" y="6374285"/>
                <a:ext cx="2315702" cy="828553"/>
              </a:xfrm>
              <a:prstGeom prst="rect">
                <a:avLst/>
              </a:prstGeom>
            </p:spPr>
          </p:pic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FABB8A45-7391-FBBA-B3F0-C1922E842F7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-41858" y="4421835"/>
                <a:ext cx="3500604" cy="2360605"/>
              </a:xfrm>
              <a:prstGeom prst="rect">
                <a:avLst/>
              </a:prstGeom>
            </p:spPr>
          </p:pic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BDE7CD13-3065-9896-3B7D-A6D35AB2B71C}"/>
                </a:ext>
              </a:extLst>
            </p:cNvPr>
            <p:cNvGrpSpPr/>
            <p:nvPr/>
          </p:nvGrpSpPr>
          <p:grpSpPr>
            <a:xfrm>
              <a:off x="2971038" y="5176192"/>
              <a:ext cx="1713949" cy="1218630"/>
              <a:chOff x="3339203" y="5100740"/>
              <a:chExt cx="1713949" cy="1218630"/>
            </a:xfrm>
          </p:grpSpPr>
          <p:pic>
            <p:nvPicPr>
              <p:cNvPr id="3" name="Ms Hường Kate 0964869886 16 - 9Slide.vn">
                <a:extLst>
                  <a:ext uri="{FF2B5EF4-FFF2-40B4-BE49-F238E27FC236}">
                    <a16:creationId xmlns:a16="http://schemas.microsoft.com/office/drawing/2014/main" id="{E2D0E879-4F85-9D1F-141A-DC90A553F5C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61" t="60682" r="12439" b="6804"/>
              <a:stretch/>
            </p:blipFill>
            <p:spPr>
              <a:xfrm>
                <a:off x="3339203" y="5681375"/>
                <a:ext cx="1713949" cy="637995"/>
              </a:xfrm>
              <a:prstGeom prst="rect">
                <a:avLst/>
              </a:prstGeom>
            </p:spPr>
          </p:pic>
          <p:sp>
            <p:nvSpPr>
              <p:cNvPr id="6" name="Ms Hường Kate 0964869886 12 - 9Slide.vn">
                <a:extLst>
                  <a:ext uri="{FF2B5EF4-FFF2-40B4-BE49-F238E27FC236}">
                    <a16:creationId xmlns:a16="http://schemas.microsoft.com/office/drawing/2014/main" id="{6A9E1EF5-E058-3A83-5762-37A76EC46563}"/>
                  </a:ext>
                </a:extLst>
              </p:cNvPr>
              <p:cNvSpPr txBox="1"/>
              <p:nvPr/>
            </p:nvSpPr>
            <p:spPr>
              <a:xfrm>
                <a:off x="3765657" y="5100740"/>
                <a:ext cx="827916" cy="637995"/>
              </a:xfrm>
              <a:prstGeom prst="rect">
                <a:avLst/>
              </a:prstGeom>
            </p:spPr>
            <p:txBody>
              <a:bodyPr vert="horz" wrap="square" lIns="0" tIns="55457" rIns="0" bIns="0" rtlCol="0">
                <a:spAutoFit/>
              </a:bodyPr>
              <a:lstStyle/>
              <a:p>
                <a:pPr marL="8467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437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-173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Georgia"/>
                  </a:rPr>
                  <a:t>She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endParaRPr>
              </a:p>
            </p:txBody>
          </p:sp>
        </p:grpSp>
      </p:grpSp>
      <p:grpSp>
        <p:nvGrpSpPr>
          <p:cNvPr id="41" name="Ms Hường Kate 0964869886 21 - 9Slide.vn">
            <a:extLst>
              <a:ext uri="{FF2B5EF4-FFF2-40B4-BE49-F238E27FC236}">
                <a16:creationId xmlns:a16="http://schemas.microsoft.com/office/drawing/2014/main" id="{08AF3CBB-F6BB-A6C0-F5FC-71F3BDF9CF8E}"/>
              </a:ext>
            </a:extLst>
          </p:cNvPr>
          <p:cNvGrpSpPr/>
          <p:nvPr/>
        </p:nvGrpSpPr>
        <p:grpSpPr>
          <a:xfrm>
            <a:off x="2256977" y="4545382"/>
            <a:ext cx="2727919" cy="2184153"/>
            <a:chOff x="3385465" y="6818073"/>
            <a:chExt cx="4091879" cy="3276230"/>
          </a:xfrm>
        </p:grpSpPr>
        <p:grpSp>
          <p:nvGrpSpPr>
            <p:cNvPr id="44" name="Ms Hường Kate 0964869886 21 - 9Slide.vn">
              <a:extLst>
                <a:ext uri="{FF2B5EF4-FFF2-40B4-BE49-F238E27FC236}">
                  <a16:creationId xmlns:a16="http://schemas.microsoft.com/office/drawing/2014/main" id="{8A3656DE-9F06-E8E4-195B-4ACBB292AFC6}"/>
                </a:ext>
              </a:extLst>
            </p:cNvPr>
            <p:cNvGrpSpPr/>
            <p:nvPr/>
          </p:nvGrpSpPr>
          <p:grpSpPr>
            <a:xfrm>
              <a:off x="3385465" y="6818073"/>
              <a:ext cx="3374052" cy="3276230"/>
              <a:chOff x="2918248" y="6982750"/>
              <a:chExt cx="3374052" cy="3276230"/>
            </a:xfrm>
          </p:grpSpPr>
          <p:pic>
            <p:nvPicPr>
              <p:cNvPr id="40" name="Picture 39">
                <a:extLst>
                  <a:ext uri="{FF2B5EF4-FFF2-40B4-BE49-F238E27FC236}">
                    <a16:creationId xmlns:a16="http://schemas.microsoft.com/office/drawing/2014/main" id="{C8452BC6-752A-B767-AB89-AABC9A0BAC6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451124" y="9449115"/>
                <a:ext cx="2047160" cy="809865"/>
              </a:xfrm>
              <a:prstGeom prst="rect">
                <a:avLst/>
              </a:prstGeom>
            </p:spPr>
          </p:pic>
          <p:pic>
            <p:nvPicPr>
              <p:cNvPr id="43" name="Picture 42">
                <a:extLst>
                  <a:ext uri="{FF2B5EF4-FFF2-40B4-BE49-F238E27FC236}">
                    <a16:creationId xmlns:a16="http://schemas.microsoft.com/office/drawing/2014/main" id="{8E0A4F3F-957A-7C47-23BE-128A4B2DE45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918248" y="6982750"/>
                <a:ext cx="3374052" cy="2762811"/>
              </a:xfrm>
              <a:prstGeom prst="rect">
                <a:avLst/>
              </a:prstGeom>
            </p:spPr>
          </p:pic>
        </p:grpSp>
        <p:grpSp>
          <p:nvGrpSpPr>
            <p:cNvPr id="11" name="Group 10">
              <a:extLst>
                <a:ext uri="{FF2B5EF4-FFF2-40B4-BE49-F238E27FC236}">
                  <a16:creationId xmlns:a16="http://schemas.microsoft.com/office/drawing/2014/main" id="{0CA9B99C-C73B-D981-C992-51F36C2C6AF6}"/>
                </a:ext>
              </a:extLst>
            </p:cNvPr>
            <p:cNvGrpSpPr/>
            <p:nvPr/>
          </p:nvGrpSpPr>
          <p:grpSpPr>
            <a:xfrm>
              <a:off x="5808870" y="8625619"/>
              <a:ext cx="1668474" cy="1198253"/>
              <a:chOff x="5808870" y="8625619"/>
              <a:chExt cx="1668474" cy="1198253"/>
            </a:xfrm>
          </p:grpSpPr>
          <p:sp>
            <p:nvSpPr>
              <p:cNvPr id="9" name="Ms Hường Kate 0964869886 12 - 9Slide.vn">
                <a:extLst>
                  <a:ext uri="{FF2B5EF4-FFF2-40B4-BE49-F238E27FC236}">
                    <a16:creationId xmlns:a16="http://schemas.microsoft.com/office/drawing/2014/main" id="{3305680B-61A3-4ABC-12BE-6AE676C65A44}"/>
                  </a:ext>
                </a:extLst>
              </p:cNvPr>
              <p:cNvSpPr txBox="1"/>
              <p:nvPr/>
            </p:nvSpPr>
            <p:spPr>
              <a:xfrm>
                <a:off x="6402807" y="8625619"/>
                <a:ext cx="827916" cy="637995"/>
              </a:xfrm>
              <a:prstGeom prst="rect">
                <a:avLst/>
              </a:prstGeom>
            </p:spPr>
            <p:txBody>
              <a:bodyPr vert="horz" wrap="square" lIns="0" tIns="55457" rIns="0" bIns="0" rtlCol="0">
                <a:spAutoFit/>
              </a:bodyPr>
              <a:lstStyle/>
              <a:p>
                <a:pPr marL="8467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437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-173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Georgia"/>
                  </a:rPr>
                  <a:t>He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endParaRPr>
              </a:p>
            </p:txBody>
          </p:sp>
          <p:pic>
            <p:nvPicPr>
              <p:cNvPr id="10" name="Ms Hường Kate 0964869886 15 - 9Slide.vn">
                <a:extLst>
                  <a:ext uri="{FF2B5EF4-FFF2-40B4-BE49-F238E27FC236}">
                    <a16:creationId xmlns:a16="http://schemas.microsoft.com/office/drawing/2014/main" id="{25296DDA-55AF-1ADD-198F-E3DD450406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95" t="65616" r="14706" b="-3280"/>
              <a:stretch/>
            </p:blipFill>
            <p:spPr>
              <a:xfrm>
                <a:off x="5808870" y="9124322"/>
                <a:ext cx="1668474" cy="699550"/>
              </a:xfrm>
              <a:prstGeom prst="rect">
                <a:avLst/>
              </a:prstGeom>
            </p:spPr>
          </p:pic>
        </p:grpSp>
      </p:grpSp>
      <p:grpSp>
        <p:nvGrpSpPr>
          <p:cNvPr id="39" name="Ms Hường Kate 0964869886 22 - 9Slide.vn">
            <a:extLst>
              <a:ext uri="{FF2B5EF4-FFF2-40B4-BE49-F238E27FC236}">
                <a16:creationId xmlns:a16="http://schemas.microsoft.com/office/drawing/2014/main" id="{E9F0CB02-3013-E151-5FAD-12CE07554EA2}"/>
              </a:ext>
            </a:extLst>
          </p:cNvPr>
          <p:cNvGrpSpPr/>
          <p:nvPr/>
        </p:nvGrpSpPr>
        <p:grpSpPr>
          <a:xfrm>
            <a:off x="7866426" y="4794396"/>
            <a:ext cx="3562350" cy="2065065"/>
            <a:chOff x="11799638" y="7191594"/>
            <a:chExt cx="5343525" cy="3097598"/>
          </a:xfrm>
        </p:grpSpPr>
        <p:grpSp>
          <p:nvGrpSpPr>
            <p:cNvPr id="51" name="Ms Hường Kate 0964869886 22 - 9Slide.vn">
              <a:extLst>
                <a:ext uri="{FF2B5EF4-FFF2-40B4-BE49-F238E27FC236}">
                  <a16:creationId xmlns:a16="http://schemas.microsoft.com/office/drawing/2014/main" id="{BA651432-4D62-862B-ACDA-D0FB93876B3F}"/>
                </a:ext>
              </a:extLst>
            </p:cNvPr>
            <p:cNvGrpSpPr/>
            <p:nvPr/>
          </p:nvGrpSpPr>
          <p:grpSpPr>
            <a:xfrm>
              <a:off x="11799638" y="7191594"/>
              <a:ext cx="5343525" cy="3097598"/>
              <a:chOff x="11322487" y="7320954"/>
              <a:chExt cx="5343525" cy="3097598"/>
            </a:xfrm>
          </p:grpSpPr>
          <p:pic>
            <p:nvPicPr>
              <p:cNvPr id="47" name="Picture 46">
                <a:extLst>
                  <a:ext uri="{FF2B5EF4-FFF2-40B4-BE49-F238E27FC236}">
                    <a16:creationId xmlns:a16="http://schemas.microsoft.com/office/drawing/2014/main" id="{68613F85-45C0-6B96-9EC6-050C0C9792A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322487" y="9543842"/>
                <a:ext cx="5343525" cy="874710"/>
              </a:xfrm>
              <a:prstGeom prst="rect">
                <a:avLst/>
              </a:prstGeom>
            </p:spPr>
          </p:pic>
          <p:pic>
            <p:nvPicPr>
              <p:cNvPr id="50" name="Picture 49">
                <a:extLst>
                  <a:ext uri="{FF2B5EF4-FFF2-40B4-BE49-F238E27FC236}">
                    <a16:creationId xmlns:a16="http://schemas.microsoft.com/office/drawing/2014/main" id="{60DCADFD-C868-3D57-2DFE-75067DBFA39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2839241" y="7320954"/>
                <a:ext cx="1997635" cy="2459310"/>
              </a:xfrm>
              <a:prstGeom prst="rect">
                <a:avLst/>
              </a:prstGeom>
            </p:spPr>
          </p:pic>
        </p:grpSp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86DD173-B050-DB34-115B-3C7F54F9543B}"/>
                </a:ext>
              </a:extLst>
            </p:cNvPr>
            <p:cNvGrpSpPr/>
            <p:nvPr/>
          </p:nvGrpSpPr>
          <p:grpSpPr>
            <a:xfrm>
              <a:off x="11878812" y="7941683"/>
              <a:ext cx="1796729" cy="1270923"/>
              <a:chOff x="3691706" y="5415663"/>
              <a:chExt cx="1796729" cy="1270923"/>
            </a:xfrm>
          </p:grpSpPr>
          <p:pic>
            <p:nvPicPr>
              <p:cNvPr id="15" name="Ms Hường Kate 0964869886 16 - 9Slide.vn">
                <a:extLst>
                  <a:ext uri="{FF2B5EF4-FFF2-40B4-BE49-F238E27FC236}">
                    <a16:creationId xmlns:a16="http://schemas.microsoft.com/office/drawing/2014/main" id="{E7DDAAC7-4597-ED75-0FFF-FF0424DEED3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5924" t="60903" r="14470" b="4139"/>
              <a:stretch/>
            </p:blipFill>
            <p:spPr>
              <a:xfrm>
                <a:off x="3691706" y="6000650"/>
                <a:ext cx="1796729" cy="685936"/>
              </a:xfrm>
              <a:prstGeom prst="rect">
                <a:avLst/>
              </a:prstGeom>
            </p:spPr>
          </p:pic>
          <p:sp>
            <p:nvSpPr>
              <p:cNvPr id="16" name="Ms Hường Kate 0964869886 12 - 9Slide.vn">
                <a:extLst>
                  <a:ext uri="{FF2B5EF4-FFF2-40B4-BE49-F238E27FC236}">
                    <a16:creationId xmlns:a16="http://schemas.microsoft.com/office/drawing/2014/main" id="{6378C008-1529-02A0-2E7A-8B72719C0BD6}"/>
                  </a:ext>
                </a:extLst>
              </p:cNvPr>
              <p:cNvSpPr txBox="1"/>
              <p:nvPr/>
            </p:nvSpPr>
            <p:spPr>
              <a:xfrm>
                <a:off x="4100227" y="5415663"/>
                <a:ext cx="981041" cy="637995"/>
              </a:xfrm>
              <a:prstGeom prst="rect">
                <a:avLst/>
              </a:prstGeom>
            </p:spPr>
            <p:txBody>
              <a:bodyPr vert="horz" wrap="square" lIns="0" tIns="55457" rIns="0" bIns="0" rtlCol="0">
                <a:spAutoFit/>
              </a:bodyPr>
              <a:lstStyle/>
              <a:p>
                <a:pPr marL="8467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437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-173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Georgia"/>
                  </a:rPr>
                  <a:t>They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endParaRPr>
              </a:p>
            </p:txBody>
          </p:sp>
        </p:grpSp>
      </p:grpSp>
      <p:grpSp>
        <p:nvGrpSpPr>
          <p:cNvPr id="35" name="Ms Hường Kate 0964869886 23 - 9Slide.vn">
            <a:extLst>
              <a:ext uri="{FF2B5EF4-FFF2-40B4-BE49-F238E27FC236}">
                <a16:creationId xmlns:a16="http://schemas.microsoft.com/office/drawing/2014/main" id="{61DDCD4F-DCE3-E616-F550-19C9AC6717C8}"/>
              </a:ext>
            </a:extLst>
          </p:cNvPr>
          <p:cNvGrpSpPr/>
          <p:nvPr/>
        </p:nvGrpSpPr>
        <p:grpSpPr>
          <a:xfrm>
            <a:off x="9727238" y="2779629"/>
            <a:ext cx="2506696" cy="2257067"/>
            <a:chOff x="14590857" y="4169443"/>
            <a:chExt cx="3760044" cy="3385600"/>
          </a:xfrm>
        </p:grpSpPr>
        <p:grpSp>
          <p:nvGrpSpPr>
            <p:cNvPr id="56" name="Ms Hường Kate 0964869886 23 - 9Slide.vn">
              <a:extLst>
                <a:ext uri="{FF2B5EF4-FFF2-40B4-BE49-F238E27FC236}">
                  <a16:creationId xmlns:a16="http://schemas.microsoft.com/office/drawing/2014/main" id="{3A3F7953-EF40-3F4B-D25C-86F385362F0F}"/>
                </a:ext>
              </a:extLst>
            </p:cNvPr>
            <p:cNvGrpSpPr/>
            <p:nvPr/>
          </p:nvGrpSpPr>
          <p:grpSpPr>
            <a:xfrm>
              <a:off x="14590857" y="4169443"/>
              <a:ext cx="2720302" cy="3385600"/>
              <a:chOff x="14087090" y="3371995"/>
              <a:chExt cx="2720302" cy="3385600"/>
            </a:xfrm>
          </p:grpSpPr>
          <p:pic>
            <p:nvPicPr>
              <p:cNvPr id="53" name="Picture 52">
                <a:extLst>
                  <a:ext uri="{FF2B5EF4-FFF2-40B4-BE49-F238E27FC236}">
                    <a16:creationId xmlns:a16="http://schemas.microsoft.com/office/drawing/2014/main" id="{F95C7E3E-4B31-2DC5-A0BB-9789CD1D4D7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01800" y="5946779"/>
                <a:ext cx="1304982" cy="810816"/>
              </a:xfrm>
              <a:prstGeom prst="rect">
                <a:avLst/>
              </a:prstGeom>
            </p:spPr>
          </p:pic>
          <p:pic>
            <p:nvPicPr>
              <p:cNvPr id="55" name="Picture 54">
                <a:extLst>
                  <a:ext uri="{FF2B5EF4-FFF2-40B4-BE49-F238E27FC236}">
                    <a16:creationId xmlns:a16="http://schemas.microsoft.com/office/drawing/2014/main" id="{36814C03-8E0C-29CB-D5F4-381C8E569D0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087090" y="3371995"/>
                <a:ext cx="2720302" cy="2661048"/>
              </a:xfrm>
              <a:prstGeom prst="rect">
                <a:avLst/>
              </a:prstGeom>
            </p:spPr>
          </p:pic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729914CF-16CC-9F68-538E-AD3DBEFE4852}"/>
                </a:ext>
              </a:extLst>
            </p:cNvPr>
            <p:cNvGrpSpPr/>
            <p:nvPr/>
          </p:nvGrpSpPr>
          <p:grpSpPr>
            <a:xfrm>
              <a:off x="16682427" y="4975223"/>
              <a:ext cx="1668474" cy="1240627"/>
              <a:chOff x="6896883" y="7899689"/>
              <a:chExt cx="1668474" cy="1240627"/>
            </a:xfrm>
          </p:grpSpPr>
          <p:sp>
            <p:nvSpPr>
              <p:cNvPr id="20" name="Ms Hường Kate 0964869886 12 - 9Slide.vn">
                <a:extLst>
                  <a:ext uri="{FF2B5EF4-FFF2-40B4-BE49-F238E27FC236}">
                    <a16:creationId xmlns:a16="http://schemas.microsoft.com/office/drawing/2014/main" id="{4D336A1E-2F94-8458-DF52-7E978A32DC56}"/>
                  </a:ext>
                </a:extLst>
              </p:cNvPr>
              <p:cNvSpPr txBox="1"/>
              <p:nvPr/>
            </p:nvSpPr>
            <p:spPr>
              <a:xfrm>
                <a:off x="7730216" y="7899689"/>
                <a:ext cx="827916" cy="637995"/>
              </a:xfrm>
              <a:prstGeom prst="rect">
                <a:avLst/>
              </a:prstGeom>
            </p:spPr>
            <p:txBody>
              <a:bodyPr vert="horz" wrap="square" lIns="0" tIns="55457" rIns="0" bIns="0" rtlCol="0">
                <a:spAutoFit/>
              </a:bodyPr>
              <a:lstStyle/>
              <a:p>
                <a:pPr marL="8467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437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-173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Georgia"/>
                  </a:rPr>
                  <a:t>I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endParaRPr>
              </a:p>
            </p:txBody>
          </p:sp>
          <p:pic>
            <p:nvPicPr>
              <p:cNvPr id="21" name="Ms Hường Kate 0964869886 15 - 9Slide.vn">
                <a:extLst>
                  <a:ext uri="{FF2B5EF4-FFF2-40B4-BE49-F238E27FC236}">
                    <a16:creationId xmlns:a16="http://schemas.microsoft.com/office/drawing/2014/main" id="{2CADD537-971E-35E1-A65D-FC97E04782A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0895" t="65616" r="14706" b="-3280"/>
              <a:stretch/>
            </p:blipFill>
            <p:spPr>
              <a:xfrm>
                <a:off x="6896883" y="8440766"/>
                <a:ext cx="1668474" cy="699550"/>
              </a:xfrm>
              <a:prstGeom prst="rect">
                <a:avLst/>
              </a:prstGeom>
            </p:spPr>
          </p:pic>
        </p:grpSp>
      </p:grpSp>
      <p:grpSp>
        <p:nvGrpSpPr>
          <p:cNvPr id="33" name="Ms Hường Kate 0964869886 24 - 9Slide.vn">
            <a:extLst>
              <a:ext uri="{FF2B5EF4-FFF2-40B4-BE49-F238E27FC236}">
                <a16:creationId xmlns:a16="http://schemas.microsoft.com/office/drawing/2014/main" id="{15EF7EAE-AEC3-57BB-9DF3-68ED96154480}"/>
              </a:ext>
            </a:extLst>
          </p:cNvPr>
          <p:cNvGrpSpPr/>
          <p:nvPr/>
        </p:nvGrpSpPr>
        <p:grpSpPr>
          <a:xfrm>
            <a:off x="10219041" y="256642"/>
            <a:ext cx="2045210" cy="2129357"/>
            <a:chOff x="15328561" y="384963"/>
            <a:chExt cx="3067815" cy="3194035"/>
          </a:xfrm>
        </p:grpSpPr>
        <p:grpSp>
          <p:nvGrpSpPr>
            <p:cNvPr id="62" name="Ms Hường Kate 0964869886 24 - 9Slide.vn">
              <a:extLst>
                <a:ext uri="{FF2B5EF4-FFF2-40B4-BE49-F238E27FC236}">
                  <a16:creationId xmlns:a16="http://schemas.microsoft.com/office/drawing/2014/main" id="{CF306DAF-9351-873B-7C42-BF2D13D7010D}"/>
                </a:ext>
              </a:extLst>
            </p:cNvPr>
            <p:cNvGrpSpPr/>
            <p:nvPr/>
          </p:nvGrpSpPr>
          <p:grpSpPr>
            <a:xfrm>
              <a:off x="15328561" y="384963"/>
              <a:ext cx="1814602" cy="3194035"/>
              <a:chOff x="15467368" y="422500"/>
              <a:chExt cx="1814602" cy="3194035"/>
            </a:xfrm>
          </p:grpSpPr>
          <p:pic>
            <p:nvPicPr>
              <p:cNvPr id="59" name="Picture 58">
                <a:extLst>
                  <a:ext uri="{FF2B5EF4-FFF2-40B4-BE49-F238E27FC236}">
                    <a16:creationId xmlns:a16="http://schemas.microsoft.com/office/drawing/2014/main" id="{87F89D1E-98EF-853C-A48F-93A60E0FD12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540713" y="2826239"/>
                <a:ext cx="1741257" cy="790296"/>
              </a:xfrm>
              <a:prstGeom prst="rect">
                <a:avLst/>
              </a:prstGeom>
            </p:spPr>
          </p:pic>
          <p:pic>
            <p:nvPicPr>
              <p:cNvPr id="61" name="Picture 60">
                <a:extLst>
                  <a:ext uri="{FF2B5EF4-FFF2-40B4-BE49-F238E27FC236}">
                    <a16:creationId xmlns:a16="http://schemas.microsoft.com/office/drawing/2014/main" id="{3E670000-52D1-09F3-D9D7-726BD103D0A7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5467368" y="422500"/>
                <a:ext cx="1678308" cy="2488808"/>
              </a:xfrm>
              <a:prstGeom prst="rect">
                <a:avLst/>
              </a:prstGeom>
            </p:spPr>
          </p:pic>
        </p:grpSp>
        <p:grpSp>
          <p:nvGrpSpPr>
            <p:cNvPr id="27" name="Group 26">
              <a:extLst>
                <a:ext uri="{FF2B5EF4-FFF2-40B4-BE49-F238E27FC236}">
                  <a16:creationId xmlns:a16="http://schemas.microsoft.com/office/drawing/2014/main" id="{6AD7271F-E832-C731-3E99-550E1E35BDD7}"/>
                </a:ext>
              </a:extLst>
            </p:cNvPr>
            <p:cNvGrpSpPr/>
            <p:nvPr/>
          </p:nvGrpSpPr>
          <p:grpSpPr>
            <a:xfrm>
              <a:off x="16682427" y="1244116"/>
              <a:ext cx="1713949" cy="1218630"/>
              <a:chOff x="3339203" y="5100740"/>
              <a:chExt cx="1713949" cy="1218630"/>
            </a:xfrm>
          </p:grpSpPr>
          <p:pic>
            <p:nvPicPr>
              <p:cNvPr id="29" name="Ms Hường Kate 0964869886 16 - 9Slide.vn">
                <a:extLst>
                  <a:ext uri="{FF2B5EF4-FFF2-40B4-BE49-F238E27FC236}">
                    <a16:creationId xmlns:a16="http://schemas.microsoft.com/office/drawing/2014/main" id="{6810835D-81A3-E171-7014-9A8E42004B1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2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1161" t="60682" r="12439" b="6804"/>
              <a:stretch/>
            </p:blipFill>
            <p:spPr>
              <a:xfrm>
                <a:off x="3339203" y="5681375"/>
                <a:ext cx="1713949" cy="637995"/>
              </a:xfrm>
              <a:prstGeom prst="rect">
                <a:avLst/>
              </a:prstGeom>
            </p:spPr>
          </p:pic>
          <p:sp>
            <p:nvSpPr>
              <p:cNvPr id="31" name="Ms Hường Kate 0964869886 12 - 9Slide.vn">
                <a:extLst>
                  <a:ext uri="{FF2B5EF4-FFF2-40B4-BE49-F238E27FC236}">
                    <a16:creationId xmlns:a16="http://schemas.microsoft.com/office/drawing/2014/main" id="{0E66BE13-74E9-9C47-99ED-49F4C280C3CE}"/>
                  </a:ext>
                </a:extLst>
              </p:cNvPr>
              <p:cNvSpPr txBox="1"/>
              <p:nvPr/>
            </p:nvSpPr>
            <p:spPr>
              <a:xfrm>
                <a:off x="3765657" y="5100740"/>
                <a:ext cx="827916" cy="637995"/>
              </a:xfrm>
              <a:prstGeom prst="rect">
                <a:avLst/>
              </a:prstGeom>
            </p:spPr>
            <p:txBody>
              <a:bodyPr vert="horz" wrap="square" lIns="0" tIns="55457" rIns="0" bIns="0" rtlCol="0">
                <a:spAutoFit/>
              </a:bodyPr>
              <a:lstStyle/>
              <a:p>
                <a:pPr marL="8467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437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-173" normalizeH="0" baseline="0" noProof="0">
                    <a:ln>
                      <a:noFill/>
                    </a:ln>
                    <a:solidFill>
                      <a:sysClr val="windowText" lastClr="000000"/>
                    </a:solidFill>
                    <a:effectLst/>
                    <a:uLnTx/>
                    <a:uFillTx/>
                    <a:latin typeface="#9Slide03 Ample" panose="02000000000000000000" pitchFamily="2" charset="0"/>
                    <a:ea typeface="+mn-ea"/>
                    <a:cs typeface="Georgia"/>
                  </a:rPr>
                  <a:t>She</a:t>
                </a:r>
                <a:endParaRPr kumimoji="0" lang="en-US" sz="2400" b="0" i="0" u="none" strike="noStrike" kern="1200" cap="none" spc="0" normalizeH="0" baseline="0" noProof="0">
                  <a:ln>
                    <a:noFill/>
                  </a:ln>
                  <a:solidFill>
                    <a:sysClr val="windowText" lastClr="000000"/>
                  </a:solidFill>
                  <a:effectLst/>
                  <a:uLnTx/>
                  <a:uFillTx/>
                  <a:latin typeface="#9Slide03 Ample" panose="02000000000000000000" pitchFamily="2" charset="0"/>
                  <a:ea typeface="+mn-ea"/>
                  <a:cs typeface="Georgia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658857398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6-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C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4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2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00B050">
                <a:alpha val="46000"/>
              </a:srgbClr>
            </a:gs>
            <a:gs pos="90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Ms Hường Kate 0964869886 1 - 9Slide.vn">
            <a:extLst>
              <a:ext uri="{FF2B5EF4-FFF2-40B4-BE49-F238E27FC236}">
                <a16:creationId xmlns:a16="http://schemas.microsoft.com/office/drawing/2014/main" id="{A7897DCB-985B-5213-00AF-C85A6BDC2554}"/>
              </a:ext>
            </a:extLst>
          </p:cNvPr>
          <p:cNvSpPr/>
          <p:nvPr/>
        </p:nvSpPr>
        <p:spPr>
          <a:xfrm rot="11988680" flipH="1">
            <a:off x="3049123" y="5078988"/>
            <a:ext cx="691299" cy="904944"/>
          </a:xfrm>
          <a:custGeom>
            <a:avLst/>
            <a:gdLst/>
            <a:ahLst/>
            <a:cxnLst/>
            <a:rect l="l" t="t" r="r" b="b"/>
            <a:pathLst>
              <a:path w="2335309" h="1966525">
                <a:moveTo>
                  <a:pt x="0" y="0"/>
                </a:moveTo>
                <a:lnTo>
                  <a:pt x="2335309" y="0"/>
                </a:lnTo>
                <a:lnTo>
                  <a:pt x="2335309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5" name="Ms Hường Kate 0964869886 2 - 9Slide.vn">
            <a:extLst>
              <a:ext uri="{FF2B5EF4-FFF2-40B4-BE49-F238E27FC236}">
                <a16:creationId xmlns:a16="http://schemas.microsoft.com/office/drawing/2014/main" id="{770B54FD-0EA7-90F7-F3CE-4EE59940D97A}"/>
              </a:ext>
            </a:extLst>
          </p:cNvPr>
          <p:cNvSpPr/>
          <p:nvPr/>
        </p:nvSpPr>
        <p:spPr>
          <a:xfrm rot="8294949">
            <a:off x="8096494" y="3716736"/>
            <a:ext cx="1304326" cy="1128401"/>
          </a:xfrm>
          <a:custGeom>
            <a:avLst/>
            <a:gdLst/>
            <a:ahLst/>
            <a:cxnLst/>
            <a:rect l="l" t="t" r="r" b="b"/>
            <a:pathLst>
              <a:path w="2335309" h="1966525">
                <a:moveTo>
                  <a:pt x="0" y="0"/>
                </a:moveTo>
                <a:lnTo>
                  <a:pt x="2335309" y="0"/>
                </a:lnTo>
                <a:lnTo>
                  <a:pt x="2335309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8" name="Ms Hường Kate 0964869886 3 - 9Slide.vn">
            <a:extLst>
              <a:ext uri="{FF2B5EF4-FFF2-40B4-BE49-F238E27FC236}">
                <a16:creationId xmlns:a16="http://schemas.microsoft.com/office/drawing/2014/main" id="{FD4C79E1-A832-8656-C6EC-1E03330094B5}"/>
              </a:ext>
            </a:extLst>
          </p:cNvPr>
          <p:cNvSpPr/>
          <p:nvPr/>
        </p:nvSpPr>
        <p:spPr>
          <a:xfrm rot="5816600">
            <a:off x="7419829" y="2712934"/>
            <a:ext cx="1304326" cy="1128401"/>
          </a:xfrm>
          <a:custGeom>
            <a:avLst/>
            <a:gdLst/>
            <a:ahLst/>
            <a:cxnLst/>
            <a:rect l="l" t="t" r="r" b="b"/>
            <a:pathLst>
              <a:path w="2335309" h="1966525">
                <a:moveTo>
                  <a:pt x="0" y="0"/>
                </a:moveTo>
                <a:lnTo>
                  <a:pt x="2335309" y="0"/>
                </a:lnTo>
                <a:lnTo>
                  <a:pt x="2335309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1" name="Ms Hường Kate 0964869886 4 - 9Slide.vn">
            <a:extLst>
              <a:ext uri="{FF2B5EF4-FFF2-40B4-BE49-F238E27FC236}">
                <a16:creationId xmlns:a16="http://schemas.microsoft.com/office/drawing/2014/main" id="{E6BB2CD5-C231-908F-1E35-26003DB4FF2D}"/>
              </a:ext>
            </a:extLst>
          </p:cNvPr>
          <p:cNvSpPr/>
          <p:nvPr/>
        </p:nvSpPr>
        <p:spPr>
          <a:xfrm rot="4684187">
            <a:off x="5734469" y="2375349"/>
            <a:ext cx="1128356" cy="829383"/>
          </a:xfrm>
          <a:custGeom>
            <a:avLst/>
            <a:gdLst/>
            <a:ahLst/>
            <a:cxnLst/>
            <a:rect l="l" t="t" r="r" b="b"/>
            <a:pathLst>
              <a:path w="2335309" h="1966525">
                <a:moveTo>
                  <a:pt x="0" y="0"/>
                </a:moveTo>
                <a:lnTo>
                  <a:pt x="2335309" y="0"/>
                </a:lnTo>
                <a:lnTo>
                  <a:pt x="2335309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2" name="Ms Hường Kate 0964869886 5 - 9Slide.vn">
            <a:extLst>
              <a:ext uri="{FF2B5EF4-FFF2-40B4-BE49-F238E27FC236}">
                <a16:creationId xmlns:a16="http://schemas.microsoft.com/office/drawing/2014/main" id="{F769EA4F-9ED1-6820-5010-754D61EE0B2C}"/>
              </a:ext>
            </a:extLst>
          </p:cNvPr>
          <p:cNvSpPr/>
          <p:nvPr/>
        </p:nvSpPr>
        <p:spPr>
          <a:xfrm rot="14599675" flipH="1">
            <a:off x="2039336" y="3777786"/>
            <a:ext cx="1197739" cy="870955"/>
          </a:xfrm>
          <a:custGeom>
            <a:avLst/>
            <a:gdLst/>
            <a:ahLst/>
            <a:cxnLst/>
            <a:rect l="l" t="t" r="r" b="b"/>
            <a:pathLst>
              <a:path w="2335309" h="1966525">
                <a:moveTo>
                  <a:pt x="0" y="0"/>
                </a:moveTo>
                <a:lnTo>
                  <a:pt x="2335309" y="0"/>
                </a:lnTo>
                <a:lnTo>
                  <a:pt x="2335309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4" name="Ms Hường Kate 0964869886 6 - 9Slide.vn">
            <a:extLst>
              <a:ext uri="{FF2B5EF4-FFF2-40B4-BE49-F238E27FC236}">
                <a16:creationId xmlns:a16="http://schemas.microsoft.com/office/drawing/2014/main" id="{9CD25E5F-886D-D72C-E70E-B1210B883744}"/>
              </a:ext>
            </a:extLst>
          </p:cNvPr>
          <p:cNvSpPr/>
          <p:nvPr/>
        </p:nvSpPr>
        <p:spPr>
          <a:xfrm rot="15909499" flipH="1">
            <a:off x="3432269" y="2768142"/>
            <a:ext cx="1321723" cy="680413"/>
          </a:xfrm>
          <a:custGeom>
            <a:avLst/>
            <a:gdLst/>
            <a:ahLst/>
            <a:cxnLst/>
            <a:rect l="l" t="t" r="r" b="b"/>
            <a:pathLst>
              <a:path w="2335309" h="1966525">
                <a:moveTo>
                  <a:pt x="0" y="0"/>
                </a:moveTo>
                <a:lnTo>
                  <a:pt x="2335309" y="0"/>
                </a:lnTo>
                <a:lnTo>
                  <a:pt x="2335309" y="1966525"/>
                </a:lnTo>
                <a:lnTo>
                  <a:pt x="0" y="1966525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7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3221957" y="3245840"/>
            <a:ext cx="5371703" cy="2751825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8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9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10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453498" y="4337847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11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2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4597922" y="6371704"/>
            <a:ext cx="2996156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6: Food and drinks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3" name="Ms Hường Kate 0964869886 13 - 9Slide.vn">
            <a:extLst>
              <a:ext uri="{FF2B5EF4-FFF2-40B4-BE49-F238E27FC236}">
                <a16:creationId xmlns:a16="http://schemas.microsoft.com/office/drawing/2014/main" id="{E90AE626-49CC-3F73-B06C-67A9081654C5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82606" y="4775173"/>
            <a:ext cx="3309394" cy="2064519"/>
          </a:xfrm>
          <a:prstGeom prst="rect">
            <a:avLst/>
          </a:prstGeom>
        </p:spPr>
      </p:pic>
      <p:pic>
        <p:nvPicPr>
          <p:cNvPr id="5" name="Ms Hường Kate 0964869886 14 - 9Slide.vn">
            <a:extLst>
              <a:ext uri="{FF2B5EF4-FFF2-40B4-BE49-F238E27FC236}">
                <a16:creationId xmlns:a16="http://schemas.microsoft.com/office/drawing/2014/main" id="{3269366E-5B38-1B34-5A73-5FBACC83F2CF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81824" y="4081238"/>
            <a:ext cx="2381250" cy="984250"/>
          </a:xfrm>
          <a:prstGeom prst="rect">
            <a:avLst/>
          </a:prstGeom>
        </p:spPr>
      </p:pic>
      <p:pic>
        <p:nvPicPr>
          <p:cNvPr id="8" name="Ms Hường Kate 0964869886 15 - 9Slide.vn">
            <a:extLst>
              <a:ext uri="{FF2B5EF4-FFF2-40B4-BE49-F238E27FC236}">
                <a16:creationId xmlns:a16="http://schemas.microsoft.com/office/drawing/2014/main" id="{AA2927BD-01E3-1C80-313D-AE823B1F086E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19600" y="3689339"/>
            <a:ext cx="2996156" cy="620825"/>
          </a:xfrm>
          <a:prstGeom prst="rect">
            <a:avLst/>
          </a:prstGeom>
        </p:spPr>
      </p:pic>
      <p:pic>
        <p:nvPicPr>
          <p:cNvPr id="10" name="Ms Hường Kate 0964869886 16 - 9Slide.vn">
            <a:extLst>
              <a:ext uri="{FF2B5EF4-FFF2-40B4-BE49-F238E27FC236}">
                <a16:creationId xmlns:a16="http://schemas.microsoft.com/office/drawing/2014/main" id="{B3A0D872-4AF7-2341-D180-EE682E0B5DFD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5065488"/>
            <a:ext cx="2622550" cy="704850"/>
          </a:xfrm>
          <a:prstGeom prst="rect">
            <a:avLst/>
          </a:prstGeom>
        </p:spPr>
      </p:pic>
      <p:pic>
        <p:nvPicPr>
          <p:cNvPr id="12" name="Ms Hường Kate 0964869886 17 - 9Slide.vn">
            <a:extLst>
              <a:ext uri="{FF2B5EF4-FFF2-40B4-BE49-F238E27FC236}">
                <a16:creationId xmlns:a16="http://schemas.microsoft.com/office/drawing/2014/main" id="{0F8422CE-C75E-5EE1-94BC-C4E3F1B9C10C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056" y="4443003"/>
            <a:ext cx="2311400" cy="1397000"/>
          </a:xfrm>
          <a:prstGeom prst="rect">
            <a:avLst/>
          </a:prstGeom>
        </p:spPr>
      </p:pic>
      <p:grpSp>
        <p:nvGrpSpPr>
          <p:cNvPr id="18" name="Ms Hường Kate 0964869886 18 - 9Slide.vn">
            <a:extLst>
              <a:ext uri="{FF2B5EF4-FFF2-40B4-BE49-F238E27FC236}">
                <a16:creationId xmlns:a16="http://schemas.microsoft.com/office/drawing/2014/main" id="{AD278FE2-E04B-6046-FF9A-5E2867259C74}"/>
              </a:ext>
            </a:extLst>
          </p:cNvPr>
          <p:cNvGrpSpPr/>
          <p:nvPr/>
        </p:nvGrpSpPr>
        <p:grpSpPr>
          <a:xfrm>
            <a:off x="34652" y="4443003"/>
            <a:ext cx="1522817" cy="1916916"/>
            <a:chOff x="118323" y="5572502"/>
            <a:chExt cx="2670397" cy="375571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86BDA88B-2D81-3A08-87F4-6CB23FC7DF54}"/>
                </a:ext>
              </a:extLst>
            </p:cNvPr>
            <p:cNvPicPr>
              <a:picLocks noChangeAspect="1"/>
            </p:cNvPicPr>
            <p:nvPr/>
          </p:nvPicPr>
          <p:blipFill>
            <a:blip r:embed="rId3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41562" y="8490721"/>
              <a:ext cx="2108524" cy="837498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2C1BFDE2-484A-E8BF-27D1-619CAB822FBB}"/>
                </a:ext>
              </a:extLst>
            </p:cNvPr>
            <p:cNvPicPr>
              <a:picLocks noChangeAspect="1"/>
            </p:cNvPicPr>
            <p:nvPr/>
          </p:nvPicPr>
          <p:blipFill>
            <a:blip r:embed="rId3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323" y="5572502"/>
              <a:ext cx="2670397" cy="3029107"/>
            </a:xfrm>
            <a:prstGeom prst="rect">
              <a:avLst/>
            </a:prstGeom>
          </p:spPr>
        </p:pic>
      </p:grpSp>
      <p:grpSp>
        <p:nvGrpSpPr>
          <p:cNvPr id="28" name="Ms Hường Kate 0964869886 19 - 9Slide.vn">
            <a:extLst>
              <a:ext uri="{FF2B5EF4-FFF2-40B4-BE49-F238E27FC236}">
                <a16:creationId xmlns:a16="http://schemas.microsoft.com/office/drawing/2014/main" id="{CE640654-B683-A4A1-3CA0-3E4499657E13}"/>
              </a:ext>
            </a:extLst>
          </p:cNvPr>
          <p:cNvGrpSpPr/>
          <p:nvPr/>
        </p:nvGrpSpPr>
        <p:grpSpPr>
          <a:xfrm>
            <a:off x="45525" y="1539593"/>
            <a:ext cx="1785563" cy="2074524"/>
            <a:chOff x="1073714" y="1709364"/>
            <a:chExt cx="3373624" cy="3932444"/>
          </a:xfrm>
        </p:grpSpPr>
        <p:pic>
          <p:nvPicPr>
            <p:cNvPr id="21" name="Picture 20">
              <a:extLst>
                <a:ext uri="{FF2B5EF4-FFF2-40B4-BE49-F238E27FC236}">
                  <a16:creationId xmlns:a16="http://schemas.microsoft.com/office/drawing/2014/main" id="{7E38BA0E-71F2-51A6-6A2D-F6F8C97DA9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73714" y="4749176"/>
              <a:ext cx="3373624" cy="892632"/>
            </a:xfrm>
            <a:prstGeom prst="rect">
              <a:avLst/>
            </a:prstGeom>
          </p:spPr>
        </p:pic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A4D8E241-3AFD-DF11-922E-18244B33DE0F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0053" y="1709364"/>
              <a:ext cx="2587963" cy="3294833"/>
            </a:xfrm>
            <a:prstGeom prst="rect">
              <a:avLst/>
            </a:prstGeom>
          </p:spPr>
        </p:pic>
      </p:grpSp>
      <p:grpSp>
        <p:nvGrpSpPr>
          <p:cNvPr id="34" name="Ms Hường Kate 0964869886 20 - 9Slide.vn">
            <a:extLst>
              <a:ext uri="{FF2B5EF4-FFF2-40B4-BE49-F238E27FC236}">
                <a16:creationId xmlns:a16="http://schemas.microsoft.com/office/drawing/2014/main" id="{B938B125-5C21-D50C-67B3-54323CD4ACBC}"/>
              </a:ext>
            </a:extLst>
          </p:cNvPr>
          <p:cNvGrpSpPr/>
          <p:nvPr/>
        </p:nvGrpSpPr>
        <p:grpSpPr>
          <a:xfrm>
            <a:off x="2163449" y="201063"/>
            <a:ext cx="1825915" cy="1917982"/>
            <a:chOff x="3413551" y="-159457"/>
            <a:chExt cx="3373624" cy="3458713"/>
          </a:xfrm>
        </p:grpSpPr>
        <p:pic>
          <p:nvPicPr>
            <p:cNvPr id="30" name="Picture 29">
              <a:extLst>
                <a:ext uri="{FF2B5EF4-FFF2-40B4-BE49-F238E27FC236}">
                  <a16:creationId xmlns:a16="http://schemas.microsoft.com/office/drawing/2014/main" id="{64EAAD2F-9C77-7B0C-D404-E3313BC981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16221" y="2396483"/>
              <a:ext cx="1513027" cy="902773"/>
            </a:xfrm>
            <a:prstGeom prst="rect">
              <a:avLst/>
            </a:prstGeom>
          </p:spPr>
        </p:pic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EB16036F-3D75-4400-6875-C1EBDD31B6BF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13551" y="-159457"/>
              <a:ext cx="3373624" cy="2713436"/>
            </a:xfrm>
            <a:prstGeom prst="rect">
              <a:avLst/>
            </a:prstGeom>
          </p:spPr>
        </p:pic>
      </p:grpSp>
      <p:grpSp>
        <p:nvGrpSpPr>
          <p:cNvPr id="40" name="Ms Hường Kate 0964869886 21 - 9Slide.vn">
            <a:extLst>
              <a:ext uri="{FF2B5EF4-FFF2-40B4-BE49-F238E27FC236}">
                <a16:creationId xmlns:a16="http://schemas.microsoft.com/office/drawing/2014/main" id="{B4DF7F96-C9D5-1540-7D72-DEDCFD3CE4B8}"/>
              </a:ext>
            </a:extLst>
          </p:cNvPr>
          <p:cNvGrpSpPr/>
          <p:nvPr/>
        </p:nvGrpSpPr>
        <p:grpSpPr>
          <a:xfrm>
            <a:off x="5113347" y="128302"/>
            <a:ext cx="1751297" cy="1881185"/>
            <a:chOff x="7551758" y="-27687"/>
            <a:chExt cx="3218747" cy="3293067"/>
          </a:xfrm>
        </p:grpSpPr>
        <p:pic>
          <p:nvPicPr>
            <p:cNvPr id="37" name="Picture 36">
              <a:extLst>
                <a:ext uri="{FF2B5EF4-FFF2-40B4-BE49-F238E27FC236}">
                  <a16:creationId xmlns:a16="http://schemas.microsoft.com/office/drawing/2014/main" id="{F260A411-1106-D1A7-B207-DD3AA5230575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51758" y="2580375"/>
              <a:ext cx="3218747" cy="685005"/>
            </a:xfrm>
            <a:prstGeom prst="rect">
              <a:avLst/>
            </a:prstGeom>
          </p:spPr>
        </p:pic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7D495995-8AF3-F50E-AFE0-5D60F5901788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94253" y="-27687"/>
              <a:ext cx="2033588" cy="2781301"/>
            </a:xfrm>
            <a:prstGeom prst="rect">
              <a:avLst/>
            </a:prstGeom>
          </p:spPr>
        </p:pic>
      </p:grpSp>
      <p:grpSp>
        <p:nvGrpSpPr>
          <p:cNvPr id="47" name="Ms Hường Kate 0964869886 22 - 9Slide.vn">
            <a:extLst>
              <a:ext uri="{FF2B5EF4-FFF2-40B4-BE49-F238E27FC236}">
                <a16:creationId xmlns:a16="http://schemas.microsoft.com/office/drawing/2014/main" id="{34FF39E6-C562-8985-D785-BD325574243D}"/>
              </a:ext>
            </a:extLst>
          </p:cNvPr>
          <p:cNvGrpSpPr/>
          <p:nvPr/>
        </p:nvGrpSpPr>
        <p:grpSpPr>
          <a:xfrm>
            <a:off x="8084898" y="248850"/>
            <a:ext cx="1805357" cy="2142995"/>
            <a:chOff x="11171050" y="27463"/>
            <a:chExt cx="3128255" cy="4003950"/>
          </a:xfrm>
        </p:grpSpPr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6F58EA69-3C99-0CD0-0F5A-7C8E9D7F6293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654802" y="3040813"/>
              <a:ext cx="2181225" cy="990600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1C0E4511-0B96-43BD-AA33-A6DA09717764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71050" y="27463"/>
              <a:ext cx="3128255" cy="3262597"/>
            </a:xfrm>
            <a:prstGeom prst="rect">
              <a:avLst/>
            </a:prstGeom>
          </p:spPr>
        </p:pic>
      </p:grpSp>
      <p:grpSp>
        <p:nvGrpSpPr>
          <p:cNvPr id="53" name="Ms Hường Kate 0964869886 23 - 9Slide.vn">
            <a:extLst>
              <a:ext uri="{FF2B5EF4-FFF2-40B4-BE49-F238E27FC236}">
                <a16:creationId xmlns:a16="http://schemas.microsoft.com/office/drawing/2014/main" id="{1CD8FAE4-8A08-184A-E49F-9BD694B2E8E1}"/>
              </a:ext>
            </a:extLst>
          </p:cNvPr>
          <p:cNvGrpSpPr/>
          <p:nvPr/>
        </p:nvGrpSpPr>
        <p:grpSpPr>
          <a:xfrm>
            <a:off x="8983394" y="2495150"/>
            <a:ext cx="2089969" cy="1753233"/>
            <a:chOff x="13352324" y="2065718"/>
            <a:chExt cx="4791075" cy="3640372"/>
          </a:xfrm>
        </p:grpSpPr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09817FC1-4C59-E062-4C80-1A7495B211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52324" y="4849609"/>
              <a:ext cx="4791075" cy="856481"/>
            </a:xfrm>
            <a:prstGeom prst="rect">
              <a:avLst/>
            </a:prstGeom>
          </p:spPr>
        </p:pic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37A569D8-8C78-C502-9C70-E61EBA1357A3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641034" y="2065718"/>
              <a:ext cx="3080640" cy="3037768"/>
            </a:xfrm>
            <a:prstGeom prst="rect">
              <a:avLst/>
            </a:prstGeom>
          </p:spPr>
        </p:pic>
      </p:grpSp>
      <p:grpSp>
        <p:nvGrpSpPr>
          <p:cNvPr id="6" name="Ms Hường Kate 0964869886 24 - 9Slide.vn">
            <a:extLst>
              <a:ext uri="{FF2B5EF4-FFF2-40B4-BE49-F238E27FC236}">
                <a16:creationId xmlns:a16="http://schemas.microsoft.com/office/drawing/2014/main" id="{F6DED5EB-5FB9-383B-2DB0-265B284D3C75}"/>
              </a:ext>
            </a:extLst>
          </p:cNvPr>
          <p:cNvGrpSpPr/>
          <p:nvPr/>
        </p:nvGrpSpPr>
        <p:grpSpPr>
          <a:xfrm>
            <a:off x="1627649" y="4689695"/>
            <a:ext cx="1008684" cy="1632432"/>
            <a:chOff x="3478476" y="6932627"/>
            <a:chExt cx="1513026" cy="2448648"/>
          </a:xfrm>
        </p:grpSpPr>
        <p:sp>
          <p:nvSpPr>
            <p:cNvPr id="2" name="Freeform 2">
              <a:extLst>
                <a:ext uri="{FF2B5EF4-FFF2-40B4-BE49-F238E27FC236}">
                  <a16:creationId xmlns:a16="http://schemas.microsoft.com/office/drawing/2014/main" id="{F8EF0F1E-6650-AF21-75B7-9D3D0F1E45E1}"/>
                </a:ext>
              </a:extLst>
            </p:cNvPr>
            <p:cNvSpPr/>
            <p:nvPr/>
          </p:nvSpPr>
          <p:spPr>
            <a:xfrm>
              <a:off x="3478476" y="6932627"/>
              <a:ext cx="1513026" cy="1537617"/>
            </a:xfrm>
            <a:custGeom>
              <a:avLst/>
              <a:gdLst/>
              <a:ahLst/>
              <a:cxnLst/>
              <a:rect l="l" t="t" r="r" b="b"/>
              <a:pathLst>
                <a:path w="2497065" h="2097534">
                  <a:moveTo>
                    <a:pt x="0" y="0"/>
                  </a:moveTo>
                  <a:lnTo>
                    <a:pt x="2497065" y="0"/>
                  </a:lnTo>
                  <a:lnTo>
                    <a:pt x="2497065" y="2097535"/>
                  </a:lnTo>
                  <a:lnTo>
                    <a:pt x="0" y="209753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5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" name="Ms Hường Kate 0964869886 26 - 9Slide.vn">
              <a:extLst>
                <a:ext uri="{FF2B5EF4-FFF2-40B4-BE49-F238E27FC236}">
                  <a16:creationId xmlns:a16="http://schemas.microsoft.com/office/drawing/2014/main" id="{08E577AA-7650-DF60-ECDB-E57F3B3B84E1}"/>
                </a:ext>
              </a:extLst>
            </p:cNvPr>
            <p:cNvSpPr/>
            <p:nvPr/>
          </p:nvSpPr>
          <p:spPr>
            <a:xfrm>
              <a:off x="3815512" y="8470244"/>
              <a:ext cx="916461" cy="911031"/>
            </a:xfrm>
            <a:custGeom>
              <a:avLst/>
              <a:gdLst/>
              <a:ahLst/>
              <a:cxnLst/>
              <a:rect l="l" t="t" r="r" b="b"/>
              <a:pathLst>
                <a:path w="4119950" h="4114800">
                  <a:moveTo>
                    <a:pt x="0" y="0"/>
                  </a:moveTo>
                  <a:lnTo>
                    <a:pt x="4119950" y="0"/>
                  </a:lnTo>
                  <a:lnTo>
                    <a:pt x="411995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9" name="Ms Hường Kate 0964869886 25 - 9Slide.vn">
            <a:extLst>
              <a:ext uri="{FF2B5EF4-FFF2-40B4-BE49-F238E27FC236}">
                <a16:creationId xmlns:a16="http://schemas.microsoft.com/office/drawing/2014/main" id="{892E82A8-739A-970B-BBAA-C94C3E647107}"/>
              </a:ext>
            </a:extLst>
          </p:cNvPr>
          <p:cNvGrpSpPr/>
          <p:nvPr/>
        </p:nvGrpSpPr>
        <p:grpSpPr>
          <a:xfrm>
            <a:off x="1770409" y="2128501"/>
            <a:ext cx="684436" cy="1507107"/>
            <a:chOff x="3354080" y="3273348"/>
            <a:chExt cx="1026654" cy="2260660"/>
          </a:xfrm>
        </p:grpSpPr>
        <p:sp>
          <p:nvSpPr>
            <p:cNvPr id="9" name="Ms Hường Kate 0964869886 26 - 9Slide.vn">
              <a:extLst>
                <a:ext uri="{FF2B5EF4-FFF2-40B4-BE49-F238E27FC236}">
                  <a16:creationId xmlns:a16="http://schemas.microsoft.com/office/drawing/2014/main" id="{EEFE6425-6C8A-104E-38E2-D25F4A41BF1B}"/>
                </a:ext>
              </a:extLst>
            </p:cNvPr>
            <p:cNvSpPr/>
            <p:nvPr/>
          </p:nvSpPr>
          <p:spPr>
            <a:xfrm>
              <a:off x="3464273" y="4622977"/>
              <a:ext cx="916461" cy="911031"/>
            </a:xfrm>
            <a:custGeom>
              <a:avLst/>
              <a:gdLst/>
              <a:ahLst/>
              <a:cxnLst/>
              <a:rect l="l" t="t" r="r" b="b"/>
              <a:pathLst>
                <a:path w="4119950" h="4114800">
                  <a:moveTo>
                    <a:pt x="0" y="0"/>
                  </a:moveTo>
                  <a:lnTo>
                    <a:pt x="4119950" y="0"/>
                  </a:lnTo>
                  <a:lnTo>
                    <a:pt x="411995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Freeform 3">
              <a:extLst>
                <a:ext uri="{FF2B5EF4-FFF2-40B4-BE49-F238E27FC236}">
                  <a16:creationId xmlns:a16="http://schemas.microsoft.com/office/drawing/2014/main" id="{1645B4FA-C65B-97C9-12A2-B45A690A9E94}"/>
                </a:ext>
              </a:extLst>
            </p:cNvPr>
            <p:cNvSpPr/>
            <p:nvPr/>
          </p:nvSpPr>
          <p:spPr>
            <a:xfrm>
              <a:off x="3354080" y="3273348"/>
              <a:ext cx="975456" cy="1230214"/>
            </a:xfrm>
            <a:custGeom>
              <a:avLst/>
              <a:gdLst/>
              <a:ahLst/>
              <a:cxnLst/>
              <a:rect l="l" t="t" r="r" b="b"/>
              <a:pathLst>
                <a:path w="998525" h="1542124">
                  <a:moveTo>
                    <a:pt x="0" y="0"/>
                  </a:moveTo>
                  <a:lnTo>
                    <a:pt x="998525" y="0"/>
                  </a:lnTo>
                  <a:lnTo>
                    <a:pt x="998525" y="1542123"/>
                  </a:lnTo>
                  <a:lnTo>
                    <a:pt x="0" y="1542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8" name="Ms Hường Kate 0964869886 26 - 9Slide.vn">
            <a:extLst>
              <a:ext uri="{FF2B5EF4-FFF2-40B4-BE49-F238E27FC236}">
                <a16:creationId xmlns:a16="http://schemas.microsoft.com/office/drawing/2014/main" id="{605148ED-A5F0-1FAE-5CB7-C042475CC0B1}"/>
              </a:ext>
            </a:extLst>
          </p:cNvPr>
          <p:cNvGrpSpPr/>
          <p:nvPr/>
        </p:nvGrpSpPr>
        <p:grpSpPr>
          <a:xfrm>
            <a:off x="11148208" y="2421131"/>
            <a:ext cx="705086" cy="1555954"/>
            <a:chOff x="6508179" y="545760"/>
            <a:chExt cx="1120288" cy="2494592"/>
          </a:xfrm>
        </p:grpSpPr>
        <p:sp>
          <p:nvSpPr>
            <p:cNvPr id="11" name="Ms Hường Kate 0964869886 26 - 9Slide.vn">
              <a:extLst>
                <a:ext uri="{FF2B5EF4-FFF2-40B4-BE49-F238E27FC236}">
                  <a16:creationId xmlns:a16="http://schemas.microsoft.com/office/drawing/2014/main" id="{38505BD7-B222-05A1-C237-D302F70FD984}"/>
                </a:ext>
              </a:extLst>
            </p:cNvPr>
            <p:cNvSpPr/>
            <p:nvPr/>
          </p:nvSpPr>
          <p:spPr>
            <a:xfrm>
              <a:off x="6623905" y="2129321"/>
              <a:ext cx="916461" cy="911031"/>
            </a:xfrm>
            <a:custGeom>
              <a:avLst/>
              <a:gdLst/>
              <a:ahLst/>
              <a:cxnLst/>
              <a:rect l="l" t="t" r="r" b="b"/>
              <a:pathLst>
                <a:path w="4119950" h="4114800">
                  <a:moveTo>
                    <a:pt x="0" y="0"/>
                  </a:moveTo>
                  <a:lnTo>
                    <a:pt x="4119950" y="0"/>
                  </a:lnTo>
                  <a:lnTo>
                    <a:pt x="411995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5" name="Freeform 4">
              <a:extLst>
                <a:ext uri="{FF2B5EF4-FFF2-40B4-BE49-F238E27FC236}">
                  <a16:creationId xmlns:a16="http://schemas.microsoft.com/office/drawing/2014/main" id="{EBA98F29-816D-B95B-629B-9A9FE12F0CFF}"/>
                </a:ext>
              </a:extLst>
            </p:cNvPr>
            <p:cNvSpPr/>
            <p:nvPr/>
          </p:nvSpPr>
          <p:spPr>
            <a:xfrm>
              <a:off x="6508179" y="545760"/>
              <a:ext cx="1120288" cy="1413449"/>
            </a:xfrm>
            <a:custGeom>
              <a:avLst/>
              <a:gdLst/>
              <a:ahLst/>
              <a:cxnLst/>
              <a:rect l="l" t="t" r="r" b="b"/>
              <a:pathLst>
                <a:path w="1908894" h="2660479">
                  <a:moveTo>
                    <a:pt x="0" y="0"/>
                  </a:moveTo>
                  <a:lnTo>
                    <a:pt x="1908894" y="0"/>
                  </a:lnTo>
                  <a:lnTo>
                    <a:pt x="1908894" y="2660479"/>
                  </a:lnTo>
                  <a:lnTo>
                    <a:pt x="0" y="2660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1" name="Ms Hường Kate 0964869886 27 - 9Slide.vn">
            <a:extLst>
              <a:ext uri="{FF2B5EF4-FFF2-40B4-BE49-F238E27FC236}">
                <a16:creationId xmlns:a16="http://schemas.microsoft.com/office/drawing/2014/main" id="{4838BB51-E679-888F-A28D-6656F5625056}"/>
              </a:ext>
            </a:extLst>
          </p:cNvPr>
          <p:cNvGrpSpPr/>
          <p:nvPr/>
        </p:nvGrpSpPr>
        <p:grpSpPr>
          <a:xfrm>
            <a:off x="6822781" y="544341"/>
            <a:ext cx="946908" cy="1261883"/>
            <a:chOff x="10222854" y="413758"/>
            <a:chExt cx="1916705" cy="2456482"/>
          </a:xfrm>
        </p:grpSpPr>
        <p:sp>
          <p:nvSpPr>
            <p:cNvPr id="13" name="Ms Hường Kate 0964869886 26 - 9Slide.vn">
              <a:extLst>
                <a:ext uri="{FF2B5EF4-FFF2-40B4-BE49-F238E27FC236}">
                  <a16:creationId xmlns:a16="http://schemas.microsoft.com/office/drawing/2014/main" id="{F3EF5B0D-5857-6ADC-E526-4648358E1E5F}"/>
                </a:ext>
              </a:extLst>
            </p:cNvPr>
            <p:cNvSpPr/>
            <p:nvPr/>
          </p:nvSpPr>
          <p:spPr>
            <a:xfrm>
              <a:off x="10718691" y="1959209"/>
              <a:ext cx="916461" cy="911031"/>
            </a:xfrm>
            <a:custGeom>
              <a:avLst/>
              <a:gdLst/>
              <a:ahLst/>
              <a:cxnLst/>
              <a:rect l="l" t="t" r="r" b="b"/>
              <a:pathLst>
                <a:path w="4119950" h="4114800">
                  <a:moveTo>
                    <a:pt x="0" y="0"/>
                  </a:moveTo>
                  <a:lnTo>
                    <a:pt x="4119950" y="0"/>
                  </a:lnTo>
                  <a:lnTo>
                    <a:pt x="411995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49" name="Freeform 5">
              <a:extLst>
                <a:ext uri="{FF2B5EF4-FFF2-40B4-BE49-F238E27FC236}">
                  <a16:creationId xmlns:a16="http://schemas.microsoft.com/office/drawing/2014/main" id="{25F647C8-F246-EE78-278F-28E21A0CCFC2}"/>
                </a:ext>
              </a:extLst>
            </p:cNvPr>
            <p:cNvSpPr/>
            <p:nvPr/>
          </p:nvSpPr>
          <p:spPr>
            <a:xfrm>
              <a:off x="10222854" y="413758"/>
              <a:ext cx="1916705" cy="1601598"/>
            </a:xfrm>
            <a:custGeom>
              <a:avLst/>
              <a:gdLst/>
              <a:ahLst/>
              <a:cxnLst/>
              <a:rect l="l" t="t" r="r" b="b"/>
              <a:pathLst>
                <a:path w="3115639" h="2539246">
                  <a:moveTo>
                    <a:pt x="0" y="0"/>
                  </a:moveTo>
                  <a:lnTo>
                    <a:pt x="3115639" y="0"/>
                  </a:lnTo>
                  <a:lnTo>
                    <a:pt x="3115639" y="2539246"/>
                  </a:lnTo>
                  <a:lnTo>
                    <a:pt x="0" y="2539246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0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5" name="Ms Hường Kate 0964869886 28 - 9Slide.vn">
            <a:extLst>
              <a:ext uri="{FF2B5EF4-FFF2-40B4-BE49-F238E27FC236}">
                <a16:creationId xmlns:a16="http://schemas.microsoft.com/office/drawing/2014/main" id="{47572585-38C3-8CCA-CB88-4F6CA4EFD28B}"/>
              </a:ext>
            </a:extLst>
          </p:cNvPr>
          <p:cNvGrpSpPr/>
          <p:nvPr/>
        </p:nvGrpSpPr>
        <p:grpSpPr>
          <a:xfrm>
            <a:off x="9962362" y="581777"/>
            <a:ext cx="840147" cy="1364187"/>
            <a:chOff x="15042828" y="301595"/>
            <a:chExt cx="1463291" cy="2501143"/>
          </a:xfrm>
        </p:grpSpPr>
        <p:sp>
          <p:nvSpPr>
            <p:cNvPr id="16" name="Ms Hường Kate 0964869886 26 - 9Slide.vn">
              <a:extLst>
                <a:ext uri="{FF2B5EF4-FFF2-40B4-BE49-F238E27FC236}">
                  <a16:creationId xmlns:a16="http://schemas.microsoft.com/office/drawing/2014/main" id="{CFAD5624-820D-537A-B7F8-D021F9D445D4}"/>
                </a:ext>
              </a:extLst>
            </p:cNvPr>
            <p:cNvSpPr/>
            <p:nvPr/>
          </p:nvSpPr>
          <p:spPr>
            <a:xfrm>
              <a:off x="15395003" y="1891707"/>
              <a:ext cx="916461" cy="911031"/>
            </a:xfrm>
            <a:custGeom>
              <a:avLst/>
              <a:gdLst/>
              <a:ahLst/>
              <a:cxnLst/>
              <a:rect l="l" t="t" r="r" b="b"/>
              <a:pathLst>
                <a:path w="4119950" h="4114800">
                  <a:moveTo>
                    <a:pt x="0" y="0"/>
                  </a:moveTo>
                  <a:lnTo>
                    <a:pt x="4119950" y="0"/>
                  </a:lnTo>
                  <a:lnTo>
                    <a:pt x="411995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4" name="Freeform 7">
              <a:extLst>
                <a:ext uri="{FF2B5EF4-FFF2-40B4-BE49-F238E27FC236}">
                  <a16:creationId xmlns:a16="http://schemas.microsoft.com/office/drawing/2014/main" id="{E510E295-C703-DF4A-9E52-EDED57EE3744}"/>
                </a:ext>
              </a:extLst>
            </p:cNvPr>
            <p:cNvSpPr/>
            <p:nvPr/>
          </p:nvSpPr>
          <p:spPr>
            <a:xfrm>
              <a:off x="15042828" y="301595"/>
              <a:ext cx="1463291" cy="1657614"/>
            </a:xfrm>
            <a:custGeom>
              <a:avLst/>
              <a:gdLst/>
              <a:ahLst/>
              <a:cxnLst/>
              <a:rect l="l" t="t" r="r" b="b"/>
              <a:pathLst>
                <a:path w="3626167" h="4114800">
                  <a:moveTo>
                    <a:pt x="0" y="0"/>
                  </a:moveTo>
                  <a:lnTo>
                    <a:pt x="3626167" y="0"/>
                  </a:lnTo>
                  <a:lnTo>
                    <a:pt x="3626167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51">
                <a:extLst>
                  <a:ext uri="{96DAC541-7B7A-43D3-8B79-37D633B846F1}">
                    <asvg:svgBlip xmlns:asvg="http://schemas.microsoft.com/office/drawing/2016/SVG/main" r:embed="rId52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6" name="Ms Hường Kate 0964869886 29 - 9Slide.vn">
            <a:extLst>
              <a:ext uri="{FF2B5EF4-FFF2-40B4-BE49-F238E27FC236}">
                <a16:creationId xmlns:a16="http://schemas.microsoft.com/office/drawing/2014/main" id="{E0D72003-B871-C694-797E-7F049E6D3F80}"/>
              </a:ext>
            </a:extLst>
          </p:cNvPr>
          <p:cNvGrpSpPr/>
          <p:nvPr/>
        </p:nvGrpSpPr>
        <p:grpSpPr>
          <a:xfrm>
            <a:off x="4280201" y="639682"/>
            <a:ext cx="694193" cy="1324858"/>
            <a:chOff x="6508179" y="545760"/>
            <a:chExt cx="1120288" cy="2494592"/>
          </a:xfrm>
        </p:grpSpPr>
        <p:sp>
          <p:nvSpPr>
            <p:cNvPr id="57" name="Ms Hường Kate 0964869886 26 - 9Slide.vn">
              <a:extLst>
                <a:ext uri="{FF2B5EF4-FFF2-40B4-BE49-F238E27FC236}">
                  <a16:creationId xmlns:a16="http://schemas.microsoft.com/office/drawing/2014/main" id="{1E4A1CF6-705D-4627-DA5B-D5A15D949707}"/>
                </a:ext>
              </a:extLst>
            </p:cNvPr>
            <p:cNvSpPr/>
            <p:nvPr/>
          </p:nvSpPr>
          <p:spPr>
            <a:xfrm>
              <a:off x="6623905" y="2129321"/>
              <a:ext cx="916461" cy="911031"/>
            </a:xfrm>
            <a:custGeom>
              <a:avLst/>
              <a:gdLst/>
              <a:ahLst/>
              <a:cxnLst/>
              <a:rect l="l" t="t" r="r" b="b"/>
              <a:pathLst>
                <a:path w="4119950" h="4114800">
                  <a:moveTo>
                    <a:pt x="0" y="0"/>
                  </a:moveTo>
                  <a:lnTo>
                    <a:pt x="4119950" y="0"/>
                  </a:lnTo>
                  <a:lnTo>
                    <a:pt x="4119950" y="4114800"/>
                  </a:lnTo>
                  <a:lnTo>
                    <a:pt x="0" y="41148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6">
                <a:extLst>
                  <a:ext uri="{96DAC541-7B7A-43D3-8B79-37D633B846F1}">
                    <asvg:svgBlip xmlns:asvg="http://schemas.microsoft.com/office/drawing/2016/SVG/main" r:embed="rId47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58" name="Freeform 4">
              <a:extLst>
                <a:ext uri="{FF2B5EF4-FFF2-40B4-BE49-F238E27FC236}">
                  <a16:creationId xmlns:a16="http://schemas.microsoft.com/office/drawing/2014/main" id="{E841DA84-7E73-9A5E-52D5-3179CB9E3DB9}"/>
                </a:ext>
              </a:extLst>
            </p:cNvPr>
            <p:cNvSpPr/>
            <p:nvPr/>
          </p:nvSpPr>
          <p:spPr>
            <a:xfrm>
              <a:off x="6508179" y="545760"/>
              <a:ext cx="1120288" cy="1413449"/>
            </a:xfrm>
            <a:custGeom>
              <a:avLst/>
              <a:gdLst/>
              <a:ahLst/>
              <a:cxnLst/>
              <a:rect l="l" t="t" r="r" b="b"/>
              <a:pathLst>
                <a:path w="1908894" h="2660479">
                  <a:moveTo>
                    <a:pt x="0" y="0"/>
                  </a:moveTo>
                  <a:lnTo>
                    <a:pt x="1908894" y="0"/>
                  </a:lnTo>
                  <a:lnTo>
                    <a:pt x="1908894" y="2660479"/>
                  </a:lnTo>
                  <a:lnTo>
                    <a:pt x="0" y="2660479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183143363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6-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C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C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CH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ORANGE JUIC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TL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L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L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L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L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8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L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45000">
              <a:srgbClr val="C00000">
                <a:alpha val="63000"/>
              </a:srgbClr>
            </a:gs>
            <a:gs pos="90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Ms Hường Kate 0964869886 1 - 9Slide.vn">
            <a:extLst>
              <a:ext uri="{FF2B5EF4-FFF2-40B4-BE49-F238E27FC236}">
                <a16:creationId xmlns:a16="http://schemas.microsoft.com/office/drawing/2014/main" id="{4DD44BA6-D808-6821-1FEC-131D24E40798}"/>
              </a:ext>
            </a:extLst>
          </p:cNvPr>
          <p:cNvSpPr/>
          <p:nvPr/>
        </p:nvSpPr>
        <p:spPr>
          <a:xfrm rot="21091918" flipH="1">
            <a:off x="7756351" y="2790365"/>
            <a:ext cx="1189931" cy="804691"/>
          </a:xfrm>
          <a:custGeom>
            <a:avLst/>
            <a:gdLst/>
            <a:ahLst/>
            <a:cxnLst/>
            <a:rect l="l" t="t" r="r" b="b"/>
            <a:pathLst>
              <a:path w="1784897" h="1207036">
                <a:moveTo>
                  <a:pt x="0" y="0"/>
                </a:moveTo>
                <a:lnTo>
                  <a:pt x="1784897" y="0"/>
                </a:lnTo>
                <a:lnTo>
                  <a:pt x="1784897" y="1207037"/>
                </a:lnTo>
                <a:lnTo>
                  <a:pt x="0" y="1207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2" name="Ms Hường Kate 0964869886 2 - 9Slide.vn">
            <a:extLst>
              <a:ext uri="{FF2B5EF4-FFF2-40B4-BE49-F238E27FC236}">
                <a16:creationId xmlns:a16="http://schemas.microsoft.com/office/drawing/2014/main" id="{32C7D5CE-32D8-200E-12D8-14F0AC39C1FB}"/>
              </a:ext>
            </a:extLst>
          </p:cNvPr>
          <p:cNvSpPr/>
          <p:nvPr/>
        </p:nvSpPr>
        <p:spPr>
          <a:xfrm rot="1473282" flipH="1">
            <a:off x="8518959" y="4106097"/>
            <a:ext cx="1189931" cy="804691"/>
          </a:xfrm>
          <a:custGeom>
            <a:avLst/>
            <a:gdLst/>
            <a:ahLst/>
            <a:cxnLst/>
            <a:rect l="l" t="t" r="r" b="b"/>
            <a:pathLst>
              <a:path w="1784897" h="1207036">
                <a:moveTo>
                  <a:pt x="0" y="0"/>
                </a:moveTo>
                <a:lnTo>
                  <a:pt x="1784897" y="0"/>
                </a:lnTo>
                <a:lnTo>
                  <a:pt x="1784897" y="1207037"/>
                </a:lnTo>
                <a:lnTo>
                  <a:pt x="0" y="1207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8" name="Ms Hường Kate 0964869886 3 - 9Slide.vn">
            <a:extLst>
              <a:ext uri="{FF2B5EF4-FFF2-40B4-BE49-F238E27FC236}">
                <a16:creationId xmlns:a16="http://schemas.microsoft.com/office/drawing/2014/main" id="{5D1059E0-B428-E109-C9F5-AA2AED2441BC}"/>
              </a:ext>
            </a:extLst>
          </p:cNvPr>
          <p:cNvSpPr/>
          <p:nvPr/>
        </p:nvSpPr>
        <p:spPr>
          <a:xfrm rot="20158816" flipH="1">
            <a:off x="6557114" y="2064835"/>
            <a:ext cx="809788" cy="445143"/>
          </a:xfrm>
          <a:custGeom>
            <a:avLst/>
            <a:gdLst/>
            <a:ahLst/>
            <a:cxnLst/>
            <a:rect l="l" t="t" r="r" b="b"/>
            <a:pathLst>
              <a:path w="1784897" h="1207036">
                <a:moveTo>
                  <a:pt x="0" y="0"/>
                </a:moveTo>
                <a:lnTo>
                  <a:pt x="1784897" y="0"/>
                </a:lnTo>
                <a:lnTo>
                  <a:pt x="1784897" y="1207037"/>
                </a:lnTo>
                <a:lnTo>
                  <a:pt x="0" y="1207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3" name="Ms Hường Kate 0964869886 4 - 9Slide.vn">
            <a:extLst>
              <a:ext uri="{FF2B5EF4-FFF2-40B4-BE49-F238E27FC236}">
                <a16:creationId xmlns:a16="http://schemas.microsoft.com/office/drawing/2014/main" id="{71372932-B234-EE6D-0447-5F5B899AFD84}"/>
              </a:ext>
            </a:extLst>
          </p:cNvPr>
          <p:cNvSpPr/>
          <p:nvPr/>
        </p:nvSpPr>
        <p:spPr>
          <a:xfrm rot="1441184">
            <a:off x="3241787" y="2286986"/>
            <a:ext cx="809788" cy="445143"/>
          </a:xfrm>
          <a:custGeom>
            <a:avLst/>
            <a:gdLst/>
            <a:ahLst/>
            <a:cxnLst/>
            <a:rect l="l" t="t" r="r" b="b"/>
            <a:pathLst>
              <a:path w="1784897" h="1207036">
                <a:moveTo>
                  <a:pt x="0" y="0"/>
                </a:moveTo>
                <a:lnTo>
                  <a:pt x="1784897" y="0"/>
                </a:lnTo>
                <a:lnTo>
                  <a:pt x="1784897" y="1207037"/>
                </a:lnTo>
                <a:lnTo>
                  <a:pt x="0" y="1207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4" name="Ms Hường Kate 0964869886 5 - 9Slide.vn">
            <a:extLst>
              <a:ext uri="{FF2B5EF4-FFF2-40B4-BE49-F238E27FC236}">
                <a16:creationId xmlns:a16="http://schemas.microsoft.com/office/drawing/2014/main" id="{D9BAEA19-993F-38F7-8E5F-957E4B7E8998}"/>
              </a:ext>
            </a:extLst>
          </p:cNvPr>
          <p:cNvSpPr/>
          <p:nvPr/>
        </p:nvSpPr>
        <p:spPr>
          <a:xfrm rot="18018147">
            <a:off x="2486316" y="5238854"/>
            <a:ext cx="1189931" cy="804691"/>
          </a:xfrm>
          <a:custGeom>
            <a:avLst/>
            <a:gdLst/>
            <a:ahLst/>
            <a:cxnLst/>
            <a:rect l="l" t="t" r="r" b="b"/>
            <a:pathLst>
              <a:path w="1784897" h="1207036">
                <a:moveTo>
                  <a:pt x="0" y="0"/>
                </a:moveTo>
                <a:lnTo>
                  <a:pt x="1784897" y="0"/>
                </a:lnTo>
                <a:lnTo>
                  <a:pt x="1784897" y="1207037"/>
                </a:lnTo>
                <a:lnTo>
                  <a:pt x="0" y="1207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5" name="Ms Hường Kate 0964869886 6 - 9Slide.vn">
            <a:extLst>
              <a:ext uri="{FF2B5EF4-FFF2-40B4-BE49-F238E27FC236}">
                <a16:creationId xmlns:a16="http://schemas.microsoft.com/office/drawing/2014/main" id="{2076104D-D4AB-3F5A-D401-2FC5990E4F2C}"/>
              </a:ext>
            </a:extLst>
          </p:cNvPr>
          <p:cNvSpPr/>
          <p:nvPr/>
        </p:nvSpPr>
        <p:spPr>
          <a:xfrm rot="19997427">
            <a:off x="1696070" y="3315477"/>
            <a:ext cx="1189931" cy="804691"/>
          </a:xfrm>
          <a:custGeom>
            <a:avLst/>
            <a:gdLst/>
            <a:ahLst/>
            <a:cxnLst/>
            <a:rect l="l" t="t" r="r" b="b"/>
            <a:pathLst>
              <a:path w="1784897" h="1207036">
                <a:moveTo>
                  <a:pt x="0" y="0"/>
                </a:moveTo>
                <a:lnTo>
                  <a:pt x="1784897" y="0"/>
                </a:lnTo>
                <a:lnTo>
                  <a:pt x="1784897" y="1207037"/>
                </a:lnTo>
                <a:lnTo>
                  <a:pt x="0" y="1207037"/>
                </a:lnTo>
                <a:lnTo>
                  <a:pt x="0" y="0"/>
                </a:lnTo>
                <a:close/>
              </a:path>
            </a:pathLst>
          </a:custGeom>
          <a:blipFill>
            <a:blip r:embed="rId17">
              <a:extLst>
                <a:ext uri="{96DAC541-7B7A-43D3-8B79-37D633B846F1}">
                  <asvg:svgBlip xmlns:asvg="http://schemas.microsoft.com/office/drawing/2016/SVG/main" r:embed="rId1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7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2384803" y="1834243"/>
            <a:ext cx="6448923" cy="4338847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1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8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20">
              <a:extLs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9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22">
              <a:extLst>
                <a:ext uri="{96DAC541-7B7A-43D3-8B79-37D633B846F1}">
                  <asvg:svgBlip xmlns:asvg="http://schemas.microsoft.com/office/drawing/2016/SVG/main" r:embed="rId2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10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68858" y="4926493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24">
              <a:extLst>
                <a:ext uri="{96DAC541-7B7A-43D3-8B79-37D633B846F1}">
                  <asvg:svgBlip xmlns:asvg="http://schemas.microsoft.com/office/drawing/2016/SVG/main" r:embed="rId2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11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6">
              <a:extLst>
                <a:ext uri="{96DAC541-7B7A-43D3-8B79-37D633B846F1}">
                  <asvg:svgBlip xmlns:asvg="http://schemas.microsoft.com/office/drawing/2016/SVG/main" r:embed="rId2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2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4597922" y="6371704"/>
            <a:ext cx="2996156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6: Food and drinks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19" name="Ms Hường Kate 0964869886 13 - 9Slide.vn">
            <a:extLst>
              <a:ext uri="{FF2B5EF4-FFF2-40B4-BE49-F238E27FC236}">
                <a16:creationId xmlns:a16="http://schemas.microsoft.com/office/drawing/2014/main" id="{E0D0C217-57D2-B10A-5E66-1C18DA9D4AA4}"/>
              </a:ext>
            </a:extLst>
          </p:cNvPr>
          <p:cNvPicPr>
            <a:picLocks noChangeAspect="1"/>
          </p:cNvPicPr>
          <p:nvPr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0859" y="5144770"/>
            <a:ext cx="3427326" cy="1725062"/>
          </a:xfrm>
          <a:prstGeom prst="rect">
            <a:avLst/>
          </a:prstGeom>
        </p:spPr>
      </p:pic>
      <p:pic>
        <p:nvPicPr>
          <p:cNvPr id="22" name="Ms Hường Kate 0964869886 14 - 9Slide.vn">
            <a:extLst>
              <a:ext uri="{FF2B5EF4-FFF2-40B4-BE49-F238E27FC236}">
                <a16:creationId xmlns:a16="http://schemas.microsoft.com/office/drawing/2014/main" id="{7B230897-645F-DCFD-1598-068872E2B160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5313" y="3251346"/>
            <a:ext cx="1943100" cy="1543050"/>
          </a:xfrm>
          <a:prstGeom prst="rect">
            <a:avLst/>
          </a:prstGeom>
        </p:spPr>
      </p:pic>
      <p:pic>
        <p:nvPicPr>
          <p:cNvPr id="28" name="Ms Hường Kate 0964869886 15 - 9Slide.vn">
            <a:extLst>
              <a:ext uri="{FF2B5EF4-FFF2-40B4-BE49-F238E27FC236}">
                <a16:creationId xmlns:a16="http://schemas.microsoft.com/office/drawing/2014/main" id="{E3BF5DB6-44A4-8EE1-DBB6-52D6A03569CC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0698" y="2790375"/>
            <a:ext cx="4088255" cy="661112"/>
          </a:xfrm>
          <a:prstGeom prst="rect">
            <a:avLst/>
          </a:prstGeom>
        </p:spPr>
      </p:pic>
      <p:pic>
        <p:nvPicPr>
          <p:cNvPr id="30" name="Ms Hường Kate 0964869886 16 - 9Slide.vn">
            <a:extLst>
              <a:ext uri="{FF2B5EF4-FFF2-40B4-BE49-F238E27FC236}">
                <a16:creationId xmlns:a16="http://schemas.microsoft.com/office/drawing/2014/main" id="{D48789C5-6FAB-C6B4-80C9-CE0296FE27F0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3193" y="3604550"/>
            <a:ext cx="2102044" cy="618248"/>
          </a:xfrm>
          <a:prstGeom prst="rect">
            <a:avLst/>
          </a:prstGeom>
        </p:spPr>
      </p:pic>
      <p:pic>
        <p:nvPicPr>
          <p:cNvPr id="33" name="Ms Hường Kate 0964869886 17 - 9Slide.vn">
            <a:extLst>
              <a:ext uri="{FF2B5EF4-FFF2-40B4-BE49-F238E27FC236}">
                <a16:creationId xmlns:a16="http://schemas.microsoft.com/office/drawing/2014/main" id="{B1FD6318-E76A-FC58-1767-91F42ACD7D84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8475" y="4410848"/>
            <a:ext cx="2788828" cy="828289"/>
          </a:xfrm>
          <a:prstGeom prst="rect">
            <a:avLst/>
          </a:prstGeom>
        </p:spPr>
      </p:pic>
      <p:pic>
        <p:nvPicPr>
          <p:cNvPr id="35" name="Ms Hường Kate 0964869886 18 - 9Slide.vn">
            <a:extLst>
              <a:ext uri="{FF2B5EF4-FFF2-40B4-BE49-F238E27FC236}">
                <a16:creationId xmlns:a16="http://schemas.microsoft.com/office/drawing/2014/main" id="{BF4280CA-8079-896B-5D94-25976D67B282}"/>
              </a:ext>
            </a:extLst>
          </p:cNvPr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3165" y="5239138"/>
            <a:ext cx="2329991" cy="962949"/>
          </a:xfrm>
          <a:prstGeom prst="rect">
            <a:avLst/>
          </a:prstGeom>
        </p:spPr>
      </p:pic>
      <p:pic>
        <p:nvPicPr>
          <p:cNvPr id="38" name="Ms Hường Kate 0964869886 19 - 9Slide.vn">
            <a:extLst>
              <a:ext uri="{FF2B5EF4-FFF2-40B4-BE49-F238E27FC236}">
                <a16:creationId xmlns:a16="http://schemas.microsoft.com/office/drawing/2014/main" id="{2C00DBBA-1783-AC88-01A4-E2AC666985DE}"/>
              </a:ext>
            </a:extLst>
          </p:cNvPr>
          <p:cNvPicPr>
            <a:picLocks noChangeAspect="1"/>
          </p:cNvPicPr>
          <p:nvPr/>
        </p:nvPicPr>
        <p:blipFill>
          <a:blip r:embed="rId3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176" y="3443307"/>
            <a:ext cx="2203450" cy="1993900"/>
          </a:xfrm>
          <a:prstGeom prst="rect">
            <a:avLst/>
          </a:prstGeom>
        </p:spPr>
      </p:pic>
      <p:grpSp>
        <p:nvGrpSpPr>
          <p:cNvPr id="44" name="Ms Hường Kate 0964869886 20 - 9Slide.vn">
            <a:extLst>
              <a:ext uri="{FF2B5EF4-FFF2-40B4-BE49-F238E27FC236}">
                <a16:creationId xmlns:a16="http://schemas.microsoft.com/office/drawing/2014/main" id="{32D4F535-435E-05C1-76B8-736EFA2897C5}"/>
              </a:ext>
            </a:extLst>
          </p:cNvPr>
          <p:cNvGrpSpPr/>
          <p:nvPr/>
        </p:nvGrpSpPr>
        <p:grpSpPr>
          <a:xfrm>
            <a:off x="284603" y="4007973"/>
            <a:ext cx="1978731" cy="2136915"/>
            <a:chOff x="426904" y="6011959"/>
            <a:chExt cx="2968096" cy="3205372"/>
          </a:xfrm>
        </p:grpSpPr>
        <p:pic>
          <p:nvPicPr>
            <p:cNvPr id="40" name="Picture 39">
              <a:extLst>
                <a:ext uri="{FF2B5EF4-FFF2-40B4-BE49-F238E27FC236}">
                  <a16:creationId xmlns:a16="http://schemas.microsoft.com/office/drawing/2014/main" id="{5BE0DAFE-4B33-C3A8-2905-5DA7FF18AC49}"/>
                </a:ext>
              </a:extLst>
            </p:cNvPr>
            <p:cNvPicPr>
              <a:picLocks noChangeAspect="1"/>
            </p:cNvPicPr>
            <p:nvPr/>
          </p:nvPicPr>
          <p:blipFill>
            <a:blip r:embed="rId3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26904" y="8542033"/>
              <a:ext cx="2968096" cy="675298"/>
            </a:xfrm>
            <a:prstGeom prst="rect">
              <a:avLst/>
            </a:prstGeom>
          </p:spPr>
        </p:pic>
        <p:pic>
          <p:nvPicPr>
            <p:cNvPr id="43" name="Picture 42">
              <a:extLst>
                <a:ext uri="{FF2B5EF4-FFF2-40B4-BE49-F238E27FC236}">
                  <a16:creationId xmlns:a16="http://schemas.microsoft.com/office/drawing/2014/main" id="{151B78DE-A5F2-5ED9-9666-F0F751233D8B}"/>
                </a:ext>
              </a:extLst>
            </p:cNvPr>
            <p:cNvPicPr>
              <a:picLocks noChangeAspect="1"/>
            </p:cNvPicPr>
            <p:nvPr/>
          </p:nvPicPr>
          <p:blipFill>
            <a:blip r:embed="rId3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74" y="6011959"/>
              <a:ext cx="2768310" cy="2643708"/>
            </a:xfrm>
            <a:prstGeom prst="rect">
              <a:avLst/>
            </a:prstGeom>
          </p:spPr>
        </p:pic>
      </p:grpSp>
      <p:grpSp>
        <p:nvGrpSpPr>
          <p:cNvPr id="51" name="Ms Hường Kate 0964869886 21 - 9Slide.vn">
            <a:extLst>
              <a:ext uri="{FF2B5EF4-FFF2-40B4-BE49-F238E27FC236}">
                <a16:creationId xmlns:a16="http://schemas.microsoft.com/office/drawing/2014/main" id="{FB55CF6A-AEFB-F3A5-9634-87DE5106ACFC}"/>
              </a:ext>
            </a:extLst>
          </p:cNvPr>
          <p:cNvGrpSpPr/>
          <p:nvPr/>
        </p:nvGrpSpPr>
        <p:grpSpPr>
          <a:xfrm>
            <a:off x="397346" y="1954164"/>
            <a:ext cx="2039245" cy="1508145"/>
            <a:chOff x="584046" y="2854239"/>
            <a:chExt cx="3058867" cy="2262218"/>
          </a:xfrm>
        </p:grpSpPr>
        <p:pic>
          <p:nvPicPr>
            <p:cNvPr id="47" name="Picture 46">
              <a:extLst>
                <a:ext uri="{FF2B5EF4-FFF2-40B4-BE49-F238E27FC236}">
                  <a16:creationId xmlns:a16="http://schemas.microsoft.com/office/drawing/2014/main" id="{B7C317BB-21A5-A34E-EA7C-4AC519CC965D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4046" y="4453319"/>
              <a:ext cx="3058867" cy="663138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6C322206-CE89-C568-C912-D78FC614271C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50737" y="2854239"/>
              <a:ext cx="2690818" cy="1691371"/>
            </a:xfrm>
            <a:prstGeom prst="rect">
              <a:avLst/>
            </a:prstGeom>
          </p:spPr>
        </p:pic>
      </p:grpSp>
      <p:grpSp>
        <p:nvGrpSpPr>
          <p:cNvPr id="56" name="Ms Hường Kate 0964869886 22 - 9Slide.vn">
            <a:extLst>
              <a:ext uri="{FF2B5EF4-FFF2-40B4-BE49-F238E27FC236}">
                <a16:creationId xmlns:a16="http://schemas.microsoft.com/office/drawing/2014/main" id="{C78CC3FF-E26E-9ECE-67DA-382235874B6F}"/>
              </a:ext>
            </a:extLst>
          </p:cNvPr>
          <p:cNvGrpSpPr/>
          <p:nvPr/>
        </p:nvGrpSpPr>
        <p:grpSpPr>
          <a:xfrm>
            <a:off x="2371965" y="490313"/>
            <a:ext cx="2286000" cy="1608836"/>
            <a:chOff x="2590800" y="507082"/>
            <a:chExt cx="3429000" cy="2413254"/>
          </a:xfrm>
        </p:grpSpPr>
        <p:pic>
          <p:nvPicPr>
            <p:cNvPr id="53" name="Picture 52">
              <a:extLst>
                <a:ext uri="{FF2B5EF4-FFF2-40B4-BE49-F238E27FC236}">
                  <a16:creationId xmlns:a16="http://schemas.microsoft.com/office/drawing/2014/main" id="{32C4BE21-37AF-DB11-BEF6-49F059184538}"/>
                </a:ext>
              </a:extLst>
            </p:cNvPr>
            <p:cNvPicPr>
              <a:picLocks noChangeAspect="1"/>
            </p:cNvPicPr>
            <p:nvPr/>
          </p:nvPicPr>
          <p:blipFill>
            <a:blip r:embed="rId3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90492" y="2189402"/>
              <a:ext cx="2052396" cy="730934"/>
            </a:xfrm>
            <a:prstGeom prst="rect">
              <a:avLst/>
            </a:prstGeom>
          </p:spPr>
        </p:pic>
        <p:pic>
          <p:nvPicPr>
            <p:cNvPr id="55" name="Picture 54">
              <a:extLst>
                <a:ext uri="{FF2B5EF4-FFF2-40B4-BE49-F238E27FC236}">
                  <a16:creationId xmlns:a16="http://schemas.microsoft.com/office/drawing/2014/main" id="{805EF761-E2B3-1D29-956A-9FA3E49B5B55}"/>
                </a:ext>
              </a:extLst>
            </p:cNvPr>
            <p:cNvPicPr>
              <a:picLocks noChangeAspect="1"/>
            </p:cNvPicPr>
            <p:nvPr/>
          </p:nvPicPr>
          <p:blipFill>
            <a:blip r:embed="rId4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90800" y="507082"/>
              <a:ext cx="3429000" cy="1721796"/>
            </a:xfrm>
            <a:prstGeom prst="rect">
              <a:avLst/>
            </a:prstGeom>
          </p:spPr>
        </p:pic>
      </p:grpSp>
      <p:grpSp>
        <p:nvGrpSpPr>
          <p:cNvPr id="62" name="Ms Hường Kate 0964869886 23 - 9Slide.vn">
            <a:extLst>
              <a:ext uri="{FF2B5EF4-FFF2-40B4-BE49-F238E27FC236}">
                <a16:creationId xmlns:a16="http://schemas.microsoft.com/office/drawing/2014/main" id="{4BB2F508-69F0-0FC6-45C1-F8F8CB929C86}"/>
              </a:ext>
            </a:extLst>
          </p:cNvPr>
          <p:cNvGrpSpPr/>
          <p:nvPr/>
        </p:nvGrpSpPr>
        <p:grpSpPr>
          <a:xfrm>
            <a:off x="5516423" y="-1"/>
            <a:ext cx="2158073" cy="1945339"/>
            <a:chOff x="7037431" y="-23226"/>
            <a:chExt cx="3237109" cy="2918008"/>
          </a:xfrm>
        </p:grpSpPr>
        <p:pic>
          <p:nvPicPr>
            <p:cNvPr id="59" name="Picture 58">
              <a:extLst>
                <a:ext uri="{FF2B5EF4-FFF2-40B4-BE49-F238E27FC236}">
                  <a16:creationId xmlns:a16="http://schemas.microsoft.com/office/drawing/2014/main" id="{DC2CA326-3C72-42C6-4033-C6D81655A9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70600" y="1756156"/>
              <a:ext cx="1483211" cy="1138626"/>
            </a:xfrm>
            <a:prstGeom prst="rect">
              <a:avLst/>
            </a:prstGeom>
          </p:spPr>
        </p:pic>
        <p:pic>
          <p:nvPicPr>
            <p:cNvPr id="61" name="Picture 60">
              <a:extLst>
                <a:ext uri="{FF2B5EF4-FFF2-40B4-BE49-F238E27FC236}">
                  <a16:creationId xmlns:a16="http://schemas.microsoft.com/office/drawing/2014/main" id="{7AFD4006-F3A5-E7C4-15DC-853472971B2A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37431" y="-23226"/>
              <a:ext cx="3237109" cy="1992067"/>
            </a:xfrm>
            <a:prstGeom prst="rect">
              <a:avLst/>
            </a:prstGeom>
          </p:spPr>
        </p:pic>
      </p:grpSp>
      <p:grpSp>
        <p:nvGrpSpPr>
          <p:cNvPr id="67" name="Ms Hường Kate 0964869886 24 - 9Slide.vn">
            <a:extLst>
              <a:ext uri="{FF2B5EF4-FFF2-40B4-BE49-F238E27FC236}">
                <a16:creationId xmlns:a16="http://schemas.microsoft.com/office/drawing/2014/main" id="{69F06D89-76D5-7CAB-315F-9F4056B91589}"/>
              </a:ext>
            </a:extLst>
          </p:cNvPr>
          <p:cNvGrpSpPr/>
          <p:nvPr/>
        </p:nvGrpSpPr>
        <p:grpSpPr>
          <a:xfrm>
            <a:off x="8259104" y="790723"/>
            <a:ext cx="1875478" cy="1887706"/>
            <a:chOff x="10671798" y="574308"/>
            <a:chExt cx="2813217" cy="2831559"/>
          </a:xfrm>
        </p:grpSpPr>
        <p:pic>
          <p:nvPicPr>
            <p:cNvPr id="64" name="Picture 63">
              <a:extLst>
                <a:ext uri="{FF2B5EF4-FFF2-40B4-BE49-F238E27FC236}">
                  <a16:creationId xmlns:a16="http://schemas.microsoft.com/office/drawing/2014/main" id="{010A5A22-9EEE-9863-4E45-CE334EB0AF4E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319792" y="2695165"/>
              <a:ext cx="1517228" cy="710702"/>
            </a:xfrm>
            <a:prstGeom prst="rect">
              <a:avLst/>
            </a:prstGeom>
          </p:spPr>
        </p:pic>
        <p:pic>
          <p:nvPicPr>
            <p:cNvPr id="66" name="Picture 65">
              <a:extLst>
                <a:ext uri="{FF2B5EF4-FFF2-40B4-BE49-F238E27FC236}">
                  <a16:creationId xmlns:a16="http://schemas.microsoft.com/office/drawing/2014/main" id="{4AC4525A-7660-62C8-FE5E-9CD5706E4F3A}"/>
                </a:ext>
              </a:extLst>
            </p:cNvPr>
            <p:cNvPicPr>
              <a:picLocks noChangeAspect="1"/>
            </p:cNvPicPr>
            <p:nvPr/>
          </p:nvPicPr>
          <p:blipFill>
            <a:blip r:embed="rId4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671798" y="574308"/>
              <a:ext cx="2813217" cy="2102612"/>
            </a:xfrm>
            <a:prstGeom prst="rect">
              <a:avLst/>
            </a:prstGeom>
          </p:spPr>
        </p:pic>
      </p:grpSp>
      <p:grpSp>
        <p:nvGrpSpPr>
          <p:cNvPr id="72" name="Ms Hường Kate 0964869886 25 - 9Slide.vn">
            <a:extLst>
              <a:ext uri="{FF2B5EF4-FFF2-40B4-BE49-F238E27FC236}">
                <a16:creationId xmlns:a16="http://schemas.microsoft.com/office/drawing/2014/main" id="{D8D62DB3-21BA-9A5A-0B6E-A6A635B2B8E6}"/>
              </a:ext>
            </a:extLst>
          </p:cNvPr>
          <p:cNvGrpSpPr/>
          <p:nvPr/>
        </p:nvGrpSpPr>
        <p:grpSpPr>
          <a:xfrm>
            <a:off x="9717947" y="3257464"/>
            <a:ext cx="1630025" cy="1582799"/>
            <a:chOff x="14060896" y="2502820"/>
            <a:chExt cx="2445038" cy="2374199"/>
          </a:xfrm>
        </p:grpSpPr>
        <p:pic>
          <p:nvPicPr>
            <p:cNvPr id="69" name="Picture 68">
              <a:extLst>
                <a:ext uri="{FF2B5EF4-FFF2-40B4-BE49-F238E27FC236}">
                  <a16:creationId xmlns:a16="http://schemas.microsoft.com/office/drawing/2014/main" id="{8B9EED8C-DD62-CE0A-ADC2-2550426AE4C5}"/>
                </a:ext>
              </a:extLst>
            </p:cNvPr>
            <p:cNvPicPr>
              <a:picLocks noChangeAspect="1"/>
            </p:cNvPicPr>
            <p:nvPr/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96959" y="4082694"/>
              <a:ext cx="2242265" cy="794325"/>
            </a:xfrm>
            <a:prstGeom prst="rect">
              <a:avLst/>
            </a:prstGeom>
          </p:spPr>
        </p:pic>
        <p:pic>
          <p:nvPicPr>
            <p:cNvPr id="71" name="Picture 70">
              <a:extLst>
                <a:ext uri="{FF2B5EF4-FFF2-40B4-BE49-F238E27FC236}">
                  <a16:creationId xmlns:a16="http://schemas.microsoft.com/office/drawing/2014/main" id="{18E48D18-EA1E-35BA-8CF8-5B109DDD97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060896" y="2502820"/>
              <a:ext cx="2445038" cy="1567332"/>
            </a:xfrm>
            <a:prstGeom prst="rect">
              <a:avLst/>
            </a:prstGeom>
          </p:spPr>
        </p:pic>
      </p:grpSp>
      <p:sp>
        <p:nvSpPr>
          <p:cNvPr id="2" name="Ms Hường Kate 0964869886 26 - 9Slide.vn">
            <a:extLst>
              <a:ext uri="{FF2B5EF4-FFF2-40B4-BE49-F238E27FC236}">
                <a16:creationId xmlns:a16="http://schemas.microsoft.com/office/drawing/2014/main" id="{572AEE4A-C5F1-279F-236C-5AE889BD0785}"/>
              </a:ext>
            </a:extLst>
          </p:cNvPr>
          <p:cNvSpPr/>
          <p:nvPr/>
        </p:nvSpPr>
        <p:spPr>
          <a:xfrm>
            <a:off x="2098411" y="5070576"/>
            <a:ext cx="610974" cy="607354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Ms Hường Kate 0964869886 29 - 9Slide.vn">
            <a:extLst>
              <a:ext uri="{FF2B5EF4-FFF2-40B4-BE49-F238E27FC236}">
                <a16:creationId xmlns:a16="http://schemas.microsoft.com/office/drawing/2014/main" id="{6DADD2F2-9B98-A28B-B33F-B96C4C8D078E}"/>
              </a:ext>
            </a:extLst>
          </p:cNvPr>
          <p:cNvSpPr/>
          <p:nvPr/>
        </p:nvSpPr>
        <p:spPr>
          <a:xfrm>
            <a:off x="2273972" y="2491102"/>
            <a:ext cx="619505" cy="54673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Ms Hường Kate 0964869886 29 - 9Slide.vn">
            <a:extLst>
              <a:ext uri="{FF2B5EF4-FFF2-40B4-BE49-F238E27FC236}">
                <a16:creationId xmlns:a16="http://schemas.microsoft.com/office/drawing/2014/main" id="{B6E6A3F0-DCEC-F2DB-C2DD-1B0106D80808}"/>
              </a:ext>
            </a:extLst>
          </p:cNvPr>
          <p:cNvSpPr/>
          <p:nvPr/>
        </p:nvSpPr>
        <p:spPr>
          <a:xfrm>
            <a:off x="4387270" y="1438286"/>
            <a:ext cx="619505" cy="54673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Ms Hường Kate 0964869886 26 - 9Slide.vn">
            <a:extLst>
              <a:ext uri="{FF2B5EF4-FFF2-40B4-BE49-F238E27FC236}">
                <a16:creationId xmlns:a16="http://schemas.microsoft.com/office/drawing/2014/main" id="{A80F56CC-11FA-D540-AEF2-5D273103B465}"/>
              </a:ext>
            </a:extLst>
          </p:cNvPr>
          <p:cNvSpPr/>
          <p:nvPr/>
        </p:nvSpPr>
        <p:spPr>
          <a:xfrm>
            <a:off x="9787864" y="2111368"/>
            <a:ext cx="610974" cy="607354"/>
          </a:xfrm>
          <a:custGeom>
            <a:avLst/>
            <a:gdLst/>
            <a:ahLst/>
            <a:cxnLst/>
            <a:rect l="l" t="t" r="r" b="b"/>
            <a:pathLst>
              <a:path w="4119950" h="4114800">
                <a:moveTo>
                  <a:pt x="0" y="0"/>
                </a:moveTo>
                <a:lnTo>
                  <a:pt x="4119950" y="0"/>
                </a:lnTo>
                <a:lnTo>
                  <a:pt x="411995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7">
              <a:extLst>
                <a:ext uri="{96DAC541-7B7A-43D3-8B79-37D633B846F1}">
                  <asvg:svgBlip xmlns:asvg="http://schemas.microsoft.com/office/drawing/2016/SVG/main" r:embed="rId4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Ms Hường Kate 0964869886 29 - 9Slide.vn">
            <a:extLst>
              <a:ext uri="{FF2B5EF4-FFF2-40B4-BE49-F238E27FC236}">
                <a16:creationId xmlns:a16="http://schemas.microsoft.com/office/drawing/2014/main" id="{40BFD2A7-1678-1C15-8C34-FDF82237B5A1}"/>
              </a:ext>
            </a:extLst>
          </p:cNvPr>
          <p:cNvSpPr/>
          <p:nvPr/>
        </p:nvSpPr>
        <p:spPr>
          <a:xfrm>
            <a:off x="11158341" y="4029328"/>
            <a:ext cx="619505" cy="54673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Ms Hường Kate 0964869886 29 - 9Slide.vn">
            <a:extLst>
              <a:ext uri="{FF2B5EF4-FFF2-40B4-BE49-F238E27FC236}">
                <a16:creationId xmlns:a16="http://schemas.microsoft.com/office/drawing/2014/main" id="{C3D95B2F-5A15-CA8B-1D33-B2CBF2E3C963}"/>
              </a:ext>
            </a:extLst>
          </p:cNvPr>
          <p:cNvSpPr/>
          <p:nvPr/>
        </p:nvSpPr>
        <p:spPr>
          <a:xfrm>
            <a:off x="7410194" y="1308771"/>
            <a:ext cx="619505" cy="546734"/>
          </a:xfrm>
          <a:custGeom>
            <a:avLst/>
            <a:gdLst/>
            <a:ahLst/>
            <a:cxnLst/>
            <a:rect l="l" t="t" r="r" b="b"/>
            <a:pathLst>
              <a:path w="4114800" h="4114800">
                <a:moveTo>
                  <a:pt x="0" y="0"/>
                </a:moveTo>
                <a:lnTo>
                  <a:pt x="4114800" y="0"/>
                </a:lnTo>
                <a:lnTo>
                  <a:pt x="411480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49">
              <a:extLst>
                <a:ext uri="{96DAC541-7B7A-43D3-8B79-37D633B846F1}">
                  <asvg:svgBlip xmlns:asvg="http://schemas.microsoft.com/office/drawing/2016/SVG/main" r:embed="rId5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9249921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6-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C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C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MC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MC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5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1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6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7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CH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L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L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TL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TL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13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8" fill="hold">
                      <p:stCondLst>
                        <p:cond delay="0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L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L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36" grpId="0"/>
      <p:bldP spid="2" grpId="0" animBg="1"/>
      <p:bldP spid="3" grpId="0" animBg="1"/>
      <p:bldP spid="4" grpId="0" animBg="1"/>
      <p:bldP spid="8" grpId="0" animBg="1"/>
      <p:bldP spid="9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59000">
              <a:srgbClr val="ABE691"/>
            </a:gs>
            <a:gs pos="100000">
              <a:schemeClr val="accent1">
                <a:lumMod val="5000"/>
                <a:lumOff val="95000"/>
              </a:schemeClr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Ms Hường Kate 0964869886 1 - 9Slide.vn">
            <a:extLst>
              <a:ext uri="{FF2B5EF4-FFF2-40B4-BE49-F238E27FC236}">
                <a16:creationId xmlns:a16="http://schemas.microsoft.com/office/drawing/2014/main" id="{7158DFB6-63E7-C564-13FB-2E30E3FB04A0}"/>
              </a:ext>
            </a:extLst>
          </p:cNvPr>
          <p:cNvSpPr/>
          <p:nvPr/>
        </p:nvSpPr>
        <p:spPr>
          <a:xfrm rot="16200000">
            <a:off x="8769506" y="3514280"/>
            <a:ext cx="362391" cy="1395480"/>
          </a:xfrm>
          <a:custGeom>
            <a:avLst/>
            <a:gdLst/>
            <a:ahLst/>
            <a:cxnLst/>
            <a:rect l="l" t="t" r="r" b="b"/>
            <a:pathLst>
              <a:path w="1057884" h="3088712">
                <a:moveTo>
                  <a:pt x="0" y="0"/>
                </a:moveTo>
                <a:lnTo>
                  <a:pt x="1057884" y="0"/>
                </a:lnTo>
                <a:lnTo>
                  <a:pt x="1057884" y="3088712"/>
                </a:lnTo>
                <a:lnTo>
                  <a:pt x="0" y="30887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5" name="Ms Hường Kate 0964869886 2 - 9Slide.vn">
            <a:extLst>
              <a:ext uri="{FF2B5EF4-FFF2-40B4-BE49-F238E27FC236}">
                <a16:creationId xmlns:a16="http://schemas.microsoft.com/office/drawing/2014/main" id="{A2730CF7-AFEC-64BB-9FE6-072A3339E670}"/>
              </a:ext>
            </a:extLst>
          </p:cNvPr>
          <p:cNvSpPr/>
          <p:nvPr/>
        </p:nvSpPr>
        <p:spPr>
          <a:xfrm rot="13415355">
            <a:off x="8256229" y="3020337"/>
            <a:ext cx="362391" cy="1395480"/>
          </a:xfrm>
          <a:custGeom>
            <a:avLst/>
            <a:gdLst/>
            <a:ahLst/>
            <a:cxnLst/>
            <a:rect l="l" t="t" r="r" b="b"/>
            <a:pathLst>
              <a:path w="1057884" h="3088712">
                <a:moveTo>
                  <a:pt x="0" y="0"/>
                </a:moveTo>
                <a:lnTo>
                  <a:pt x="1057884" y="0"/>
                </a:lnTo>
                <a:lnTo>
                  <a:pt x="1057884" y="3088712"/>
                </a:lnTo>
                <a:lnTo>
                  <a:pt x="0" y="30887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7" name="Ms Hường Kate 0964869886 3 - 9Slide.vn">
            <a:extLst>
              <a:ext uri="{FF2B5EF4-FFF2-40B4-BE49-F238E27FC236}">
                <a16:creationId xmlns:a16="http://schemas.microsoft.com/office/drawing/2014/main" id="{9767C270-4BD7-F499-47E1-B23E2B85B0CA}"/>
              </a:ext>
            </a:extLst>
          </p:cNvPr>
          <p:cNvSpPr/>
          <p:nvPr/>
        </p:nvSpPr>
        <p:spPr>
          <a:xfrm rot="13415355">
            <a:off x="5928826" y="2235004"/>
            <a:ext cx="334349" cy="803104"/>
          </a:xfrm>
          <a:custGeom>
            <a:avLst/>
            <a:gdLst/>
            <a:ahLst/>
            <a:cxnLst/>
            <a:rect l="l" t="t" r="r" b="b"/>
            <a:pathLst>
              <a:path w="1057884" h="3088712">
                <a:moveTo>
                  <a:pt x="0" y="0"/>
                </a:moveTo>
                <a:lnTo>
                  <a:pt x="1057884" y="0"/>
                </a:lnTo>
                <a:lnTo>
                  <a:pt x="1057884" y="3088712"/>
                </a:lnTo>
                <a:lnTo>
                  <a:pt x="0" y="30887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8" name="Ms Hường Kate 0964869886 4 - 9Slide.vn">
            <a:extLst>
              <a:ext uri="{FF2B5EF4-FFF2-40B4-BE49-F238E27FC236}">
                <a16:creationId xmlns:a16="http://schemas.microsoft.com/office/drawing/2014/main" id="{52103BD4-AA74-B86A-02F3-D35E91BE346F}"/>
              </a:ext>
            </a:extLst>
          </p:cNvPr>
          <p:cNvSpPr/>
          <p:nvPr/>
        </p:nvSpPr>
        <p:spPr>
          <a:xfrm rot="8184645" flipH="1">
            <a:off x="5015472" y="2174153"/>
            <a:ext cx="256322" cy="952463"/>
          </a:xfrm>
          <a:custGeom>
            <a:avLst/>
            <a:gdLst/>
            <a:ahLst/>
            <a:cxnLst/>
            <a:rect l="l" t="t" r="r" b="b"/>
            <a:pathLst>
              <a:path w="1057884" h="3088712">
                <a:moveTo>
                  <a:pt x="0" y="0"/>
                </a:moveTo>
                <a:lnTo>
                  <a:pt x="1057884" y="0"/>
                </a:lnTo>
                <a:lnTo>
                  <a:pt x="1057884" y="3088712"/>
                </a:lnTo>
                <a:lnTo>
                  <a:pt x="0" y="30887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9" name="Ms Hường Kate 0964869886 5 - 9Slide.vn">
            <a:extLst>
              <a:ext uri="{FF2B5EF4-FFF2-40B4-BE49-F238E27FC236}">
                <a16:creationId xmlns:a16="http://schemas.microsoft.com/office/drawing/2014/main" id="{FF4A85B2-2569-40A0-6B06-A77CCE91A81C}"/>
              </a:ext>
            </a:extLst>
          </p:cNvPr>
          <p:cNvSpPr/>
          <p:nvPr/>
        </p:nvSpPr>
        <p:spPr>
          <a:xfrm rot="5972779" flipH="1">
            <a:off x="3376064" y="2803474"/>
            <a:ext cx="272957" cy="1054249"/>
          </a:xfrm>
          <a:custGeom>
            <a:avLst/>
            <a:gdLst/>
            <a:ahLst/>
            <a:cxnLst/>
            <a:rect l="l" t="t" r="r" b="b"/>
            <a:pathLst>
              <a:path w="1057884" h="3088712">
                <a:moveTo>
                  <a:pt x="0" y="0"/>
                </a:moveTo>
                <a:lnTo>
                  <a:pt x="1057884" y="0"/>
                </a:lnTo>
                <a:lnTo>
                  <a:pt x="1057884" y="3088712"/>
                </a:lnTo>
                <a:lnTo>
                  <a:pt x="0" y="30887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0" name="Ms Hường Kate 0964869886 6 - 9Slide.vn">
            <a:extLst>
              <a:ext uri="{FF2B5EF4-FFF2-40B4-BE49-F238E27FC236}">
                <a16:creationId xmlns:a16="http://schemas.microsoft.com/office/drawing/2014/main" id="{38899EA5-3DDE-D4E5-8896-E7B62335AB12}"/>
              </a:ext>
            </a:extLst>
          </p:cNvPr>
          <p:cNvSpPr/>
          <p:nvPr/>
        </p:nvSpPr>
        <p:spPr>
          <a:xfrm rot="4572158" flipH="1">
            <a:off x="2647452" y="4527568"/>
            <a:ext cx="276029" cy="956707"/>
          </a:xfrm>
          <a:custGeom>
            <a:avLst/>
            <a:gdLst/>
            <a:ahLst/>
            <a:cxnLst/>
            <a:rect l="l" t="t" r="r" b="b"/>
            <a:pathLst>
              <a:path w="1057884" h="3088712">
                <a:moveTo>
                  <a:pt x="0" y="0"/>
                </a:moveTo>
                <a:lnTo>
                  <a:pt x="1057884" y="0"/>
                </a:lnTo>
                <a:lnTo>
                  <a:pt x="1057884" y="3088712"/>
                </a:lnTo>
                <a:lnTo>
                  <a:pt x="0" y="3088712"/>
                </a:lnTo>
                <a:lnTo>
                  <a:pt x="0" y="0"/>
                </a:lnTo>
                <a:close/>
              </a:path>
            </a:pathLst>
          </a:custGeom>
          <a:blipFill>
            <a:blip r:embed="rId18">
              <a:extLs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3" name="Ms Hường Kate 0964869886 7 - 9Slide.vn">
            <a:extLst>
              <a:ext uri="{FF2B5EF4-FFF2-40B4-BE49-F238E27FC236}">
                <a16:creationId xmlns:a16="http://schemas.microsoft.com/office/drawing/2014/main" id="{C194E66B-9164-5221-A5B9-36A308E6D3C2}"/>
              </a:ext>
            </a:extLst>
          </p:cNvPr>
          <p:cNvSpPr/>
          <p:nvPr/>
        </p:nvSpPr>
        <p:spPr>
          <a:xfrm rot="21408738">
            <a:off x="2907462" y="2758523"/>
            <a:ext cx="5371703" cy="3307652"/>
          </a:xfrm>
          <a:custGeom>
            <a:avLst/>
            <a:gdLst/>
            <a:ahLst/>
            <a:cxnLst/>
            <a:rect l="l" t="t" r="r" b="b"/>
            <a:pathLst>
              <a:path w="6174672" h="3226266">
                <a:moveTo>
                  <a:pt x="0" y="0"/>
                </a:moveTo>
                <a:lnTo>
                  <a:pt x="6174672" y="0"/>
                </a:lnTo>
                <a:lnTo>
                  <a:pt x="6174672" y="3226267"/>
                </a:lnTo>
                <a:lnTo>
                  <a:pt x="0" y="3226267"/>
                </a:lnTo>
                <a:lnTo>
                  <a:pt x="0" y="0"/>
                </a:lnTo>
                <a:close/>
              </a:path>
            </a:pathLst>
          </a:custGeom>
          <a:blipFill>
            <a:blip r:embed="rId20"/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4" name="Ms Hường Kate 0964869886 8 - 9Slide.vn">
            <a:extLst>
              <a:ext uri="{FF2B5EF4-FFF2-40B4-BE49-F238E27FC236}">
                <a16:creationId xmlns:a16="http://schemas.microsoft.com/office/drawing/2014/main" id="{83775B85-2611-C907-90EE-EB9956375506}"/>
              </a:ext>
            </a:extLst>
          </p:cNvPr>
          <p:cNvSpPr/>
          <p:nvPr/>
        </p:nvSpPr>
        <p:spPr>
          <a:xfrm rot="-607908">
            <a:off x="53128" y="6202366"/>
            <a:ext cx="688437" cy="394287"/>
          </a:xfrm>
          <a:custGeom>
            <a:avLst/>
            <a:gdLst/>
            <a:ahLst/>
            <a:cxnLst/>
            <a:rect l="l" t="t" r="r" b="b"/>
            <a:pathLst>
              <a:path w="1032655" h="591430">
                <a:moveTo>
                  <a:pt x="0" y="0"/>
                </a:moveTo>
                <a:lnTo>
                  <a:pt x="1032655" y="0"/>
                </a:lnTo>
                <a:lnTo>
                  <a:pt x="1032655" y="591430"/>
                </a:lnTo>
                <a:lnTo>
                  <a:pt x="0" y="591430"/>
                </a:lnTo>
                <a:lnTo>
                  <a:pt x="0" y="0"/>
                </a:lnTo>
                <a:close/>
              </a:path>
            </a:pathLst>
          </a:custGeom>
          <a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3" name="Ms Hường Kate 0964869886 9 - 9Slide.vn">
            <a:extLst>
              <a:ext uri="{FF2B5EF4-FFF2-40B4-BE49-F238E27FC236}">
                <a16:creationId xmlns:a16="http://schemas.microsoft.com/office/drawing/2014/main" id="{4A1E040B-9E85-DAD4-6A24-CD9794CC74F2}"/>
              </a:ext>
            </a:extLst>
          </p:cNvPr>
          <p:cNvSpPr/>
          <p:nvPr/>
        </p:nvSpPr>
        <p:spPr>
          <a:xfrm rot="-888436">
            <a:off x="61008" y="40389"/>
            <a:ext cx="507851" cy="543420"/>
          </a:xfrm>
          <a:custGeom>
            <a:avLst/>
            <a:gdLst/>
            <a:ahLst/>
            <a:cxnLst/>
            <a:rect l="l" t="t" r="r" b="b"/>
            <a:pathLst>
              <a:path w="761776" h="815130">
                <a:moveTo>
                  <a:pt x="0" y="0"/>
                </a:moveTo>
                <a:lnTo>
                  <a:pt x="761776" y="0"/>
                </a:lnTo>
                <a:lnTo>
                  <a:pt x="761776" y="815130"/>
                </a:lnTo>
                <a:lnTo>
                  <a:pt x="0" y="815130"/>
                </a:lnTo>
                <a:lnTo>
                  <a:pt x="0" y="0"/>
                </a:lnTo>
                <a:close/>
              </a:path>
            </a:pathLst>
          </a:custGeom>
          <a:blipFill>
            <a:blip r:embed="rId23">
              <a:extLst>
                <a:ext uri="{96DAC541-7B7A-43D3-8B79-37D633B846F1}">
                  <asvg:svgBlip xmlns:asvg="http://schemas.microsoft.com/office/drawing/2016/SVG/main" r:embed="rId2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5" name="Ms Hường Kate 0964869886 10 - 9Slide.vn">
            <a:extLst>
              <a:ext uri="{FF2B5EF4-FFF2-40B4-BE49-F238E27FC236}">
                <a16:creationId xmlns:a16="http://schemas.microsoft.com/office/drawing/2014/main" id="{244BCD44-96F5-FD54-D7A1-43BD06B5BDA8}"/>
              </a:ext>
            </a:extLst>
          </p:cNvPr>
          <p:cNvSpPr/>
          <p:nvPr/>
        </p:nvSpPr>
        <p:spPr>
          <a:xfrm rot="10336663">
            <a:off x="11522788" y="6297389"/>
            <a:ext cx="645945" cy="389916"/>
          </a:xfrm>
          <a:custGeom>
            <a:avLst/>
            <a:gdLst/>
            <a:ahLst/>
            <a:cxnLst/>
            <a:rect l="l" t="t" r="r" b="b"/>
            <a:pathLst>
              <a:path w="968918" h="584874">
                <a:moveTo>
                  <a:pt x="0" y="0"/>
                </a:moveTo>
                <a:lnTo>
                  <a:pt x="968918" y="0"/>
                </a:lnTo>
                <a:lnTo>
                  <a:pt x="968918" y="584875"/>
                </a:lnTo>
                <a:lnTo>
                  <a:pt x="0" y="584875"/>
                </a:lnTo>
                <a:lnTo>
                  <a:pt x="0" y="0"/>
                </a:lnTo>
                <a:close/>
              </a:path>
            </a:pathLst>
          </a:custGeom>
          <a:blipFill>
            <a:blip r:embed="rId25">
              <a:extLst>
                <a:ext uri="{96DAC541-7B7A-43D3-8B79-37D633B846F1}">
                  <asvg:svgBlip xmlns:asvg="http://schemas.microsoft.com/office/drawing/2016/SVG/main" r:embed="rId2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6" name="Ms Hường Kate 0964869886 11 - 9Slide.vn">
            <a:extLst>
              <a:ext uri="{FF2B5EF4-FFF2-40B4-BE49-F238E27FC236}">
                <a16:creationId xmlns:a16="http://schemas.microsoft.com/office/drawing/2014/main" id="{3BA94E23-C847-8F97-361F-2378F4404994}"/>
              </a:ext>
            </a:extLst>
          </p:cNvPr>
          <p:cNvSpPr/>
          <p:nvPr/>
        </p:nvSpPr>
        <p:spPr>
          <a:xfrm rot="-10037750">
            <a:off x="11558317" y="59198"/>
            <a:ext cx="589952" cy="463380"/>
          </a:xfrm>
          <a:custGeom>
            <a:avLst/>
            <a:gdLst/>
            <a:ahLst/>
            <a:cxnLst/>
            <a:rect l="l" t="t" r="r" b="b"/>
            <a:pathLst>
              <a:path w="884928" h="695070">
                <a:moveTo>
                  <a:pt x="0" y="0"/>
                </a:moveTo>
                <a:lnTo>
                  <a:pt x="884927" y="0"/>
                </a:lnTo>
                <a:lnTo>
                  <a:pt x="884927" y="695071"/>
                </a:lnTo>
                <a:lnTo>
                  <a:pt x="0" y="695071"/>
                </a:lnTo>
                <a:lnTo>
                  <a:pt x="0" y="0"/>
                </a:lnTo>
                <a:close/>
              </a:path>
            </a:pathLst>
          </a:custGeom>
          <a:blipFill>
            <a:blip r:embed="rId27">
              <a:extLst>
                <a:ext uri="{96DAC541-7B7A-43D3-8B79-37D633B846F1}">
                  <asvg:svgBlip xmlns:asvg="http://schemas.microsoft.com/office/drawing/2016/SVG/main" r:embed="rId28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6" name="Ms Hường Kate 0964869886 12 - 9Slide.vn">
            <a:extLst>
              <a:ext uri="{FF2B5EF4-FFF2-40B4-BE49-F238E27FC236}">
                <a16:creationId xmlns:a16="http://schemas.microsoft.com/office/drawing/2014/main" id="{FE919183-BA09-C2D0-2FDC-937FE1CC1F68}"/>
              </a:ext>
            </a:extLst>
          </p:cNvPr>
          <p:cNvSpPr txBox="1"/>
          <p:nvPr/>
        </p:nvSpPr>
        <p:spPr>
          <a:xfrm>
            <a:off x="4597922" y="6371704"/>
            <a:ext cx="2996156" cy="466432"/>
          </a:xfrm>
          <a:prstGeom prst="rect">
            <a:avLst/>
          </a:prstGeom>
        </p:spPr>
        <p:txBody>
          <a:bodyPr vert="horz" wrap="square" lIns="0" tIns="55457" rIns="0" bIns="0" rtlCol="0">
            <a:spAutoFit/>
          </a:bodyPr>
          <a:lstStyle/>
          <a:p>
            <a:pPr marL="8467" marR="0" lvl="0" indent="0" algn="l" defTabSz="609630" rtl="0" eaLnBrk="1" fontAlgn="auto" latinLnBrk="0" hangingPunct="1">
              <a:lnSpc>
                <a:spcPct val="100000"/>
              </a:lnSpc>
              <a:spcBef>
                <a:spcPts val="437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0" i="0" u="none" strike="noStrike" kern="1200" cap="none" spc="-173" normalizeH="0" baseline="0" noProof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#9Slide03 Ample" panose="02000000000000000000" pitchFamily="2" charset="0"/>
                <a:ea typeface="+mn-ea"/>
                <a:cs typeface="Georgia"/>
              </a:rPr>
              <a:t>Unit 6: Food and drinks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#9Slide03 Ample" panose="02000000000000000000" pitchFamily="2" charset="0"/>
              <a:ea typeface="+mn-ea"/>
              <a:cs typeface="Georgia"/>
            </a:endParaRPr>
          </a:p>
        </p:txBody>
      </p:sp>
      <p:pic>
        <p:nvPicPr>
          <p:cNvPr id="3" name="Ms Hường Kate 0964869886 13 - 9Slide.vn">
            <a:extLst>
              <a:ext uri="{FF2B5EF4-FFF2-40B4-BE49-F238E27FC236}">
                <a16:creationId xmlns:a16="http://schemas.microsoft.com/office/drawing/2014/main" id="{0D9240F5-3B33-93D7-B4D0-9FEB3A7355CC}"/>
              </a:ext>
            </a:extLst>
          </p:cNvPr>
          <p:cNvPicPr>
            <a:picLocks noChangeAspect="1"/>
          </p:cNvPicPr>
          <p:nvPr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8281" y="4300231"/>
            <a:ext cx="1697245" cy="1211587"/>
          </a:xfrm>
          <a:prstGeom prst="rect">
            <a:avLst/>
          </a:prstGeom>
        </p:spPr>
      </p:pic>
      <p:pic>
        <p:nvPicPr>
          <p:cNvPr id="5" name="Ms Hường Kate 0964869886 14 - 9Slide.vn">
            <a:extLst>
              <a:ext uri="{FF2B5EF4-FFF2-40B4-BE49-F238E27FC236}">
                <a16:creationId xmlns:a16="http://schemas.microsoft.com/office/drawing/2014/main" id="{183D1166-306A-12FD-BFAB-0EAFFB38A8B6}"/>
              </a:ext>
            </a:extLst>
          </p:cNvPr>
          <p:cNvPicPr>
            <a:picLocks noChangeAspect="1"/>
          </p:cNvPicPr>
          <p:nvPr/>
        </p:nvPicPr>
        <p:blipFill>
          <a:blip r:embed="rId3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5445" y="4381247"/>
            <a:ext cx="1990011" cy="888871"/>
          </a:xfrm>
          <a:prstGeom prst="rect">
            <a:avLst/>
          </a:prstGeom>
        </p:spPr>
      </p:pic>
      <p:pic>
        <p:nvPicPr>
          <p:cNvPr id="8" name="Ms Hường Kate 0964869886 15 - 9Slide.vn">
            <a:extLst>
              <a:ext uri="{FF2B5EF4-FFF2-40B4-BE49-F238E27FC236}">
                <a16:creationId xmlns:a16="http://schemas.microsoft.com/office/drawing/2014/main" id="{D3995DF6-4CAE-4C43-C81D-B4431BA28235}"/>
              </a:ext>
            </a:extLst>
          </p:cNvPr>
          <p:cNvPicPr>
            <a:picLocks noChangeAspect="1"/>
          </p:cNvPicPr>
          <p:nvPr/>
        </p:nvPicPr>
        <p:blipFill>
          <a:blip r:embed="rId3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5992" y="3162049"/>
            <a:ext cx="3482253" cy="1340419"/>
          </a:xfrm>
          <a:prstGeom prst="rect">
            <a:avLst/>
          </a:prstGeom>
        </p:spPr>
      </p:pic>
      <p:pic>
        <p:nvPicPr>
          <p:cNvPr id="10" name="Ms Hường Kate 0964869886 16 - 9Slide.vn">
            <a:extLst>
              <a:ext uri="{FF2B5EF4-FFF2-40B4-BE49-F238E27FC236}">
                <a16:creationId xmlns:a16="http://schemas.microsoft.com/office/drawing/2014/main" id="{317DC1EE-7C3A-DD81-1BE0-2F326D52C5FF}"/>
              </a:ext>
            </a:extLst>
          </p:cNvPr>
          <p:cNvPicPr>
            <a:picLocks noChangeAspect="1"/>
          </p:cNvPicPr>
          <p:nvPr/>
        </p:nvPicPr>
        <p:blipFill>
          <a:blip r:embed="rId3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4731" y="4781516"/>
            <a:ext cx="2260600" cy="1340420"/>
          </a:xfrm>
          <a:prstGeom prst="rect">
            <a:avLst/>
          </a:prstGeom>
        </p:spPr>
      </p:pic>
      <p:grpSp>
        <p:nvGrpSpPr>
          <p:cNvPr id="6" name="Ms Hường Kate 0964869886 17 - 9Slide.vn">
            <a:extLst>
              <a:ext uri="{FF2B5EF4-FFF2-40B4-BE49-F238E27FC236}">
                <a16:creationId xmlns:a16="http://schemas.microsoft.com/office/drawing/2014/main" id="{86115353-D34B-8F4D-C5BD-74A1C66F821C}"/>
              </a:ext>
            </a:extLst>
          </p:cNvPr>
          <p:cNvGrpSpPr/>
          <p:nvPr/>
        </p:nvGrpSpPr>
        <p:grpSpPr>
          <a:xfrm>
            <a:off x="340717" y="4706425"/>
            <a:ext cx="1953869" cy="1717333"/>
            <a:chOff x="361591" y="6919921"/>
            <a:chExt cx="3725529" cy="2792789"/>
          </a:xfrm>
        </p:grpSpPr>
        <p:grpSp>
          <p:nvGrpSpPr>
            <p:cNvPr id="55" name="Ms Hường Kate 0964869886 20 - 9Slide.vn">
              <a:extLst>
                <a:ext uri="{FF2B5EF4-FFF2-40B4-BE49-F238E27FC236}">
                  <a16:creationId xmlns:a16="http://schemas.microsoft.com/office/drawing/2014/main" id="{EABD4D90-186C-1C91-53CF-C28BBB741D23}"/>
                </a:ext>
              </a:extLst>
            </p:cNvPr>
            <p:cNvGrpSpPr/>
            <p:nvPr/>
          </p:nvGrpSpPr>
          <p:grpSpPr>
            <a:xfrm>
              <a:off x="361591" y="6919921"/>
              <a:ext cx="3725529" cy="2792789"/>
              <a:chOff x="435056" y="6915820"/>
              <a:chExt cx="3725529" cy="2792789"/>
            </a:xfrm>
          </p:grpSpPr>
          <p:sp>
            <p:nvSpPr>
              <p:cNvPr id="54" name="Freeform 5">
                <a:extLst>
                  <a:ext uri="{FF2B5EF4-FFF2-40B4-BE49-F238E27FC236}">
                    <a16:creationId xmlns:a16="http://schemas.microsoft.com/office/drawing/2014/main" id="{5D464031-03CF-B833-8DB4-7F1D1D984414}"/>
                  </a:ext>
                </a:extLst>
              </p:cNvPr>
              <p:cNvSpPr/>
              <p:nvPr/>
            </p:nvSpPr>
            <p:spPr>
              <a:xfrm>
                <a:off x="435056" y="7170592"/>
                <a:ext cx="3725529" cy="2538017"/>
              </a:xfrm>
              <a:custGeom>
                <a:avLst/>
                <a:gdLst/>
                <a:ahLst/>
                <a:cxnLst/>
                <a:rect l="l" t="t" r="r" b="b"/>
                <a:pathLst>
                  <a:path w="3725529" h="2538017">
                    <a:moveTo>
                      <a:pt x="0" y="0"/>
                    </a:moveTo>
                    <a:lnTo>
                      <a:pt x="3725529" y="0"/>
                    </a:lnTo>
                    <a:lnTo>
                      <a:pt x="3725529" y="2538017"/>
                    </a:lnTo>
                    <a:lnTo>
                      <a:pt x="0" y="2538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3">
                  <a:extLst>
                    <a:ext uri="{96DAC541-7B7A-43D3-8B79-37D633B846F1}">
                      <asvg:svgBlip xmlns:asvg="http://schemas.microsoft.com/office/drawing/2016/SVG/main" r:embed="rId3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16" name="Group 15">
                <a:extLst>
                  <a:ext uri="{FF2B5EF4-FFF2-40B4-BE49-F238E27FC236}">
                    <a16:creationId xmlns:a16="http://schemas.microsoft.com/office/drawing/2014/main" id="{9779C5DE-2B7A-DC3D-057F-D5790265DBB3}"/>
                  </a:ext>
                </a:extLst>
              </p:cNvPr>
              <p:cNvGrpSpPr/>
              <p:nvPr/>
            </p:nvGrpSpPr>
            <p:grpSpPr>
              <a:xfrm>
                <a:off x="945135" y="6915820"/>
                <a:ext cx="3124199" cy="2683444"/>
                <a:chOff x="945135" y="6915820"/>
                <a:chExt cx="3124199" cy="2683444"/>
              </a:xfrm>
            </p:grpSpPr>
            <p:pic>
              <p:nvPicPr>
                <p:cNvPr id="12" name="Picture 11">
                  <a:extLst>
                    <a:ext uri="{FF2B5EF4-FFF2-40B4-BE49-F238E27FC236}">
                      <a16:creationId xmlns:a16="http://schemas.microsoft.com/office/drawing/2014/main" id="{422C3D46-B911-B54A-3A30-1ACACC8A7A2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5135" y="8740588"/>
                  <a:ext cx="3124199" cy="858676"/>
                </a:xfrm>
                <a:prstGeom prst="rect">
                  <a:avLst/>
                </a:prstGeom>
              </p:spPr>
            </p:pic>
            <p:pic>
              <p:nvPicPr>
                <p:cNvPr id="14" name="Picture 13">
                  <a:extLst>
                    <a:ext uri="{FF2B5EF4-FFF2-40B4-BE49-F238E27FC236}">
                      <a16:creationId xmlns:a16="http://schemas.microsoft.com/office/drawing/2014/main" id="{D23B99E4-7FC7-92C2-254F-438E99F937D5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36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23271" y="6915820"/>
                  <a:ext cx="2628423" cy="2160936"/>
                </a:xfrm>
                <a:prstGeom prst="rect">
                  <a:avLst/>
                </a:prstGeom>
              </p:spPr>
            </p:pic>
          </p:grpSp>
        </p:grp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3924713-960E-4E5D-6B0C-0589A2C52AF2}"/>
                </a:ext>
              </a:extLst>
            </p:cNvPr>
            <p:cNvPicPr>
              <a:picLocks noChangeAspect="1"/>
            </p:cNvPicPr>
            <p:nvPr/>
          </p:nvPicPr>
          <p:blipFill>
            <a:blip r:embed="rId3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3453" y="8038493"/>
              <a:ext cx="1120593" cy="840930"/>
            </a:xfrm>
            <a:prstGeom prst="rect">
              <a:avLst/>
            </a:prstGeom>
          </p:spPr>
        </p:pic>
      </p:grpSp>
      <p:grpSp>
        <p:nvGrpSpPr>
          <p:cNvPr id="13" name="Ms Hường Kate 0964869886 18 - 9Slide.vn">
            <a:extLst>
              <a:ext uri="{FF2B5EF4-FFF2-40B4-BE49-F238E27FC236}">
                <a16:creationId xmlns:a16="http://schemas.microsoft.com/office/drawing/2014/main" id="{9ED8D474-F211-1633-CA95-DC5727FD593F}"/>
              </a:ext>
            </a:extLst>
          </p:cNvPr>
          <p:cNvGrpSpPr/>
          <p:nvPr/>
        </p:nvGrpSpPr>
        <p:grpSpPr>
          <a:xfrm>
            <a:off x="2479416" y="5103494"/>
            <a:ext cx="1188865" cy="1371977"/>
            <a:chOff x="4071334" y="7669259"/>
            <a:chExt cx="1783298" cy="2057965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4F31A7A7-7405-6A8A-F385-B1FB3385A6AD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334" y="8889208"/>
              <a:ext cx="1783298" cy="838016"/>
            </a:xfrm>
            <a:prstGeom prst="rect">
              <a:avLst/>
            </a:prstGeom>
          </p:spPr>
        </p:pic>
        <p:sp>
          <p:nvSpPr>
            <p:cNvPr id="11" name="Freeform 3">
              <a:extLst>
                <a:ext uri="{FF2B5EF4-FFF2-40B4-BE49-F238E27FC236}">
                  <a16:creationId xmlns:a16="http://schemas.microsoft.com/office/drawing/2014/main" id="{E1369616-BAEA-F12F-F22B-D3CBC8DBD62F}"/>
                </a:ext>
              </a:extLst>
            </p:cNvPr>
            <p:cNvSpPr/>
            <p:nvPr/>
          </p:nvSpPr>
          <p:spPr>
            <a:xfrm>
              <a:off x="4489456" y="7669259"/>
              <a:ext cx="736301" cy="1143820"/>
            </a:xfrm>
            <a:custGeom>
              <a:avLst/>
              <a:gdLst/>
              <a:ahLst/>
              <a:cxnLst/>
              <a:rect l="l" t="t" r="r" b="b"/>
              <a:pathLst>
                <a:path w="998525" h="1542124">
                  <a:moveTo>
                    <a:pt x="0" y="0"/>
                  </a:moveTo>
                  <a:lnTo>
                    <a:pt x="998525" y="0"/>
                  </a:lnTo>
                  <a:lnTo>
                    <a:pt x="998525" y="1542123"/>
                  </a:lnTo>
                  <a:lnTo>
                    <a:pt x="0" y="1542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27" name="Ms Hường Kate 0964869886 19 - 9Slide.vn">
            <a:extLst>
              <a:ext uri="{FF2B5EF4-FFF2-40B4-BE49-F238E27FC236}">
                <a16:creationId xmlns:a16="http://schemas.microsoft.com/office/drawing/2014/main" id="{4CCFF43D-AD7B-DF1D-8A33-E969F7E32BF7}"/>
              </a:ext>
            </a:extLst>
          </p:cNvPr>
          <p:cNvGrpSpPr/>
          <p:nvPr/>
        </p:nvGrpSpPr>
        <p:grpSpPr>
          <a:xfrm>
            <a:off x="-5498" y="2582170"/>
            <a:ext cx="1752282" cy="1462135"/>
            <a:chOff x="168568" y="3522437"/>
            <a:chExt cx="3725529" cy="2890071"/>
          </a:xfrm>
        </p:grpSpPr>
        <p:grpSp>
          <p:nvGrpSpPr>
            <p:cNvPr id="56" name="Ms Hường Kate 0964869886 21 - 9Slide.vn">
              <a:extLst>
                <a:ext uri="{FF2B5EF4-FFF2-40B4-BE49-F238E27FC236}">
                  <a16:creationId xmlns:a16="http://schemas.microsoft.com/office/drawing/2014/main" id="{18615F53-0DE1-AEDA-7E82-C5BE47EEFA35}"/>
                </a:ext>
              </a:extLst>
            </p:cNvPr>
            <p:cNvGrpSpPr/>
            <p:nvPr/>
          </p:nvGrpSpPr>
          <p:grpSpPr>
            <a:xfrm>
              <a:off x="168568" y="3522437"/>
              <a:ext cx="3725529" cy="2890071"/>
              <a:chOff x="168568" y="3522437"/>
              <a:chExt cx="3725529" cy="2890071"/>
            </a:xfrm>
          </p:grpSpPr>
          <p:sp>
            <p:nvSpPr>
              <p:cNvPr id="52" name="Freeform 5">
                <a:extLst>
                  <a:ext uri="{FF2B5EF4-FFF2-40B4-BE49-F238E27FC236}">
                    <a16:creationId xmlns:a16="http://schemas.microsoft.com/office/drawing/2014/main" id="{1E35DC82-4FDF-C9C0-1BC0-259A3B5CC3CE}"/>
                  </a:ext>
                </a:extLst>
              </p:cNvPr>
              <p:cNvSpPr/>
              <p:nvPr/>
            </p:nvSpPr>
            <p:spPr>
              <a:xfrm>
                <a:off x="168568" y="3874491"/>
                <a:ext cx="3725529" cy="2538017"/>
              </a:xfrm>
              <a:custGeom>
                <a:avLst/>
                <a:gdLst/>
                <a:ahLst/>
                <a:cxnLst/>
                <a:rect l="l" t="t" r="r" b="b"/>
                <a:pathLst>
                  <a:path w="3725529" h="2538017">
                    <a:moveTo>
                      <a:pt x="0" y="0"/>
                    </a:moveTo>
                    <a:lnTo>
                      <a:pt x="3725529" y="0"/>
                    </a:lnTo>
                    <a:lnTo>
                      <a:pt x="3725529" y="2538017"/>
                    </a:lnTo>
                    <a:lnTo>
                      <a:pt x="0" y="2538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3">
                  <a:extLst>
                    <a:ext uri="{96DAC541-7B7A-43D3-8B79-37D633B846F1}">
                      <asvg:svgBlip xmlns:asvg="http://schemas.microsoft.com/office/drawing/2016/SVG/main" r:embed="rId3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22" name="Group 21">
                <a:extLst>
                  <a:ext uri="{FF2B5EF4-FFF2-40B4-BE49-F238E27FC236}">
                    <a16:creationId xmlns:a16="http://schemas.microsoft.com/office/drawing/2014/main" id="{90FF00C7-DAE0-7E23-67FE-DA69AD22638C}"/>
                  </a:ext>
                </a:extLst>
              </p:cNvPr>
              <p:cNvGrpSpPr/>
              <p:nvPr/>
            </p:nvGrpSpPr>
            <p:grpSpPr>
              <a:xfrm>
                <a:off x="214376" y="3522437"/>
                <a:ext cx="2643435" cy="2471965"/>
                <a:chOff x="450701" y="2920436"/>
                <a:chExt cx="2970513" cy="2875111"/>
              </a:xfrm>
            </p:grpSpPr>
            <p:pic>
              <p:nvPicPr>
                <p:cNvPr id="18" name="Picture 17">
                  <a:extLst>
                    <a:ext uri="{FF2B5EF4-FFF2-40B4-BE49-F238E27FC236}">
                      <a16:creationId xmlns:a16="http://schemas.microsoft.com/office/drawing/2014/main" id="{6DAC469C-3627-FD7A-06A6-67FD125917C8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202419" y="5045340"/>
                  <a:ext cx="2218795" cy="750207"/>
                </a:xfrm>
                <a:prstGeom prst="rect">
                  <a:avLst/>
                </a:prstGeom>
              </p:spPr>
            </p:pic>
            <p:pic>
              <p:nvPicPr>
                <p:cNvPr id="21" name="Picture 20">
                  <a:extLst>
                    <a:ext uri="{FF2B5EF4-FFF2-40B4-BE49-F238E27FC236}">
                      <a16:creationId xmlns:a16="http://schemas.microsoft.com/office/drawing/2014/main" id="{C658B484-F5DB-EDE5-6612-F322B93B6D3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50701" y="2920436"/>
                  <a:ext cx="2577181" cy="2299489"/>
                </a:xfrm>
                <a:prstGeom prst="rect">
                  <a:avLst/>
                </a:prstGeom>
              </p:spPr>
            </p:pic>
          </p:grpSp>
        </p:grpSp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8F0FDC2-488C-40C0-3D38-2653440B5B33}"/>
                </a:ext>
              </a:extLst>
            </p:cNvPr>
            <p:cNvPicPr>
              <a:picLocks noChangeAspect="1"/>
            </p:cNvPicPr>
            <p:nvPr/>
          </p:nvPicPr>
          <p:blipFill>
            <a:blip r:embed="rId4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502923" y="4708585"/>
              <a:ext cx="1072199" cy="744632"/>
            </a:xfrm>
            <a:prstGeom prst="rect">
              <a:avLst/>
            </a:prstGeom>
          </p:spPr>
        </p:pic>
      </p:grpSp>
      <p:pic>
        <p:nvPicPr>
          <p:cNvPr id="29" name="Ms Hường Kate 0964869886 20 - 9Slide.vn">
            <a:extLst>
              <a:ext uri="{FF2B5EF4-FFF2-40B4-BE49-F238E27FC236}">
                <a16:creationId xmlns:a16="http://schemas.microsoft.com/office/drawing/2014/main" id="{9CBD45EF-24AB-1277-38BE-AE2336153109}"/>
              </a:ext>
            </a:extLst>
          </p:cNvPr>
          <p:cNvPicPr>
            <a:picLocks noChangeAspect="1"/>
          </p:cNvPicPr>
          <p:nvPr/>
        </p:nvPicPr>
        <p:blipFill>
          <a:blip r:embed="rId4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0629" y="3136979"/>
            <a:ext cx="962857" cy="678045"/>
          </a:xfrm>
          <a:prstGeom prst="rect">
            <a:avLst/>
          </a:prstGeom>
        </p:spPr>
      </p:pic>
      <p:grpSp>
        <p:nvGrpSpPr>
          <p:cNvPr id="39" name="Ms Hường Kate 0964869886 21 - 9Slide.vn">
            <a:extLst>
              <a:ext uri="{FF2B5EF4-FFF2-40B4-BE49-F238E27FC236}">
                <a16:creationId xmlns:a16="http://schemas.microsoft.com/office/drawing/2014/main" id="{B23BBBBD-A4E8-0937-B506-A09DBB1411DF}"/>
              </a:ext>
            </a:extLst>
          </p:cNvPr>
          <p:cNvGrpSpPr/>
          <p:nvPr/>
        </p:nvGrpSpPr>
        <p:grpSpPr>
          <a:xfrm>
            <a:off x="1808386" y="956022"/>
            <a:ext cx="2057842" cy="1438581"/>
            <a:chOff x="3102132" y="1039080"/>
            <a:chExt cx="3086763" cy="2157872"/>
          </a:xfrm>
        </p:grpSpPr>
        <p:grpSp>
          <p:nvGrpSpPr>
            <p:cNvPr id="58" name="Ms Hường Kate 0964869886 22 - 9Slide.vn">
              <a:extLst>
                <a:ext uri="{FF2B5EF4-FFF2-40B4-BE49-F238E27FC236}">
                  <a16:creationId xmlns:a16="http://schemas.microsoft.com/office/drawing/2014/main" id="{B8B3544C-447C-97BD-B854-6535ACA812A7}"/>
                </a:ext>
              </a:extLst>
            </p:cNvPr>
            <p:cNvGrpSpPr/>
            <p:nvPr/>
          </p:nvGrpSpPr>
          <p:grpSpPr>
            <a:xfrm>
              <a:off x="3102132" y="1039080"/>
              <a:ext cx="3086763" cy="2157872"/>
              <a:chOff x="4001814" y="799207"/>
              <a:chExt cx="3846076" cy="2981837"/>
            </a:xfrm>
          </p:grpSpPr>
          <p:sp>
            <p:nvSpPr>
              <p:cNvPr id="53" name="Freeform 5">
                <a:extLst>
                  <a:ext uri="{FF2B5EF4-FFF2-40B4-BE49-F238E27FC236}">
                    <a16:creationId xmlns:a16="http://schemas.microsoft.com/office/drawing/2014/main" id="{3586E141-4D47-12B5-F384-73B0B777ECF8}"/>
                  </a:ext>
                </a:extLst>
              </p:cNvPr>
              <p:cNvSpPr/>
              <p:nvPr/>
            </p:nvSpPr>
            <p:spPr>
              <a:xfrm>
                <a:off x="4122361" y="1243027"/>
                <a:ext cx="3725529" cy="2538017"/>
              </a:xfrm>
              <a:custGeom>
                <a:avLst/>
                <a:gdLst/>
                <a:ahLst/>
                <a:cxnLst/>
                <a:rect l="l" t="t" r="r" b="b"/>
                <a:pathLst>
                  <a:path w="3725529" h="2538017">
                    <a:moveTo>
                      <a:pt x="0" y="0"/>
                    </a:moveTo>
                    <a:lnTo>
                      <a:pt x="3725529" y="0"/>
                    </a:lnTo>
                    <a:lnTo>
                      <a:pt x="3725529" y="2538017"/>
                    </a:lnTo>
                    <a:lnTo>
                      <a:pt x="0" y="2538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3">
                  <a:extLst>
                    <a:ext uri="{96DAC541-7B7A-43D3-8B79-37D633B846F1}">
                      <asvg:svgBlip xmlns:asvg="http://schemas.microsoft.com/office/drawing/2016/SVG/main" r:embed="rId3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2" name="Group 31">
                <a:extLst>
                  <a:ext uri="{FF2B5EF4-FFF2-40B4-BE49-F238E27FC236}">
                    <a16:creationId xmlns:a16="http://schemas.microsoft.com/office/drawing/2014/main" id="{A348C7E9-1C7D-2A66-6C55-DFA03DFD2338}"/>
                  </a:ext>
                </a:extLst>
              </p:cNvPr>
              <p:cNvGrpSpPr/>
              <p:nvPr/>
            </p:nvGrpSpPr>
            <p:grpSpPr>
              <a:xfrm>
                <a:off x="4001814" y="799207"/>
                <a:ext cx="3179021" cy="2958987"/>
                <a:chOff x="4001814" y="799207"/>
                <a:chExt cx="3179021" cy="2958987"/>
              </a:xfrm>
            </p:grpSpPr>
            <p:pic>
              <p:nvPicPr>
                <p:cNvPr id="28" name="Picture 27">
                  <a:extLst>
                    <a:ext uri="{FF2B5EF4-FFF2-40B4-BE49-F238E27FC236}">
                      <a16:creationId xmlns:a16="http://schemas.microsoft.com/office/drawing/2014/main" id="{E85B7621-2F36-C349-579A-A09EE8967722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913085" y="3118474"/>
                  <a:ext cx="2267750" cy="639720"/>
                </a:xfrm>
                <a:prstGeom prst="rect">
                  <a:avLst/>
                </a:prstGeom>
              </p:spPr>
            </p:pic>
            <p:pic>
              <p:nvPicPr>
                <p:cNvPr id="30" name="Picture 29">
                  <a:extLst>
                    <a:ext uri="{FF2B5EF4-FFF2-40B4-BE49-F238E27FC236}">
                      <a16:creationId xmlns:a16="http://schemas.microsoft.com/office/drawing/2014/main" id="{21BD551B-D94C-2481-B836-17A8BE2DDF7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4001814" y="799207"/>
                  <a:ext cx="2575319" cy="2484246"/>
                </a:xfrm>
                <a:prstGeom prst="rect">
                  <a:avLst/>
                </a:prstGeom>
              </p:spPr>
            </p:pic>
          </p:grpSp>
        </p:grpSp>
        <p:pic>
          <p:nvPicPr>
            <p:cNvPr id="35" name="Picture 34">
              <a:extLst>
                <a:ext uri="{FF2B5EF4-FFF2-40B4-BE49-F238E27FC236}">
                  <a16:creationId xmlns:a16="http://schemas.microsoft.com/office/drawing/2014/main" id="{3E015B7B-C490-F45A-EEBE-E196F109A224}"/>
                </a:ext>
              </a:extLst>
            </p:cNvPr>
            <p:cNvPicPr>
              <a:picLocks noChangeAspect="1"/>
            </p:cNvPicPr>
            <p:nvPr/>
          </p:nvPicPr>
          <p:blipFill>
            <a:blip r:embed="rId4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53969" y="2074136"/>
              <a:ext cx="854450" cy="518773"/>
            </a:xfrm>
            <a:prstGeom prst="rect">
              <a:avLst/>
            </a:prstGeom>
          </p:spPr>
        </p:pic>
      </p:grpSp>
      <p:grpSp>
        <p:nvGrpSpPr>
          <p:cNvPr id="45" name="Ms Hường Kate 0964869886 22 - 9Slide.vn">
            <a:extLst>
              <a:ext uri="{FF2B5EF4-FFF2-40B4-BE49-F238E27FC236}">
                <a16:creationId xmlns:a16="http://schemas.microsoft.com/office/drawing/2014/main" id="{73524B50-D127-6563-1095-171CC6E6DD58}"/>
              </a:ext>
            </a:extLst>
          </p:cNvPr>
          <p:cNvGrpSpPr/>
          <p:nvPr/>
        </p:nvGrpSpPr>
        <p:grpSpPr>
          <a:xfrm>
            <a:off x="3750473" y="797694"/>
            <a:ext cx="868539" cy="1167360"/>
            <a:chOff x="6118595" y="1214298"/>
            <a:chExt cx="1302808" cy="1751040"/>
          </a:xfrm>
        </p:grpSpPr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BAB98EA-592C-B912-2648-E5CC9F3C76B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595" y="1214298"/>
              <a:ext cx="1302808" cy="917439"/>
            </a:xfrm>
            <a:prstGeom prst="rect">
              <a:avLst/>
            </a:prstGeom>
          </p:spPr>
        </p:pic>
        <p:sp>
          <p:nvSpPr>
            <p:cNvPr id="42" name="Freeform 6">
              <a:extLst>
                <a:ext uri="{FF2B5EF4-FFF2-40B4-BE49-F238E27FC236}">
                  <a16:creationId xmlns:a16="http://schemas.microsoft.com/office/drawing/2014/main" id="{1C14B039-FEE4-8477-C640-9BE3CF48B63E}"/>
                </a:ext>
              </a:extLst>
            </p:cNvPr>
            <p:cNvSpPr/>
            <p:nvPr/>
          </p:nvSpPr>
          <p:spPr>
            <a:xfrm>
              <a:off x="6207668" y="2047898"/>
              <a:ext cx="1077831" cy="917440"/>
            </a:xfrm>
            <a:custGeom>
              <a:avLst/>
              <a:gdLst/>
              <a:ahLst/>
              <a:cxnLst/>
              <a:rect l="l" t="t" r="r" b="b"/>
              <a:pathLst>
                <a:path w="3042366" h="2057400">
                  <a:moveTo>
                    <a:pt x="0" y="0"/>
                  </a:moveTo>
                  <a:lnTo>
                    <a:pt x="3042366" y="0"/>
                  </a:lnTo>
                  <a:lnTo>
                    <a:pt x="3042366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49" name="Ms Hường Kate 0964869886 23 - 9Slide.vn">
            <a:extLst>
              <a:ext uri="{FF2B5EF4-FFF2-40B4-BE49-F238E27FC236}">
                <a16:creationId xmlns:a16="http://schemas.microsoft.com/office/drawing/2014/main" id="{90EC9397-3C03-26DD-6122-09CF71CBD712}"/>
              </a:ext>
            </a:extLst>
          </p:cNvPr>
          <p:cNvGrpSpPr/>
          <p:nvPr/>
        </p:nvGrpSpPr>
        <p:grpSpPr>
          <a:xfrm>
            <a:off x="5335463" y="681462"/>
            <a:ext cx="2134880" cy="1535622"/>
            <a:chOff x="8433475" y="1099988"/>
            <a:chExt cx="3202320" cy="2303433"/>
          </a:xfrm>
        </p:grpSpPr>
        <p:grpSp>
          <p:nvGrpSpPr>
            <p:cNvPr id="60" name="Ms Hường Kate 0964869886 23 - 9Slide.vn">
              <a:extLst>
                <a:ext uri="{FF2B5EF4-FFF2-40B4-BE49-F238E27FC236}">
                  <a16:creationId xmlns:a16="http://schemas.microsoft.com/office/drawing/2014/main" id="{2531CE32-F56E-60BF-D5BE-202D5A27963C}"/>
                </a:ext>
              </a:extLst>
            </p:cNvPr>
            <p:cNvGrpSpPr/>
            <p:nvPr/>
          </p:nvGrpSpPr>
          <p:grpSpPr>
            <a:xfrm>
              <a:off x="8433475" y="1099988"/>
              <a:ext cx="3120023" cy="2303433"/>
              <a:chOff x="8117356" y="353164"/>
              <a:chExt cx="4262085" cy="3315312"/>
            </a:xfrm>
          </p:grpSpPr>
          <p:sp>
            <p:nvSpPr>
              <p:cNvPr id="59" name="Freeform 5">
                <a:extLst>
                  <a:ext uri="{FF2B5EF4-FFF2-40B4-BE49-F238E27FC236}">
                    <a16:creationId xmlns:a16="http://schemas.microsoft.com/office/drawing/2014/main" id="{3F73C47B-D370-1D4D-6FE1-9FDC41835525}"/>
                  </a:ext>
                </a:extLst>
              </p:cNvPr>
              <p:cNvSpPr/>
              <p:nvPr/>
            </p:nvSpPr>
            <p:spPr>
              <a:xfrm>
                <a:off x="8653912" y="1130459"/>
                <a:ext cx="3725529" cy="2538017"/>
              </a:xfrm>
              <a:custGeom>
                <a:avLst/>
                <a:gdLst/>
                <a:ahLst/>
                <a:cxnLst/>
                <a:rect l="l" t="t" r="r" b="b"/>
                <a:pathLst>
                  <a:path w="3725529" h="2538017">
                    <a:moveTo>
                      <a:pt x="0" y="0"/>
                    </a:moveTo>
                    <a:lnTo>
                      <a:pt x="3725529" y="0"/>
                    </a:lnTo>
                    <a:lnTo>
                      <a:pt x="3725529" y="2538017"/>
                    </a:lnTo>
                    <a:lnTo>
                      <a:pt x="0" y="2538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3">
                  <a:extLst>
                    <a:ext uri="{96DAC541-7B7A-43D3-8B79-37D633B846F1}">
                      <asvg:svgBlip xmlns:asvg="http://schemas.microsoft.com/office/drawing/2016/SVG/main" r:embed="rId3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039619C0-4F7C-FC2D-D2DD-377D1C8882E1}"/>
                  </a:ext>
                </a:extLst>
              </p:cNvPr>
              <p:cNvGrpSpPr/>
              <p:nvPr/>
            </p:nvGrpSpPr>
            <p:grpSpPr>
              <a:xfrm>
                <a:off x="8117356" y="353164"/>
                <a:ext cx="3273761" cy="3271166"/>
                <a:chOff x="8117356" y="353164"/>
                <a:chExt cx="3273761" cy="3271166"/>
              </a:xfrm>
            </p:grpSpPr>
            <p:pic>
              <p:nvPicPr>
                <p:cNvPr id="34" name="Picture 33">
                  <a:extLst>
                    <a:ext uri="{FF2B5EF4-FFF2-40B4-BE49-F238E27FC236}">
                      <a16:creationId xmlns:a16="http://schemas.microsoft.com/office/drawing/2014/main" id="{9612BB0E-ACDE-A48C-50CD-D887A02F732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0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9480486" y="2955973"/>
                  <a:ext cx="1910631" cy="668357"/>
                </a:xfrm>
                <a:prstGeom prst="rect">
                  <a:avLst/>
                </a:prstGeom>
              </p:spPr>
            </p:pic>
            <p:pic>
              <p:nvPicPr>
                <p:cNvPr id="37" name="Picture 36">
                  <a:extLst>
                    <a:ext uri="{FF2B5EF4-FFF2-40B4-BE49-F238E27FC236}">
                      <a16:creationId xmlns:a16="http://schemas.microsoft.com/office/drawing/2014/main" id="{995230DD-6C8E-90E0-1F1D-8CA9E2B7232A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1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8117356" y="353164"/>
                  <a:ext cx="3273761" cy="2676553"/>
                </a:xfrm>
                <a:prstGeom prst="cloud">
                  <a:avLst/>
                </a:prstGeom>
              </p:spPr>
            </p:pic>
          </p:grpSp>
        </p:grpSp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414D3712-D398-3A1B-49F0-816FFDB60FE2}"/>
                </a:ext>
              </a:extLst>
            </p:cNvPr>
            <p:cNvPicPr>
              <a:picLocks noChangeAspect="1"/>
            </p:cNvPicPr>
            <p:nvPr/>
          </p:nvPicPr>
          <p:blipFill>
            <a:blip r:embed="rId5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91847" y="2173778"/>
              <a:ext cx="1143948" cy="843219"/>
            </a:xfrm>
            <a:prstGeom prst="rect">
              <a:avLst/>
            </a:prstGeom>
          </p:spPr>
        </p:pic>
      </p:grpSp>
      <p:grpSp>
        <p:nvGrpSpPr>
          <p:cNvPr id="73" name="Ms Hường Kate 0964869886 24 - 9Slide.vn">
            <a:extLst>
              <a:ext uri="{FF2B5EF4-FFF2-40B4-BE49-F238E27FC236}">
                <a16:creationId xmlns:a16="http://schemas.microsoft.com/office/drawing/2014/main" id="{983F576E-71FB-EBE9-B57D-55806247BB76}"/>
              </a:ext>
            </a:extLst>
          </p:cNvPr>
          <p:cNvGrpSpPr/>
          <p:nvPr/>
        </p:nvGrpSpPr>
        <p:grpSpPr>
          <a:xfrm>
            <a:off x="7530376" y="745388"/>
            <a:ext cx="798843" cy="1471696"/>
            <a:chOff x="11295563" y="1118082"/>
            <a:chExt cx="1198265" cy="2207544"/>
          </a:xfrm>
        </p:grpSpPr>
        <p:pic>
          <p:nvPicPr>
            <p:cNvPr id="57" name="Picture 56">
              <a:extLst>
                <a:ext uri="{FF2B5EF4-FFF2-40B4-BE49-F238E27FC236}">
                  <a16:creationId xmlns:a16="http://schemas.microsoft.com/office/drawing/2014/main" id="{DEEF6C00-559F-0F72-E30A-5F11973F5602}"/>
                </a:ext>
              </a:extLst>
            </p:cNvPr>
            <p:cNvPicPr>
              <a:picLocks noChangeAspect="1"/>
            </p:cNvPicPr>
            <p:nvPr/>
          </p:nvPicPr>
          <p:blipFill>
            <a:blip r:embed="rId5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295563" y="1118082"/>
              <a:ext cx="1198265" cy="929816"/>
            </a:xfrm>
            <a:prstGeom prst="cloud">
              <a:avLst/>
            </a:prstGeom>
          </p:spPr>
        </p:pic>
        <p:sp>
          <p:nvSpPr>
            <p:cNvPr id="72" name="Freeform 3">
              <a:extLst>
                <a:ext uri="{FF2B5EF4-FFF2-40B4-BE49-F238E27FC236}">
                  <a16:creationId xmlns:a16="http://schemas.microsoft.com/office/drawing/2014/main" id="{EFF1920F-252B-6633-D120-84F0DA721333}"/>
                </a:ext>
              </a:extLst>
            </p:cNvPr>
            <p:cNvSpPr/>
            <p:nvPr/>
          </p:nvSpPr>
          <p:spPr>
            <a:xfrm>
              <a:off x="11659665" y="2181806"/>
              <a:ext cx="736301" cy="1143820"/>
            </a:xfrm>
            <a:custGeom>
              <a:avLst/>
              <a:gdLst/>
              <a:ahLst/>
              <a:cxnLst/>
              <a:rect l="l" t="t" r="r" b="b"/>
              <a:pathLst>
                <a:path w="998525" h="1542124">
                  <a:moveTo>
                    <a:pt x="0" y="0"/>
                  </a:moveTo>
                  <a:lnTo>
                    <a:pt x="998525" y="0"/>
                  </a:lnTo>
                  <a:lnTo>
                    <a:pt x="998525" y="1542123"/>
                  </a:lnTo>
                  <a:lnTo>
                    <a:pt x="0" y="1542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76" name="Ms Hường Kate 0964869886 25 - 9Slide.vn">
            <a:extLst>
              <a:ext uri="{FF2B5EF4-FFF2-40B4-BE49-F238E27FC236}">
                <a16:creationId xmlns:a16="http://schemas.microsoft.com/office/drawing/2014/main" id="{913475F9-CDCE-7B46-B2F0-278B1E74F665}"/>
              </a:ext>
            </a:extLst>
          </p:cNvPr>
          <p:cNvGrpSpPr/>
          <p:nvPr/>
        </p:nvGrpSpPr>
        <p:grpSpPr>
          <a:xfrm>
            <a:off x="8389965" y="1463155"/>
            <a:ext cx="2545280" cy="1692011"/>
            <a:chOff x="13013119" y="2529115"/>
            <a:chExt cx="3817920" cy="2538017"/>
          </a:xfrm>
        </p:grpSpPr>
        <p:grpSp>
          <p:nvGrpSpPr>
            <p:cNvPr id="62" name="Ms Hường Kate 0964869886 24 - 9Slide.vn">
              <a:extLst>
                <a:ext uri="{FF2B5EF4-FFF2-40B4-BE49-F238E27FC236}">
                  <a16:creationId xmlns:a16="http://schemas.microsoft.com/office/drawing/2014/main" id="{012AEA60-92AB-694E-0EF9-C66C6A8A9431}"/>
                </a:ext>
              </a:extLst>
            </p:cNvPr>
            <p:cNvGrpSpPr/>
            <p:nvPr/>
          </p:nvGrpSpPr>
          <p:grpSpPr>
            <a:xfrm>
              <a:off x="13013119" y="2529115"/>
              <a:ext cx="3725529" cy="2538017"/>
              <a:chOff x="13013119" y="2529115"/>
              <a:chExt cx="3725529" cy="2538017"/>
            </a:xfrm>
          </p:grpSpPr>
          <p:sp>
            <p:nvSpPr>
              <p:cNvPr id="61" name="Freeform 5">
                <a:extLst>
                  <a:ext uri="{FF2B5EF4-FFF2-40B4-BE49-F238E27FC236}">
                    <a16:creationId xmlns:a16="http://schemas.microsoft.com/office/drawing/2014/main" id="{99C97E77-8CA3-FDD6-17E9-2EBA749C35EE}"/>
                  </a:ext>
                </a:extLst>
              </p:cNvPr>
              <p:cNvSpPr/>
              <p:nvPr/>
            </p:nvSpPr>
            <p:spPr>
              <a:xfrm>
                <a:off x="13013119" y="2529115"/>
                <a:ext cx="3725529" cy="2538017"/>
              </a:xfrm>
              <a:custGeom>
                <a:avLst/>
                <a:gdLst/>
                <a:ahLst/>
                <a:cxnLst/>
                <a:rect l="l" t="t" r="r" b="b"/>
                <a:pathLst>
                  <a:path w="3725529" h="2538017">
                    <a:moveTo>
                      <a:pt x="0" y="0"/>
                    </a:moveTo>
                    <a:lnTo>
                      <a:pt x="3725529" y="0"/>
                    </a:lnTo>
                    <a:lnTo>
                      <a:pt x="3725529" y="2538017"/>
                    </a:lnTo>
                    <a:lnTo>
                      <a:pt x="0" y="2538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3">
                  <a:extLst>
                    <a:ext uri="{96DAC541-7B7A-43D3-8B79-37D633B846F1}">
                      <asvg:svgBlip xmlns:asvg="http://schemas.microsoft.com/office/drawing/2016/SVG/main" r:embed="rId3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C692DCA8-5CA6-29F9-3180-436FE5FCF4F8}"/>
                  </a:ext>
                </a:extLst>
              </p:cNvPr>
              <p:cNvGrpSpPr/>
              <p:nvPr/>
            </p:nvGrpSpPr>
            <p:grpSpPr>
              <a:xfrm>
                <a:off x="13185464" y="2830589"/>
                <a:ext cx="2483022" cy="2017575"/>
                <a:chOff x="13185464" y="2830589"/>
                <a:chExt cx="2483022" cy="2017575"/>
              </a:xfrm>
            </p:grpSpPr>
            <p:pic>
              <p:nvPicPr>
                <p:cNvPr id="40" name="Picture 39">
                  <a:extLst>
                    <a:ext uri="{FF2B5EF4-FFF2-40B4-BE49-F238E27FC236}">
                      <a16:creationId xmlns:a16="http://schemas.microsoft.com/office/drawing/2014/main" id="{36D1E628-CE44-DC9C-98D0-7764FAFD7D36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891456" y="4219306"/>
                  <a:ext cx="1777030" cy="628858"/>
                </a:xfrm>
                <a:prstGeom prst="rect">
                  <a:avLst/>
                </a:prstGeom>
              </p:spPr>
            </p:pic>
            <p:pic>
              <p:nvPicPr>
                <p:cNvPr id="43" name="Picture 42">
                  <a:extLst>
                    <a:ext uri="{FF2B5EF4-FFF2-40B4-BE49-F238E27FC236}">
                      <a16:creationId xmlns:a16="http://schemas.microsoft.com/office/drawing/2014/main" id="{288E0B49-BBB9-4A17-94E0-BA2F37E0FAA0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5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185464" y="2830589"/>
                  <a:ext cx="2088271" cy="1470564"/>
                </a:xfrm>
                <a:prstGeom prst="rect">
                  <a:avLst/>
                </a:prstGeom>
              </p:spPr>
            </p:pic>
          </p:grpSp>
        </p:grpSp>
        <p:pic>
          <p:nvPicPr>
            <p:cNvPr id="75" name="Picture 74">
              <a:extLst>
                <a:ext uri="{FF2B5EF4-FFF2-40B4-BE49-F238E27FC236}">
                  <a16:creationId xmlns:a16="http://schemas.microsoft.com/office/drawing/2014/main" id="{22472AA0-B0F3-FAD7-0615-B40FD8A575F2}"/>
                </a:ext>
              </a:extLst>
            </p:cNvPr>
            <p:cNvPicPr>
              <a:picLocks noChangeAspect="1"/>
            </p:cNvPicPr>
            <p:nvPr/>
          </p:nvPicPr>
          <p:blipFill>
            <a:blip r:embed="rId5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04660" y="3127210"/>
              <a:ext cx="1426379" cy="992989"/>
            </a:xfrm>
            <a:prstGeom prst="rect">
              <a:avLst/>
            </a:prstGeom>
          </p:spPr>
        </p:pic>
      </p:grpSp>
      <p:grpSp>
        <p:nvGrpSpPr>
          <p:cNvPr id="77" name="Ms Hường Kate 0964869886 26 - 9Slide.vn">
            <a:extLst>
              <a:ext uri="{FF2B5EF4-FFF2-40B4-BE49-F238E27FC236}">
                <a16:creationId xmlns:a16="http://schemas.microsoft.com/office/drawing/2014/main" id="{A462B91C-4CDD-F863-ED3C-84DAFB8DB976}"/>
              </a:ext>
            </a:extLst>
          </p:cNvPr>
          <p:cNvGrpSpPr/>
          <p:nvPr/>
        </p:nvGrpSpPr>
        <p:grpSpPr>
          <a:xfrm>
            <a:off x="10988547" y="1818343"/>
            <a:ext cx="868539" cy="1167360"/>
            <a:chOff x="6118595" y="1214298"/>
            <a:chExt cx="1302808" cy="1751040"/>
          </a:xfrm>
        </p:grpSpPr>
        <p:pic>
          <p:nvPicPr>
            <p:cNvPr id="78" name="Picture 77">
              <a:extLst>
                <a:ext uri="{FF2B5EF4-FFF2-40B4-BE49-F238E27FC236}">
                  <a16:creationId xmlns:a16="http://schemas.microsoft.com/office/drawing/2014/main" id="{A7BEA711-A429-8739-E41C-8C3425E62A12}"/>
                </a:ext>
              </a:extLst>
            </p:cNvPr>
            <p:cNvPicPr>
              <a:picLocks noChangeAspect="1"/>
            </p:cNvPicPr>
            <p:nvPr/>
          </p:nvPicPr>
          <p:blipFill>
            <a:blip r:embed="rId4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118595" y="1214298"/>
              <a:ext cx="1302808" cy="917439"/>
            </a:xfrm>
            <a:prstGeom prst="rect">
              <a:avLst/>
            </a:prstGeom>
          </p:spPr>
        </p:pic>
        <p:sp>
          <p:nvSpPr>
            <p:cNvPr id="79" name="Freeform 6">
              <a:extLst>
                <a:ext uri="{FF2B5EF4-FFF2-40B4-BE49-F238E27FC236}">
                  <a16:creationId xmlns:a16="http://schemas.microsoft.com/office/drawing/2014/main" id="{C4759735-D325-9E56-3F73-AF708A354577}"/>
                </a:ext>
              </a:extLst>
            </p:cNvPr>
            <p:cNvSpPr/>
            <p:nvPr/>
          </p:nvSpPr>
          <p:spPr>
            <a:xfrm>
              <a:off x="6207668" y="2047898"/>
              <a:ext cx="1077831" cy="917440"/>
            </a:xfrm>
            <a:custGeom>
              <a:avLst/>
              <a:gdLst/>
              <a:ahLst/>
              <a:cxnLst/>
              <a:rect l="l" t="t" r="r" b="b"/>
              <a:pathLst>
                <a:path w="3042366" h="2057400">
                  <a:moveTo>
                    <a:pt x="0" y="0"/>
                  </a:moveTo>
                  <a:lnTo>
                    <a:pt x="3042366" y="0"/>
                  </a:lnTo>
                  <a:lnTo>
                    <a:pt x="3042366" y="2057400"/>
                  </a:lnTo>
                  <a:lnTo>
                    <a:pt x="0" y="2057400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8">
                <a:extLst>
                  <a:ext uri="{96DAC541-7B7A-43D3-8B79-37D633B846F1}">
                    <asvg:svgBlip xmlns:asvg="http://schemas.microsoft.com/office/drawing/2016/SVG/main" r:embed="rId49"/>
                  </a:ext>
                </a:extLst>
              </a:blip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1" name="Ms Hường Kate 0964869886 27 - 9Slide.vn">
            <a:extLst>
              <a:ext uri="{FF2B5EF4-FFF2-40B4-BE49-F238E27FC236}">
                <a16:creationId xmlns:a16="http://schemas.microsoft.com/office/drawing/2014/main" id="{F73F0983-57C5-1596-523A-2EC54FEF6FA8}"/>
              </a:ext>
            </a:extLst>
          </p:cNvPr>
          <p:cNvGrpSpPr/>
          <p:nvPr/>
        </p:nvGrpSpPr>
        <p:grpSpPr>
          <a:xfrm>
            <a:off x="10920154" y="4701281"/>
            <a:ext cx="1188865" cy="1371977"/>
            <a:chOff x="4071334" y="7669259"/>
            <a:chExt cx="1783298" cy="2057965"/>
          </a:xfrm>
        </p:grpSpPr>
        <p:pic>
          <p:nvPicPr>
            <p:cNvPr id="82" name="Picture 81">
              <a:extLst>
                <a:ext uri="{FF2B5EF4-FFF2-40B4-BE49-F238E27FC236}">
                  <a16:creationId xmlns:a16="http://schemas.microsoft.com/office/drawing/2014/main" id="{294181D3-2019-3EDD-6991-83F152252737}"/>
                </a:ext>
              </a:extLst>
            </p:cNvPr>
            <p:cNvPicPr>
              <a:picLocks noChangeAspect="1"/>
            </p:cNvPicPr>
            <p:nvPr/>
          </p:nvPicPr>
          <p:blipFill>
            <a:blip r:embed="rId3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071334" y="8889208"/>
              <a:ext cx="1783298" cy="838016"/>
            </a:xfrm>
            <a:prstGeom prst="rect">
              <a:avLst/>
            </a:prstGeom>
          </p:spPr>
        </p:pic>
        <p:sp>
          <p:nvSpPr>
            <p:cNvPr id="84" name="Freeform 3">
              <a:extLst>
                <a:ext uri="{FF2B5EF4-FFF2-40B4-BE49-F238E27FC236}">
                  <a16:creationId xmlns:a16="http://schemas.microsoft.com/office/drawing/2014/main" id="{AE3F858E-0A6C-4A43-2372-548125D3A755}"/>
                </a:ext>
              </a:extLst>
            </p:cNvPr>
            <p:cNvSpPr/>
            <p:nvPr/>
          </p:nvSpPr>
          <p:spPr>
            <a:xfrm>
              <a:off x="4489456" y="7669259"/>
              <a:ext cx="736301" cy="1143820"/>
            </a:xfrm>
            <a:custGeom>
              <a:avLst/>
              <a:gdLst/>
              <a:ahLst/>
              <a:cxnLst/>
              <a:rect l="l" t="t" r="r" b="b"/>
              <a:pathLst>
                <a:path w="998525" h="1542124">
                  <a:moveTo>
                    <a:pt x="0" y="0"/>
                  </a:moveTo>
                  <a:lnTo>
                    <a:pt x="998525" y="0"/>
                  </a:lnTo>
                  <a:lnTo>
                    <a:pt x="998525" y="1542123"/>
                  </a:lnTo>
                  <a:lnTo>
                    <a:pt x="0" y="154212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39"/>
              <a:stretch>
                <a:fillRect/>
              </a:stretch>
            </a:blipFill>
          </p:spPr>
          <p:txBody>
            <a:bodyPr/>
            <a:lstStyle/>
            <a:p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87" name="Ms Hường Kate 0964869886 28 - 9Slide.vn">
            <a:extLst>
              <a:ext uri="{FF2B5EF4-FFF2-40B4-BE49-F238E27FC236}">
                <a16:creationId xmlns:a16="http://schemas.microsoft.com/office/drawing/2014/main" id="{279DF4AE-A074-B575-EE1A-30A1763ADF3B}"/>
              </a:ext>
            </a:extLst>
          </p:cNvPr>
          <p:cNvGrpSpPr/>
          <p:nvPr/>
        </p:nvGrpSpPr>
        <p:grpSpPr>
          <a:xfrm>
            <a:off x="9001032" y="4706425"/>
            <a:ext cx="1892013" cy="1366833"/>
            <a:chOff x="13501547" y="7059637"/>
            <a:chExt cx="2838019" cy="2050249"/>
          </a:xfrm>
        </p:grpSpPr>
        <p:grpSp>
          <p:nvGrpSpPr>
            <p:cNvPr id="64" name="Ms Hường Kate 0964869886 25 - 9Slide.vn">
              <a:extLst>
                <a:ext uri="{FF2B5EF4-FFF2-40B4-BE49-F238E27FC236}">
                  <a16:creationId xmlns:a16="http://schemas.microsoft.com/office/drawing/2014/main" id="{1B02F523-B0D5-5B93-3AFC-028E79E7B0CA}"/>
                </a:ext>
              </a:extLst>
            </p:cNvPr>
            <p:cNvGrpSpPr/>
            <p:nvPr/>
          </p:nvGrpSpPr>
          <p:grpSpPr>
            <a:xfrm>
              <a:off x="13501547" y="7059637"/>
              <a:ext cx="2838019" cy="2050249"/>
              <a:chOff x="13558785" y="6538002"/>
              <a:chExt cx="3874615" cy="2538017"/>
            </a:xfrm>
          </p:grpSpPr>
          <p:sp>
            <p:nvSpPr>
              <p:cNvPr id="63" name="Freeform 5">
                <a:extLst>
                  <a:ext uri="{FF2B5EF4-FFF2-40B4-BE49-F238E27FC236}">
                    <a16:creationId xmlns:a16="http://schemas.microsoft.com/office/drawing/2014/main" id="{67CE0932-083E-6B29-4C66-B9888D67A663}"/>
                  </a:ext>
                </a:extLst>
              </p:cNvPr>
              <p:cNvSpPr/>
              <p:nvPr/>
            </p:nvSpPr>
            <p:spPr>
              <a:xfrm>
                <a:off x="13707871" y="6538002"/>
                <a:ext cx="3725529" cy="2538017"/>
              </a:xfrm>
              <a:custGeom>
                <a:avLst/>
                <a:gdLst/>
                <a:ahLst/>
                <a:cxnLst/>
                <a:rect l="l" t="t" r="r" b="b"/>
                <a:pathLst>
                  <a:path w="3725529" h="2538017">
                    <a:moveTo>
                      <a:pt x="0" y="0"/>
                    </a:moveTo>
                    <a:lnTo>
                      <a:pt x="3725529" y="0"/>
                    </a:lnTo>
                    <a:lnTo>
                      <a:pt x="3725529" y="2538017"/>
                    </a:lnTo>
                    <a:lnTo>
                      <a:pt x="0" y="2538017"/>
                    </a:lnTo>
                    <a:lnTo>
                      <a:pt x="0" y="0"/>
                    </a:lnTo>
                    <a:close/>
                  </a:path>
                </a:pathLst>
              </a:custGeom>
              <a:blipFill>
                <a:blip r:embed="rId33">
                  <a:extLst>
                    <a:ext uri="{96DAC541-7B7A-43D3-8B79-37D633B846F1}">
                      <asvg:svgBlip xmlns:asvg="http://schemas.microsoft.com/office/drawing/2016/SVG/main" r:embed="rId34"/>
                    </a:ext>
                  </a:extLst>
                </a:blip>
                <a:stretch>
                  <a:fillRect/>
                </a:stretch>
              </a:blipFill>
            </p:spPr>
            <p:txBody>
              <a:bodyPr/>
              <a:lstStyle/>
              <a:p>
                <a:pPr marL="0" marR="0" lvl="0" indent="0" algn="l" defTabSz="60963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200" b="0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endParaRPr>
              </a:p>
            </p:txBody>
          </p:sp>
          <p:grpSp>
            <p:nvGrpSpPr>
              <p:cNvPr id="51" name="Group 50">
                <a:extLst>
                  <a:ext uri="{FF2B5EF4-FFF2-40B4-BE49-F238E27FC236}">
                    <a16:creationId xmlns:a16="http://schemas.microsoft.com/office/drawing/2014/main" id="{2959FC01-A057-E3AC-E86E-A21C80EF6FC3}"/>
                  </a:ext>
                </a:extLst>
              </p:cNvPr>
              <p:cNvGrpSpPr/>
              <p:nvPr/>
            </p:nvGrpSpPr>
            <p:grpSpPr>
              <a:xfrm>
                <a:off x="13558785" y="6573229"/>
                <a:ext cx="3124663" cy="2486900"/>
                <a:chOff x="13558785" y="6573229"/>
                <a:chExt cx="3124663" cy="2486900"/>
              </a:xfrm>
            </p:grpSpPr>
            <p:pic>
              <p:nvPicPr>
                <p:cNvPr id="47" name="Picture 46">
                  <a:extLst>
                    <a:ext uri="{FF2B5EF4-FFF2-40B4-BE49-F238E27FC236}">
                      <a16:creationId xmlns:a16="http://schemas.microsoft.com/office/drawing/2014/main" id="{9634267A-403E-E34D-C4DA-745CB3FCC619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7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4653523" y="8290542"/>
                  <a:ext cx="2029925" cy="769587"/>
                </a:xfrm>
                <a:prstGeom prst="rect">
                  <a:avLst/>
                </a:prstGeom>
              </p:spPr>
            </p:pic>
            <p:pic>
              <p:nvPicPr>
                <p:cNvPr id="50" name="Picture 49">
                  <a:extLst>
                    <a:ext uri="{FF2B5EF4-FFF2-40B4-BE49-F238E27FC236}">
                      <a16:creationId xmlns:a16="http://schemas.microsoft.com/office/drawing/2014/main" id="{975CEE25-3CF5-3182-B1C9-D97BE471D5D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58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13558785" y="6573229"/>
                  <a:ext cx="2828379" cy="1740541"/>
                </a:xfrm>
                <a:prstGeom prst="rect">
                  <a:avLst/>
                </a:prstGeom>
              </p:spPr>
            </p:pic>
          </p:grpSp>
        </p:grpSp>
        <p:pic>
          <p:nvPicPr>
            <p:cNvPr id="86" name="Picture 85">
              <a:extLst>
                <a:ext uri="{FF2B5EF4-FFF2-40B4-BE49-F238E27FC236}">
                  <a16:creationId xmlns:a16="http://schemas.microsoft.com/office/drawing/2014/main" id="{933DE972-C1DC-6012-A0F7-213391EAAF86}"/>
                </a:ext>
              </a:extLst>
            </p:cNvPr>
            <p:cNvPicPr>
              <a:picLocks noChangeAspect="1"/>
            </p:cNvPicPr>
            <p:nvPr/>
          </p:nvPicPr>
          <p:blipFill>
            <a:blip r:embed="rId5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430468" y="7615010"/>
              <a:ext cx="869058" cy="580731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336445279"/>
      </p:ext>
    </p:extLst>
  </p:cSld>
  <p:clrMapOvr>
    <a:masterClrMapping/>
  </p:clrMapOvr>
  <p:transition spd="slow">
    <p:comb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3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U6-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C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C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TL1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TL2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H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9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4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TL3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4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2" name="CH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9"/>
                  </p:tgtEl>
                </p:cond>
              </p:nextCondLst>
            </p:seq>
            <p:seq concurrent="1" nextAc="seek">
              <p:cTn id="92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3" fill="hold">
                      <p:stCondLst>
                        <p:cond delay="0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TL4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101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2" fill="hold">
                      <p:stCondLst>
                        <p:cond delay="0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4" name="CH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110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1" fill="hold">
                      <p:stCondLst>
                        <p:cond delay="0"/>
                      </p:stCondLst>
                      <p:childTnLst>
                        <p:par>
                          <p:cTn id="112" fill="hold">
                            <p:stCondLst>
                              <p:cond delay="0"/>
                            </p:stCondLst>
                            <p:childTnLst>
                              <p:par>
                                <p:cTn id="113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5" name="TL5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119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0" fill="hold">
                      <p:stCondLst>
                        <p:cond delay="0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6" name="CH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8" restart="whenNotActive" fill="hold" evtFilter="cancelBubble" nodeType="interactiveSeq">
                <p:stCondLst>
                  <p:cond evt="onClick" delay="0">
                    <p:tgtEl>
                      <p:spTgt spid="8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9" fill="hold">
                      <p:stCondLst>
                        <p:cond delay="0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32" presetClass="emph" presetSubtype="0" repeatCount="3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7" name="TL6 096486988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1"/>
                  </p:tgtEl>
                </p:cond>
              </p:nextCondLst>
            </p:seq>
          </p:childTnLst>
        </p:cTn>
      </p:par>
    </p:tnLst>
    <p:bldLst>
      <p:bldP spid="36" grpId="0"/>
    </p:bldLst>
  </p:timing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83992A"/>
      </a:accent1>
      <a:accent2>
        <a:srgbClr val="3C9770"/>
      </a:accent2>
      <a:accent3>
        <a:srgbClr val="44709D"/>
      </a:accent3>
      <a:accent4>
        <a:srgbClr val="A23C33"/>
      </a:accent4>
      <a:accent5>
        <a:srgbClr val="D97828"/>
      </a:accent5>
      <a:accent6>
        <a:srgbClr val="DEB340"/>
      </a:accent6>
      <a:hlink>
        <a:srgbClr val="A8BF4D"/>
      </a:hlink>
      <a:folHlink>
        <a:srgbClr val="B4CA80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7DAC20F1-423D-49E2-BD0B-50532748BAD0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152</TotalTime>
  <Words>660</Words>
  <Application>Microsoft Office PowerPoint</Application>
  <PresentationFormat>Màn hình rộng</PresentationFormat>
  <Paragraphs>116</Paragraphs>
  <Slides>17</Slides>
  <Notes>16</Notes>
  <HiddenSlides>0</HiddenSlides>
  <MMClips>0</MMClips>
  <ScaleCrop>false</ScaleCrop>
  <HeadingPairs>
    <vt:vector size="6" baseType="variant">
      <vt:variant>
        <vt:lpstr>Phông được Dùng</vt:lpstr>
      </vt:variant>
      <vt:variant>
        <vt:i4>6</vt:i4>
      </vt:variant>
      <vt:variant>
        <vt:lpstr>Chủ đề</vt:lpstr>
      </vt:variant>
      <vt:variant>
        <vt:i4>8</vt:i4>
      </vt:variant>
      <vt:variant>
        <vt:lpstr>Tiêu đề Bản chiếu</vt:lpstr>
      </vt:variant>
      <vt:variant>
        <vt:i4>17</vt:i4>
      </vt:variant>
    </vt:vector>
  </HeadingPairs>
  <TitlesOfParts>
    <vt:vector size="31" baseType="lpstr">
      <vt:lpstr>#9Slide03 Ample</vt:lpstr>
      <vt:lpstr>#9Slide05 Heroe Inline Pro</vt:lpstr>
      <vt:lpstr>Arial</vt:lpstr>
      <vt:lpstr>Calibri</vt:lpstr>
      <vt:lpstr>Garamond</vt:lpstr>
      <vt:lpstr>Verdana</vt:lpstr>
      <vt:lpstr>Organic</vt:lpstr>
      <vt:lpstr>1_Office Theme</vt:lpstr>
      <vt:lpstr>2_Office Theme</vt:lpstr>
      <vt:lpstr>3_Office Theme</vt:lpstr>
      <vt:lpstr>4_Office Theme</vt:lpstr>
      <vt:lpstr>5_Office Theme</vt:lpstr>
      <vt:lpstr>6_Office Theme</vt:lpstr>
      <vt:lpstr>7_Office Theme</vt:lpstr>
      <vt:lpstr>Semester 2 - Speaking Test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Semester 2 - Speaking Test</dc:title>
  <dc:creator>Administrator</dc:creator>
  <cp:lastModifiedBy>Administrator</cp:lastModifiedBy>
  <cp:revision>3</cp:revision>
  <dcterms:created xsi:type="dcterms:W3CDTF">2025-03-02T03:53:39Z</dcterms:created>
  <dcterms:modified xsi:type="dcterms:W3CDTF">2026-03-15T03:24:46Z</dcterms:modified>
</cp:coreProperties>
</file>