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activeX/activeX3.xml" ContentType="application/vnd.ms-office.activeX+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23" r:id="rId2"/>
    <p:sldMasterId id="2147483735" r:id="rId3"/>
    <p:sldMasterId id="2147483760" r:id="rId4"/>
    <p:sldMasterId id="2147483775" r:id="rId5"/>
    <p:sldMasterId id="2147483790" r:id="rId6"/>
    <p:sldMasterId id="2147483805" r:id="rId7"/>
    <p:sldMasterId id="2147483820" r:id="rId8"/>
    <p:sldMasterId id="2147483835" r:id="rId9"/>
    <p:sldMasterId id="2147483850" r:id="rId10"/>
    <p:sldMasterId id="2147483865" r:id="rId11"/>
    <p:sldMasterId id="2147483880" r:id="rId12"/>
    <p:sldMasterId id="2147483895" r:id="rId13"/>
    <p:sldMasterId id="2147483903" r:id="rId14"/>
  </p:sldMasterIdLst>
  <p:notesMasterIdLst>
    <p:notesMasterId r:id="rId46"/>
  </p:notesMasterIdLst>
  <p:sldIdLst>
    <p:sldId id="321" r:id="rId15"/>
    <p:sldId id="297" r:id="rId16"/>
    <p:sldId id="322" r:id="rId17"/>
    <p:sldId id="326" r:id="rId18"/>
    <p:sldId id="268" r:id="rId19"/>
    <p:sldId id="270" r:id="rId20"/>
    <p:sldId id="276" r:id="rId21"/>
    <p:sldId id="2007577130" r:id="rId22"/>
    <p:sldId id="2007577131" r:id="rId23"/>
    <p:sldId id="278" r:id="rId24"/>
    <p:sldId id="2007577132" r:id="rId25"/>
    <p:sldId id="2007577133" r:id="rId26"/>
    <p:sldId id="2007577140" r:id="rId27"/>
    <p:sldId id="263" r:id="rId28"/>
    <p:sldId id="274" r:id="rId29"/>
    <p:sldId id="2007577135" r:id="rId30"/>
    <p:sldId id="281" r:id="rId31"/>
    <p:sldId id="282" r:id="rId32"/>
    <p:sldId id="283" r:id="rId33"/>
    <p:sldId id="284" r:id="rId34"/>
    <p:sldId id="296" r:id="rId35"/>
    <p:sldId id="258" r:id="rId36"/>
    <p:sldId id="335" r:id="rId37"/>
    <p:sldId id="2007577137" r:id="rId38"/>
    <p:sldId id="2007577138" r:id="rId39"/>
    <p:sldId id="2007577139" r:id="rId40"/>
    <p:sldId id="280" r:id="rId41"/>
    <p:sldId id="301" r:id="rId42"/>
    <p:sldId id="2007577136" r:id="rId43"/>
    <p:sldId id="309" r:id="rId44"/>
    <p:sldId id="30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2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0882" autoAdjust="0"/>
  </p:normalViewPr>
  <p:slideViewPr>
    <p:cSldViewPr snapToGrid="0">
      <p:cViewPr varScale="1">
        <p:scale>
          <a:sx n="60" d="100"/>
          <a:sy n="60" d="100"/>
        </p:scale>
        <p:origin x="9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viewProps" Target="viewProps.xml"/><Relationship Id="rId8" Type="http://schemas.openxmlformats.org/officeDocument/2006/relationships/slideMaster" Target="slideMasters/slideMaster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987A1D-D611-4DF5-BDA7-F13610B4BEF3}" type="datetimeFigureOut">
              <a:rPr lang="en-US" smtClean="0"/>
              <a:t>6/5/2026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609B76-FB8C-472D-8945-AC122104CF7E}" type="slidenum">
              <a:rPr lang="en-US" smtClean="0"/>
              <a:t>‹#›</a:t>
            </a:fld>
            <a:endParaRPr lang="en-US"/>
          </a:p>
        </p:txBody>
      </p:sp>
    </p:spTree>
    <p:extLst>
      <p:ext uri="{BB962C8B-B14F-4D97-AF65-F5344CB8AC3E}">
        <p14:creationId xmlns:p14="http://schemas.microsoft.com/office/powerpoint/2010/main" val="2669117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202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08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99530-0E82-2B23-6763-ED1366440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DAE640-E62D-4D22-DF7D-10C18D904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CB5B4-C1D0-719C-D35D-A5CBA2301D0E}"/>
              </a:ext>
            </a:extLst>
          </p:cNvPr>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a:extLst>
              <a:ext uri="{FF2B5EF4-FFF2-40B4-BE49-F238E27FC236}">
                <a16:creationId xmlns:a16="http://schemas.microsoft.com/office/drawing/2014/main" id="{8A1A3742-A6B8-E9B7-28D6-E8FEB93D5A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85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985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335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đầu</a:t>
            </a:r>
            <a:r>
              <a:rPr lang="en-US" dirty="0"/>
              <a:t> con </a:t>
            </a:r>
            <a:r>
              <a:rPr lang="en-US" dirty="0" err="1"/>
              <a:t>labubu</a:t>
            </a:r>
            <a:r>
              <a:rPr lang="en-US" dirty="0"/>
              <a:t> </a:t>
            </a:r>
            <a:r>
              <a:rPr lang="en-US" dirty="0" err="1"/>
              <a:t>tương</a:t>
            </a:r>
            <a:r>
              <a:rPr lang="en-US" dirty="0"/>
              <a:t> </a:t>
            </a:r>
            <a:r>
              <a:rPr lang="en-US" dirty="0" err="1"/>
              <a:t>ứng</a:t>
            </a:r>
            <a:endParaRPr lang="en-US" dirty="0"/>
          </a:p>
        </p:txBody>
      </p:sp>
      <p:sp>
        <p:nvSpPr>
          <p:cNvPr id="4" name="Slide Number Placeholder 3"/>
          <p:cNvSpPr>
            <a:spLocks noGrp="1"/>
          </p:cNvSpPr>
          <p:nvPr>
            <p:ph type="sldNum" sz="quarter" idx="5"/>
          </p:nvPr>
        </p:nvSpPr>
        <p:spPr/>
        <p:txBody>
          <a:bodyPr/>
          <a:lstStyle/>
          <a:p>
            <a:fld id="{A9609B76-FB8C-472D-8945-AC122104CF7E}" type="slidenum">
              <a:rPr lang="en-US" smtClean="0"/>
              <a:t>22</a:t>
            </a:fld>
            <a:endParaRPr lang="en-US"/>
          </a:p>
        </p:txBody>
      </p:sp>
    </p:spTree>
    <p:extLst>
      <p:ext uri="{BB962C8B-B14F-4D97-AF65-F5344CB8AC3E}">
        <p14:creationId xmlns:p14="http://schemas.microsoft.com/office/powerpoint/2010/main" val="530746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2026/6/5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903932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2026/6/5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777095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0594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0009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542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0556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7738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482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596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260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724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336901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2026/6/5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695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1948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405484337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983571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5151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0726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0315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313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5179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293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9264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2026/6/5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01203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15280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9062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0441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5249597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756813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410042295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946776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527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6964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7182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2026/6/5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339910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8116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0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3204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34165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8347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2829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109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6477338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85627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1011200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43" indent="0" algn="ctr">
              <a:buNone/>
              <a:defRPr>
                <a:solidFill>
                  <a:schemeClr val="tx1">
                    <a:tint val="75000"/>
                  </a:schemeClr>
                </a:solidFill>
              </a:defRPr>
            </a:lvl2pPr>
            <a:lvl3pPr marL="1218486" indent="0" algn="ctr">
              <a:buNone/>
              <a:defRPr>
                <a:solidFill>
                  <a:schemeClr val="tx1">
                    <a:tint val="75000"/>
                  </a:schemeClr>
                </a:solidFill>
              </a:defRPr>
            </a:lvl3pPr>
            <a:lvl4pPr marL="1827729" indent="0" algn="ctr">
              <a:buNone/>
              <a:defRPr>
                <a:solidFill>
                  <a:schemeClr val="tx1">
                    <a:tint val="75000"/>
                  </a:schemeClr>
                </a:solidFill>
              </a:defRPr>
            </a:lvl4pPr>
            <a:lvl5pPr marL="2436974" indent="0" algn="ctr">
              <a:buNone/>
              <a:defRPr>
                <a:solidFill>
                  <a:schemeClr val="tx1">
                    <a:tint val="75000"/>
                  </a:schemeClr>
                </a:solidFill>
              </a:defRPr>
            </a:lvl5pPr>
            <a:lvl6pPr marL="3046216" indent="0" algn="ctr">
              <a:buNone/>
              <a:defRPr>
                <a:solidFill>
                  <a:schemeClr val="tx1">
                    <a:tint val="75000"/>
                  </a:schemeClr>
                </a:solidFill>
              </a:defRPr>
            </a:lvl6pPr>
            <a:lvl7pPr marL="3655459" indent="0" algn="ctr">
              <a:buNone/>
              <a:defRPr>
                <a:solidFill>
                  <a:schemeClr val="tx1">
                    <a:tint val="75000"/>
                  </a:schemeClr>
                </a:solidFill>
              </a:defRPr>
            </a:lvl7pPr>
            <a:lvl8pPr marL="4264701" indent="0" algn="ctr">
              <a:buNone/>
              <a:defRPr>
                <a:solidFill>
                  <a:schemeClr val="tx1">
                    <a:tint val="75000"/>
                  </a:schemeClr>
                </a:solidFill>
              </a:defRPr>
            </a:lvl8pPr>
            <a:lvl9pPr marL="4873945"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9AF89BF-EF03-4CEA-97B8-98C6D1A0DF14}"/>
              </a:ext>
            </a:extLst>
          </p:cNvPr>
          <p:cNvSpPr>
            <a:spLocks noGrp="1"/>
          </p:cNvSpPr>
          <p:nvPr>
            <p:ph type="dt" sz="half" idx="10"/>
          </p:nvPr>
        </p:nvSpPr>
        <p:spPr/>
        <p:txBody>
          <a:bodyPr/>
          <a:lstStyle>
            <a:lvl1pPr>
              <a:defRPr/>
            </a:lvl1pPr>
          </a:lstStyle>
          <a:p>
            <a:pPr>
              <a:defRPr/>
            </a:pPr>
            <a:fld id="{18FDE06B-927A-440B-9B34-84DD5021FB98}" type="datetimeFigureOut">
              <a:rPr lang="en-US"/>
              <a:pPr>
                <a:defRPr/>
              </a:pPr>
              <a:t>6/5/2026</a:t>
            </a:fld>
            <a:endParaRPr lang="en-US"/>
          </a:p>
        </p:txBody>
      </p:sp>
      <p:sp>
        <p:nvSpPr>
          <p:cNvPr id="5" name="Footer Placeholder 4">
            <a:extLst>
              <a:ext uri="{FF2B5EF4-FFF2-40B4-BE49-F238E27FC236}">
                <a16:creationId xmlns:a16="http://schemas.microsoft.com/office/drawing/2014/main" id="{0FFE5F80-1AE3-4D1C-BD26-95F6AD725E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4B810E-3012-49ED-B21E-829C2756B0EE}"/>
              </a:ext>
            </a:extLst>
          </p:cNvPr>
          <p:cNvSpPr>
            <a:spLocks noGrp="1"/>
          </p:cNvSpPr>
          <p:nvPr>
            <p:ph type="sldNum" sz="quarter" idx="12"/>
          </p:nvPr>
        </p:nvSpPr>
        <p:spPr/>
        <p:txBody>
          <a:bodyPr/>
          <a:lstStyle>
            <a:lvl1pPr>
              <a:defRPr/>
            </a:lvl1pPr>
          </a:lstStyle>
          <a:p>
            <a:pPr>
              <a:defRPr/>
            </a:pPr>
            <a:fld id="{5E9486F4-BC5F-41B3-A787-01EFEF3B3505}" type="slidenum">
              <a:rPr lang="en-US"/>
              <a:pPr>
                <a:defRPr/>
              </a:pPr>
              <a:t>‹#›</a:t>
            </a:fld>
            <a:endParaRPr lang="en-US"/>
          </a:p>
        </p:txBody>
      </p:sp>
    </p:spTree>
    <p:extLst>
      <p:ext uri="{BB962C8B-B14F-4D97-AF65-F5344CB8AC3E}">
        <p14:creationId xmlns:p14="http://schemas.microsoft.com/office/powerpoint/2010/main" val="3193516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784115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0228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492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5283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717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9499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703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961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7418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23851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560FC-6FDE-43F5-8556-82FCF047F3FA}"/>
              </a:ext>
            </a:extLst>
          </p:cNvPr>
          <p:cNvSpPr>
            <a:spLocks noGrp="1"/>
          </p:cNvSpPr>
          <p:nvPr>
            <p:ph type="dt" sz="half" idx="10"/>
          </p:nvPr>
        </p:nvSpPr>
        <p:spPr/>
        <p:txBody>
          <a:bodyPr/>
          <a:lstStyle>
            <a:lvl1pPr>
              <a:defRPr/>
            </a:lvl1pPr>
          </a:lstStyle>
          <a:p>
            <a:pPr>
              <a:defRPr/>
            </a:pPr>
            <a:fld id="{649C7066-1692-4FAF-BFA7-048CACDC21CE}" type="datetimeFigureOut">
              <a:rPr lang="en-US"/>
              <a:pPr>
                <a:defRPr/>
              </a:pPr>
              <a:t>6/5/2026</a:t>
            </a:fld>
            <a:endParaRPr lang="en-US"/>
          </a:p>
        </p:txBody>
      </p:sp>
      <p:sp>
        <p:nvSpPr>
          <p:cNvPr id="5" name="Footer Placeholder 4">
            <a:extLst>
              <a:ext uri="{FF2B5EF4-FFF2-40B4-BE49-F238E27FC236}">
                <a16:creationId xmlns:a16="http://schemas.microsoft.com/office/drawing/2014/main" id="{A4A4A19F-E66D-46F3-A23B-65C5044533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F5A16A-01C0-40CC-A583-532CD8609AD7}"/>
              </a:ext>
            </a:extLst>
          </p:cNvPr>
          <p:cNvSpPr>
            <a:spLocks noGrp="1"/>
          </p:cNvSpPr>
          <p:nvPr>
            <p:ph type="sldNum" sz="quarter" idx="12"/>
          </p:nvPr>
        </p:nvSpPr>
        <p:spPr/>
        <p:txBody>
          <a:bodyPr/>
          <a:lstStyle>
            <a:lvl1pPr>
              <a:defRPr/>
            </a:lvl1pPr>
          </a:lstStyle>
          <a:p>
            <a:pPr>
              <a:defRPr/>
            </a:pPr>
            <a:fld id="{942B1FB1-19B6-4C68-93B1-A2ADF25E99EF}" type="slidenum">
              <a:rPr lang="en-US"/>
              <a:pPr>
                <a:defRPr/>
              </a:pPr>
              <a:t>‹#›</a:t>
            </a:fld>
            <a:endParaRPr lang="en-US"/>
          </a:p>
        </p:txBody>
      </p:sp>
    </p:spTree>
    <p:extLst>
      <p:ext uri="{BB962C8B-B14F-4D97-AF65-F5344CB8AC3E}">
        <p14:creationId xmlns:p14="http://schemas.microsoft.com/office/powerpoint/2010/main" val="2296124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8410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6907969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65893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63244894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CE4F-C279-412D-A033-1796A88A6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4D74ED-3807-46FC-889C-92182611F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D05FD7-740D-4186-8D7D-8047CC1C0E77}"/>
              </a:ext>
            </a:extLst>
          </p:cNvPr>
          <p:cNvSpPr>
            <a:spLocks noGrp="1"/>
          </p:cNvSpPr>
          <p:nvPr>
            <p:ph type="dt" sz="half" idx="10"/>
          </p:nvPr>
        </p:nvSpPr>
        <p:spPr/>
        <p:txBody>
          <a:bodyPr/>
          <a:lstStyle/>
          <a:p>
            <a:fld id="{1D5FA68B-3AAB-4385-AA78-4548B54286B0}" type="datetimeFigureOut">
              <a:rPr lang="en-US" smtClean="0"/>
              <a:t>6/5/2026</a:t>
            </a:fld>
            <a:endParaRPr lang="en-US"/>
          </a:p>
        </p:txBody>
      </p:sp>
      <p:sp>
        <p:nvSpPr>
          <p:cNvPr id="5" name="Footer Placeholder 4">
            <a:extLst>
              <a:ext uri="{FF2B5EF4-FFF2-40B4-BE49-F238E27FC236}">
                <a16:creationId xmlns:a16="http://schemas.microsoft.com/office/drawing/2014/main" id="{A6F8785B-A83E-4E0E-9424-49BBCCBDC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BB927-EDC0-4DE6-B1F1-E869D0E5DD0D}"/>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6762193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1E09-E96B-408A-8C12-7A7917F2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28364-9084-4B69-9624-ED4F953E2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3BE1F-49EF-4937-9921-3178BDEB075D}"/>
              </a:ext>
            </a:extLst>
          </p:cNvPr>
          <p:cNvSpPr>
            <a:spLocks noGrp="1"/>
          </p:cNvSpPr>
          <p:nvPr>
            <p:ph type="dt" sz="half" idx="10"/>
          </p:nvPr>
        </p:nvSpPr>
        <p:spPr/>
        <p:txBody>
          <a:bodyPr/>
          <a:lstStyle/>
          <a:p>
            <a:fld id="{1D5FA68B-3AAB-4385-AA78-4548B54286B0}" type="datetimeFigureOut">
              <a:rPr lang="en-US" smtClean="0"/>
              <a:t>6/5/2026</a:t>
            </a:fld>
            <a:endParaRPr lang="en-US"/>
          </a:p>
        </p:txBody>
      </p:sp>
      <p:sp>
        <p:nvSpPr>
          <p:cNvPr id="5" name="Footer Placeholder 4">
            <a:extLst>
              <a:ext uri="{FF2B5EF4-FFF2-40B4-BE49-F238E27FC236}">
                <a16:creationId xmlns:a16="http://schemas.microsoft.com/office/drawing/2014/main" id="{C70DA291-5ADF-40CA-B8D2-F54ECBAD8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F9B81-C0E5-4EA1-8526-ED524E3FB67A}"/>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4646088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1EEE-7EC1-43D6-9906-FEC4D5ACE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6B17E-8E95-457E-A878-72F451EB0B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4A372-1AAF-439F-8137-4200EAE7EEF4}"/>
              </a:ext>
            </a:extLst>
          </p:cNvPr>
          <p:cNvSpPr>
            <a:spLocks noGrp="1"/>
          </p:cNvSpPr>
          <p:nvPr>
            <p:ph type="dt" sz="half" idx="10"/>
          </p:nvPr>
        </p:nvSpPr>
        <p:spPr/>
        <p:txBody>
          <a:bodyPr/>
          <a:lstStyle/>
          <a:p>
            <a:fld id="{1D5FA68B-3AAB-4385-AA78-4548B54286B0}" type="datetimeFigureOut">
              <a:rPr lang="en-US" smtClean="0"/>
              <a:t>6/5/2026</a:t>
            </a:fld>
            <a:endParaRPr lang="en-US"/>
          </a:p>
        </p:txBody>
      </p:sp>
      <p:sp>
        <p:nvSpPr>
          <p:cNvPr id="5" name="Footer Placeholder 4">
            <a:extLst>
              <a:ext uri="{FF2B5EF4-FFF2-40B4-BE49-F238E27FC236}">
                <a16:creationId xmlns:a16="http://schemas.microsoft.com/office/drawing/2014/main" id="{C6CE656D-9DF8-4E64-AD7F-E6B68C452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8392A-7B9B-472E-8D3C-4DA2801F771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2149859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890-A3DB-4671-AD40-1E9222F6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93EFA-0F49-4EDA-936A-B0E203BA6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AC26F-AB0E-4DD1-8818-A6725979A3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04BA9-E3A5-4AAA-AED2-6BF65BCDC049}"/>
              </a:ext>
            </a:extLst>
          </p:cNvPr>
          <p:cNvSpPr>
            <a:spLocks noGrp="1"/>
          </p:cNvSpPr>
          <p:nvPr>
            <p:ph type="dt" sz="half" idx="10"/>
          </p:nvPr>
        </p:nvSpPr>
        <p:spPr/>
        <p:txBody>
          <a:bodyPr/>
          <a:lstStyle/>
          <a:p>
            <a:fld id="{1D5FA68B-3AAB-4385-AA78-4548B54286B0}" type="datetimeFigureOut">
              <a:rPr lang="en-US" smtClean="0"/>
              <a:t>6/5/2026</a:t>
            </a:fld>
            <a:endParaRPr lang="en-US"/>
          </a:p>
        </p:txBody>
      </p:sp>
      <p:sp>
        <p:nvSpPr>
          <p:cNvPr id="6" name="Footer Placeholder 5">
            <a:extLst>
              <a:ext uri="{FF2B5EF4-FFF2-40B4-BE49-F238E27FC236}">
                <a16:creationId xmlns:a16="http://schemas.microsoft.com/office/drawing/2014/main" id="{01891879-A544-4B21-841F-58EF0F6F5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206C5-AAAC-4E3C-BA04-E1DD3CAF7C98}"/>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33394439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69DD-D1D1-461B-AA00-BF6A125431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9BBF7-7DA8-44EC-9CB2-CA5B6EC20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195CCE-49F5-4A7E-8ED4-841487514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94E25-9387-468C-8477-43B1E5E36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845D-7187-461F-9CBD-38E51E0B5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CCC516-738A-4E02-87E3-BBD94D0112AC}"/>
              </a:ext>
            </a:extLst>
          </p:cNvPr>
          <p:cNvSpPr>
            <a:spLocks noGrp="1"/>
          </p:cNvSpPr>
          <p:nvPr>
            <p:ph type="dt" sz="half" idx="10"/>
          </p:nvPr>
        </p:nvSpPr>
        <p:spPr/>
        <p:txBody>
          <a:bodyPr/>
          <a:lstStyle/>
          <a:p>
            <a:fld id="{1D5FA68B-3AAB-4385-AA78-4548B54286B0}" type="datetimeFigureOut">
              <a:rPr lang="en-US" smtClean="0"/>
              <a:t>6/5/2026</a:t>
            </a:fld>
            <a:endParaRPr lang="en-US"/>
          </a:p>
        </p:txBody>
      </p:sp>
      <p:sp>
        <p:nvSpPr>
          <p:cNvPr id="8" name="Footer Placeholder 7">
            <a:extLst>
              <a:ext uri="{FF2B5EF4-FFF2-40B4-BE49-F238E27FC236}">
                <a16:creationId xmlns:a16="http://schemas.microsoft.com/office/drawing/2014/main" id="{9FF92D33-55CB-4D89-9C5A-6597DFE578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ACBB6E-FD76-43CA-A168-191DBA894D81}"/>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8551264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CD63-6987-4071-992F-B60EFE94D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A32E9-3D9F-4F24-BE0F-F7BDBBADA039}"/>
              </a:ext>
            </a:extLst>
          </p:cNvPr>
          <p:cNvSpPr>
            <a:spLocks noGrp="1"/>
          </p:cNvSpPr>
          <p:nvPr>
            <p:ph type="dt" sz="half" idx="10"/>
          </p:nvPr>
        </p:nvSpPr>
        <p:spPr/>
        <p:txBody>
          <a:bodyPr/>
          <a:lstStyle/>
          <a:p>
            <a:fld id="{1D5FA68B-3AAB-4385-AA78-4548B54286B0}" type="datetimeFigureOut">
              <a:rPr lang="en-US" smtClean="0"/>
              <a:t>6/5/2026</a:t>
            </a:fld>
            <a:endParaRPr lang="en-US"/>
          </a:p>
        </p:txBody>
      </p:sp>
      <p:sp>
        <p:nvSpPr>
          <p:cNvPr id="4" name="Footer Placeholder 3">
            <a:extLst>
              <a:ext uri="{FF2B5EF4-FFF2-40B4-BE49-F238E27FC236}">
                <a16:creationId xmlns:a16="http://schemas.microsoft.com/office/drawing/2014/main" id="{97A2A963-1FE2-4C6A-BC9A-BB0442CCAD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DFC6F4-D808-417D-A2D5-433D3ED4D0BC}"/>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339916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243" indent="0">
              <a:buNone/>
              <a:defRPr sz="2400">
                <a:solidFill>
                  <a:schemeClr val="tx1">
                    <a:tint val="75000"/>
                  </a:schemeClr>
                </a:solidFill>
              </a:defRPr>
            </a:lvl2pPr>
            <a:lvl3pPr marL="1218486" indent="0">
              <a:buNone/>
              <a:defRPr sz="2133">
                <a:solidFill>
                  <a:schemeClr val="tx1">
                    <a:tint val="75000"/>
                  </a:schemeClr>
                </a:solidFill>
              </a:defRPr>
            </a:lvl3pPr>
            <a:lvl4pPr marL="1827729" indent="0">
              <a:buNone/>
              <a:defRPr sz="1867">
                <a:solidFill>
                  <a:schemeClr val="tx1">
                    <a:tint val="75000"/>
                  </a:schemeClr>
                </a:solidFill>
              </a:defRPr>
            </a:lvl4pPr>
            <a:lvl5pPr marL="2436974" indent="0">
              <a:buNone/>
              <a:defRPr sz="1867">
                <a:solidFill>
                  <a:schemeClr val="tx1">
                    <a:tint val="75000"/>
                  </a:schemeClr>
                </a:solidFill>
              </a:defRPr>
            </a:lvl5pPr>
            <a:lvl6pPr marL="3046216" indent="0">
              <a:buNone/>
              <a:defRPr sz="1867">
                <a:solidFill>
                  <a:schemeClr val="tx1">
                    <a:tint val="75000"/>
                  </a:schemeClr>
                </a:solidFill>
              </a:defRPr>
            </a:lvl6pPr>
            <a:lvl7pPr marL="3655459" indent="0">
              <a:buNone/>
              <a:defRPr sz="1867">
                <a:solidFill>
                  <a:schemeClr val="tx1">
                    <a:tint val="75000"/>
                  </a:schemeClr>
                </a:solidFill>
              </a:defRPr>
            </a:lvl7pPr>
            <a:lvl8pPr marL="4264701" indent="0">
              <a:buNone/>
              <a:defRPr sz="1867">
                <a:solidFill>
                  <a:schemeClr val="tx1">
                    <a:tint val="75000"/>
                  </a:schemeClr>
                </a:solidFill>
              </a:defRPr>
            </a:lvl8pPr>
            <a:lvl9pPr marL="4873945"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E8C735-550C-479F-AF02-48FBD94B8FB0}"/>
              </a:ext>
            </a:extLst>
          </p:cNvPr>
          <p:cNvSpPr>
            <a:spLocks noGrp="1"/>
          </p:cNvSpPr>
          <p:nvPr>
            <p:ph type="dt" sz="half" idx="10"/>
          </p:nvPr>
        </p:nvSpPr>
        <p:spPr/>
        <p:txBody>
          <a:bodyPr/>
          <a:lstStyle>
            <a:lvl1pPr>
              <a:defRPr/>
            </a:lvl1pPr>
          </a:lstStyle>
          <a:p>
            <a:pPr>
              <a:defRPr/>
            </a:pPr>
            <a:fld id="{E5672EA6-5B58-43EF-9BD5-786F5E0BA87E}" type="datetimeFigureOut">
              <a:rPr lang="en-US"/>
              <a:pPr>
                <a:defRPr/>
              </a:pPr>
              <a:t>6/5/2026</a:t>
            </a:fld>
            <a:endParaRPr lang="en-US"/>
          </a:p>
        </p:txBody>
      </p:sp>
      <p:sp>
        <p:nvSpPr>
          <p:cNvPr id="5" name="Footer Placeholder 4">
            <a:extLst>
              <a:ext uri="{FF2B5EF4-FFF2-40B4-BE49-F238E27FC236}">
                <a16:creationId xmlns:a16="http://schemas.microsoft.com/office/drawing/2014/main" id="{64BCB255-9EFA-4A44-BF5E-084EA442D6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9D3842-7EEF-40E3-95B4-459C5F7000B8}"/>
              </a:ext>
            </a:extLst>
          </p:cNvPr>
          <p:cNvSpPr>
            <a:spLocks noGrp="1"/>
          </p:cNvSpPr>
          <p:nvPr>
            <p:ph type="sldNum" sz="quarter" idx="12"/>
          </p:nvPr>
        </p:nvSpPr>
        <p:spPr/>
        <p:txBody>
          <a:bodyPr/>
          <a:lstStyle>
            <a:lvl1pPr>
              <a:defRPr/>
            </a:lvl1pPr>
          </a:lstStyle>
          <a:p>
            <a:pPr>
              <a:defRPr/>
            </a:pPr>
            <a:fld id="{11E7DB74-EC21-48DA-AD79-905DC0854BCA}" type="slidenum">
              <a:rPr lang="en-US"/>
              <a:pPr>
                <a:defRPr/>
              </a:pPr>
              <a:t>‹#›</a:t>
            </a:fld>
            <a:endParaRPr lang="en-US"/>
          </a:p>
        </p:txBody>
      </p:sp>
    </p:spTree>
    <p:extLst>
      <p:ext uri="{BB962C8B-B14F-4D97-AF65-F5344CB8AC3E}">
        <p14:creationId xmlns:p14="http://schemas.microsoft.com/office/powerpoint/2010/main" val="1771343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06A7E-6AAF-4A3B-ACDC-21DD7C3C557B}"/>
              </a:ext>
            </a:extLst>
          </p:cNvPr>
          <p:cNvSpPr>
            <a:spLocks noGrp="1"/>
          </p:cNvSpPr>
          <p:nvPr>
            <p:ph type="dt" sz="half" idx="10"/>
          </p:nvPr>
        </p:nvSpPr>
        <p:spPr/>
        <p:txBody>
          <a:bodyPr/>
          <a:lstStyle/>
          <a:p>
            <a:fld id="{1D5FA68B-3AAB-4385-AA78-4548B54286B0}" type="datetimeFigureOut">
              <a:rPr lang="en-US" smtClean="0"/>
              <a:t>6/5/2026</a:t>
            </a:fld>
            <a:endParaRPr lang="en-US"/>
          </a:p>
        </p:txBody>
      </p:sp>
      <p:sp>
        <p:nvSpPr>
          <p:cNvPr id="3" name="Footer Placeholder 2">
            <a:extLst>
              <a:ext uri="{FF2B5EF4-FFF2-40B4-BE49-F238E27FC236}">
                <a16:creationId xmlns:a16="http://schemas.microsoft.com/office/drawing/2014/main" id="{220EC750-3A73-480A-A137-16460BCDE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DB370-9716-43C6-91FD-27EC2239799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7837021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16DE-035D-456C-BC8B-553865A5B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388ED3-5751-4329-9659-46DCBD2F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621C-98D6-4CE7-8DB1-A3C55C7065D2}"/>
              </a:ext>
            </a:extLst>
          </p:cNvPr>
          <p:cNvSpPr>
            <a:spLocks noGrp="1"/>
          </p:cNvSpPr>
          <p:nvPr>
            <p:ph type="dt" sz="half" idx="10"/>
          </p:nvPr>
        </p:nvSpPr>
        <p:spPr/>
        <p:txBody>
          <a:bodyPr/>
          <a:lstStyle/>
          <a:p>
            <a:fld id="{1992470E-4C0E-42F6-8EA0-E2D7D69C8C59}" type="datetimeFigureOut">
              <a:rPr lang="en-US" smtClean="0"/>
              <a:t>6/5/2026</a:t>
            </a:fld>
            <a:endParaRPr lang="en-US"/>
          </a:p>
        </p:txBody>
      </p:sp>
      <p:sp>
        <p:nvSpPr>
          <p:cNvPr id="5" name="Footer Placeholder 4">
            <a:extLst>
              <a:ext uri="{FF2B5EF4-FFF2-40B4-BE49-F238E27FC236}">
                <a16:creationId xmlns:a16="http://schemas.microsoft.com/office/drawing/2014/main" id="{4D840F12-D1D9-48AD-A447-EE182EB30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67AFE-55C7-4133-AEFB-43BB38CDCD2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8829633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200B-4DB9-43C9-8936-01A845DB3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4BDAA-92F2-4DC6-929A-D5976183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BAFEE-34BA-4437-A439-F938159EE2DE}"/>
              </a:ext>
            </a:extLst>
          </p:cNvPr>
          <p:cNvSpPr>
            <a:spLocks noGrp="1"/>
          </p:cNvSpPr>
          <p:nvPr>
            <p:ph type="dt" sz="half" idx="10"/>
          </p:nvPr>
        </p:nvSpPr>
        <p:spPr/>
        <p:txBody>
          <a:bodyPr/>
          <a:lstStyle/>
          <a:p>
            <a:fld id="{1992470E-4C0E-42F6-8EA0-E2D7D69C8C59}" type="datetimeFigureOut">
              <a:rPr lang="en-US" smtClean="0"/>
              <a:t>6/5/2026</a:t>
            </a:fld>
            <a:endParaRPr lang="en-US"/>
          </a:p>
        </p:txBody>
      </p:sp>
      <p:sp>
        <p:nvSpPr>
          <p:cNvPr id="5" name="Footer Placeholder 4">
            <a:extLst>
              <a:ext uri="{FF2B5EF4-FFF2-40B4-BE49-F238E27FC236}">
                <a16:creationId xmlns:a16="http://schemas.microsoft.com/office/drawing/2014/main" id="{99E8BDCC-C2A1-42BB-8B3E-171081334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87011-9A6B-4E90-A9A0-781E4DEBD4A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8254968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ACF6-D5CB-482A-89DF-58749D5E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3EFA4E-951D-46BD-AC3C-B3CDAAEE0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9E4D-78FA-4907-B002-C236945A300D}"/>
              </a:ext>
            </a:extLst>
          </p:cNvPr>
          <p:cNvSpPr>
            <a:spLocks noGrp="1"/>
          </p:cNvSpPr>
          <p:nvPr>
            <p:ph type="dt" sz="half" idx="10"/>
          </p:nvPr>
        </p:nvSpPr>
        <p:spPr/>
        <p:txBody>
          <a:bodyPr/>
          <a:lstStyle/>
          <a:p>
            <a:fld id="{1992470E-4C0E-42F6-8EA0-E2D7D69C8C59}" type="datetimeFigureOut">
              <a:rPr lang="en-US" smtClean="0"/>
              <a:t>6/5/2026</a:t>
            </a:fld>
            <a:endParaRPr lang="en-US"/>
          </a:p>
        </p:txBody>
      </p:sp>
      <p:sp>
        <p:nvSpPr>
          <p:cNvPr id="5" name="Footer Placeholder 4">
            <a:extLst>
              <a:ext uri="{FF2B5EF4-FFF2-40B4-BE49-F238E27FC236}">
                <a16:creationId xmlns:a16="http://schemas.microsoft.com/office/drawing/2014/main" id="{072CB1D5-7EB9-4F7A-BF52-35A81F5A9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B01F7-EFA0-4989-B4D7-C412BBA3766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210411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E75F-A408-44AE-8B50-50DB9AEBA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A2FA7-4297-4B85-B01E-EC0E75CD93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9B92D-DD42-467E-ACDC-CF5E26A99E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DCDC3-21F0-4FAE-93A6-4B023AE027E2}"/>
              </a:ext>
            </a:extLst>
          </p:cNvPr>
          <p:cNvSpPr>
            <a:spLocks noGrp="1"/>
          </p:cNvSpPr>
          <p:nvPr>
            <p:ph type="dt" sz="half" idx="10"/>
          </p:nvPr>
        </p:nvSpPr>
        <p:spPr/>
        <p:txBody>
          <a:bodyPr/>
          <a:lstStyle/>
          <a:p>
            <a:fld id="{1992470E-4C0E-42F6-8EA0-E2D7D69C8C59}" type="datetimeFigureOut">
              <a:rPr lang="en-US" smtClean="0"/>
              <a:t>6/5/2026</a:t>
            </a:fld>
            <a:endParaRPr lang="en-US"/>
          </a:p>
        </p:txBody>
      </p:sp>
      <p:sp>
        <p:nvSpPr>
          <p:cNvPr id="6" name="Footer Placeholder 5">
            <a:extLst>
              <a:ext uri="{FF2B5EF4-FFF2-40B4-BE49-F238E27FC236}">
                <a16:creationId xmlns:a16="http://schemas.microsoft.com/office/drawing/2014/main" id="{4452ADDC-4164-48BF-8FB7-D717DD3B5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E65D1-EBA9-45FA-9A4C-6395886E618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8636661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AAFA-0366-41DB-A64B-223B558BDA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8DE0C-F7EB-42E1-AD47-C7EF5BCCD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63A98-30A7-4985-92A4-17D8419274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1A8F20-B19F-4C6A-BAA1-D0C99E51A2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B168E3-E0A8-40D6-809E-BCCDA8601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A09B2-9A82-4EBF-B163-2D46400EC269}"/>
              </a:ext>
            </a:extLst>
          </p:cNvPr>
          <p:cNvSpPr>
            <a:spLocks noGrp="1"/>
          </p:cNvSpPr>
          <p:nvPr>
            <p:ph type="dt" sz="half" idx="10"/>
          </p:nvPr>
        </p:nvSpPr>
        <p:spPr/>
        <p:txBody>
          <a:bodyPr/>
          <a:lstStyle/>
          <a:p>
            <a:fld id="{1992470E-4C0E-42F6-8EA0-E2D7D69C8C59}" type="datetimeFigureOut">
              <a:rPr lang="en-US" smtClean="0"/>
              <a:t>6/5/2026</a:t>
            </a:fld>
            <a:endParaRPr lang="en-US"/>
          </a:p>
        </p:txBody>
      </p:sp>
      <p:sp>
        <p:nvSpPr>
          <p:cNvPr id="8" name="Footer Placeholder 7">
            <a:extLst>
              <a:ext uri="{FF2B5EF4-FFF2-40B4-BE49-F238E27FC236}">
                <a16:creationId xmlns:a16="http://schemas.microsoft.com/office/drawing/2014/main" id="{C3D42D61-DFBC-4430-B446-BC0AEF2AB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F2A8EC-F2F6-4385-9EA7-13DA3B2CBFE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5879030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A629-99C6-4A6C-8139-A5405940A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97B68-6C2E-4C89-B873-2D1D92C18A23}"/>
              </a:ext>
            </a:extLst>
          </p:cNvPr>
          <p:cNvSpPr>
            <a:spLocks noGrp="1"/>
          </p:cNvSpPr>
          <p:nvPr>
            <p:ph type="dt" sz="half" idx="10"/>
          </p:nvPr>
        </p:nvSpPr>
        <p:spPr/>
        <p:txBody>
          <a:bodyPr/>
          <a:lstStyle/>
          <a:p>
            <a:fld id="{1992470E-4C0E-42F6-8EA0-E2D7D69C8C59}" type="datetimeFigureOut">
              <a:rPr lang="en-US" smtClean="0"/>
              <a:t>6/5/2026</a:t>
            </a:fld>
            <a:endParaRPr lang="en-US"/>
          </a:p>
        </p:txBody>
      </p:sp>
      <p:sp>
        <p:nvSpPr>
          <p:cNvPr id="4" name="Footer Placeholder 3">
            <a:extLst>
              <a:ext uri="{FF2B5EF4-FFF2-40B4-BE49-F238E27FC236}">
                <a16:creationId xmlns:a16="http://schemas.microsoft.com/office/drawing/2014/main" id="{5555471C-C1F9-4D60-920F-717495E01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98481D-505B-44BC-AA0A-CDC7149A0DA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7527475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0BA6-6D4E-4B95-AEFA-BB39C50712F5}"/>
              </a:ext>
            </a:extLst>
          </p:cNvPr>
          <p:cNvSpPr>
            <a:spLocks noGrp="1"/>
          </p:cNvSpPr>
          <p:nvPr>
            <p:ph type="dt" sz="half" idx="10"/>
          </p:nvPr>
        </p:nvSpPr>
        <p:spPr/>
        <p:txBody>
          <a:bodyPr/>
          <a:lstStyle/>
          <a:p>
            <a:fld id="{1992470E-4C0E-42F6-8EA0-E2D7D69C8C59}" type="datetimeFigureOut">
              <a:rPr lang="en-US" smtClean="0"/>
              <a:t>6/5/2026</a:t>
            </a:fld>
            <a:endParaRPr lang="en-US"/>
          </a:p>
        </p:txBody>
      </p:sp>
      <p:sp>
        <p:nvSpPr>
          <p:cNvPr id="3" name="Footer Placeholder 2">
            <a:extLst>
              <a:ext uri="{FF2B5EF4-FFF2-40B4-BE49-F238E27FC236}">
                <a16:creationId xmlns:a16="http://schemas.microsoft.com/office/drawing/2014/main" id="{88C4FEFA-CDAB-4485-988E-A582ED0B22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6E4EF-F4BA-49EB-9A7C-0914330064D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4708623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3E16-283C-43DB-8206-C19664DD8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5D5900-15D4-4392-8A53-F334C1E81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2F38E-2B6C-4EFD-8B1D-48839D22C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004F4-586B-4CE5-BEAC-C883927C17C7}"/>
              </a:ext>
            </a:extLst>
          </p:cNvPr>
          <p:cNvSpPr>
            <a:spLocks noGrp="1"/>
          </p:cNvSpPr>
          <p:nvPr>
            <p:ph type="dt" sz="half" idx="10"/>
          </p:nvPr>
        </p:nvSpPr>
        <p:spPr/>
        <p:txBody>
          <a:bodyPr/>
          <a:lstStyle/>
          <a:p>
            <a:fld id="{1992470E-4C0E-42F6-8EA0-E2D7D69C8C59}" type="datetimeFigureOut">
              <a:rPr lang="en-US" smtClean="0"/>
              <a:t>6/5/2026</a:t>
            </a:fld>
            <a:endParaRPr lang="en-US"/>
          </a:p>
        </p:txBody>
      </p:sp>
      <p:sp>
        <p:nvSpPr>
          <p:cNvPr id="6" name="Footer Placeholder 5">
            <a:extLst>
              <a:ext uri="{FF2B5EF4-FFF2-40B4-BE49-F238E27FC236}">
                <a16:creationId xmlns:a16="http://schemas.microsoft.com/office/drawing/2014/main" id="{BAD44DAB-B829-458B-ABA2-B04FA470F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F8E6F-F0C0-4ECF-A088-C03D2218B116}"/>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435020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E15D-00EE-4543-9281-B1928CA9B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4A5B7-6775-4CDE-9570-8E55EBF46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6FEA4-5E35-4A82-BC60-BC53E4363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B9B0A-E706-498C-837F-78A0DE5FEBDC}"/>
              </a:ext>
            </a:extLst>
          </p:cNvPr>
          <p:cNvSpPr>
            <a:spLocks noGrp="1"/>
          </p:cNvSpPr>
          <p:nvPr>
            <p:ph type="dt" sz="half" idx="10"/>
          </p:nvPr>
        </p:nvSpPr>
        <p:spPr/>
        <p:txBody>
          <a:bodyPr/>
          <a:lstStyle/>
          <a:p>
            <a:fld id="{1992470E-4C0E-42F6-8EA0-E2D7D69C8C59}" type="datetimeFigureOut">
              <a:rPr lang="en-US" smtClean="0"/>
              <a:t>6/5/2026</a:t>
            </a:fld>
            <a:endParaRPr lang="en-US"/>
          </a:p>
        </p:txBody>
      </p:sp>
      <p:sp>
        <p:nvSpPr>
          <p:cNvPr id="6" name="Footer Placeholder 5">
            <a:extLst>
              <a:ext uri="{FF2B5EF4-FFF2-40B4-BE49-F238E27FC236}">
                <a16:creationId xmlns:a16="http://schemas.microsoft.com/office/drawing/2014/main" id="{A0E19517-A309-4CB0-8969-13FC48D7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AB65B-54A7-4398-95D8-D12FEDE5B5C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376927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F250EED-AD2C-473C-97C0-1D290D2DD4A7}"/>
              </a:ext>
            </a:extLst>
          </p:cNvPr>
          <p:cNvSpPr>
            <a:spLocks noGrp="1"/>
          </p:cNvSpPr>
          <p:nvPr>
            <p:ph type="dt" sz="half" idx="10"/>
          </p:nvPr>
        </p:nvSpPr>
        <p:spPr/>
        <p:txBody>
          <a:bodyPr/>
          <a:lstStyle>
            <a:lvl1pPr>
              <a:defRPr/>
            </a:lvl1pPr>
          </a:lstStyle>
          <a:p>
            <a:pPr>
              <a:defRPr/>
            </a:pPr>
            <a:fld id="{14D11E75-C7D9-4DE2-AE39-FC6BFB94711C}" type="datetimeFigureOut">
              <a:rPr lang="en-US"/>
              <a:pPr>
                <a:defRPr/>
              </a:pPr>
              <a:t>6/5/2026</a:t>
            </a:fld>
            <a:endParaRPr lang="en-US"/>
          </a:p>
        </p:txBody>
      </p:sp>
      <p:sp>
        <p:nvSpPr>
          <p:cNvPr id="6" name="Footer Placeholder 4">
            <a:extLst>
              <a:ext uri="{FF2B5EF4-FFF2-40B4-BE49-F238E27FC236}">
                <a16:creationId xmlns:a16="http://schemas.microsoft.com/office/drawing/2014/main" id="{E15AB982-DE12-4BF0-ADD0-DC3309FECC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6C203EE-0891-4B4E-9724-52A970C4237A}"/>
              </a:ext>
            </a:extLst>
          </p:cNvPr>
          <p:cNvSpPr>
            <a:spLocks noGrp="1"/>
          </p:cNvSpPr>
          <p:nvPr>
            <p:ph type="sldNum" sz="quarter" idx="12"/>
          </p:nvPr>
        </p:nvSpPr>
        <p:spPr/>
        <p:txBody>
          <a:bodyPr/>
          <a:lstStyle>
            <a:lvl1pPr>
              <a:defRPr/>
            </a:lvl1pPr>
          </a:lstStyle>
          <a:p>
            <a:pPr>
              <a:defRPr/>
            </a:pPr>
            <a:fld id="{53069FFC-32CA-4C2A-8327-863D42C86FC7}" type="slidenum">
              <a:rPr lang="en-US"/>
              <a:pPr>
                <a:defRPr/>
              </a:pPr>
              <a:t>‹#›</a:t>
            </a:fld>
            <a:endParaRPr lang="en-US"/>
          </a:p>
        </p:txBody>
      </p:sp>
    </p:spTree>
    <p:extLst>
      <p:ext uri="{BB962C8B-B14F-4D97-AF65-F5344CB8AC3E}">
        <p14:creationId xmlns:p14="http://schemas.microsoft.com/office/powerpoint/2010/main" val="353321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892C-EFC1-40B9-A29A-96D44499D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F2A31C-10E7-49F1-9603-AB7A6D7FE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B71E3-83B4-41A4-817A-A63BB90946FC}"/>
              </a:ext>
            </a:extLst>
          </p:cNvPr>
          <p:cNvSpPr>
            <a:spLocks noGrp="1"/>
          </p:cNvSpPr>
          <p:nvPr>
            <p:ph type="dt" sz="half" idx="10"/>
          </p:nvPr>
        </p:nvSpPr>
        <p:spPr/>
        <p:txBody>
          <a:bodyPr/>
          <a:lstStyle/>
          <a:p>
            <a:fld id="{1992470E-4C0E-42F6-8EA0-E2D7D69C8C59}" type="datetimeFigureOut">
              <a:rPr lang="en-US" smtClean="0"/>
              <a:t>6/5/2026</a:t>
            </a:fld>
            <a:endParaRPr lang="en-US"/>
          </a:p>
        </p:txBody>
      </p:sp>
      <p:sp>
        <p:nvSpPr>
          <p:cNvPr id="5" name="Footer Placeholder 4">
            <a:extLst>
              <a:ext uri="{FF2B5EF4-FFF2-40B4-BE49-F238E27FC236}">
                <a16:creationId xmlns:a16="http://schemas.microsoft.com/office/drawing/2014/main" id="{CA4FED34-D01F-4118-82CE-E86FD93AC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DB5EB-D45D-43B6-B595-7F05881EB0D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2214105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A46BC-8B37-47C9-B3C6-93AC2C8CE0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1A5D5-BC11-4900-ADF2-75456C3653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2B0B8-BC35-44DC-A366-490DDD8408E2}"/>
              </a:ext>
            </a:extLst>
          </p:cNvPr>
          <p:cNvSpPr>
            <a:spLocks noGrp="1"/>
          </p:cNvSpPr>
          <p:nvPr>
            <p:ph type="dt" sz="half" idx="10"/>
          </p:nvPr>
        </p:nvSpPr>
        <p:spPr/>
        <p:txBody>
          <a:bodyPr/>
          <a:lstStyle/>
          <a:p>
            <a:fld id="{1992470E-4C0E-42F6-8EA0-E2D7D69C8C59}" type="datetimeFigureOut">
              <a:rPr lang="en-US" smtClean="0"/>
              <a:t>6/5/2026</a:t>
            </a:fld>
            <a:endParaRPr lang="en-US"/>
          </a:p>
        </p:txBody>
      </p:sp>
      <p:sp>
        <p:nvSpPr>
          <p:cNvPr id="5" name="Footer Placeholder 4">
            <a:extLst>
              <a:ext uri="{FF2B5EF4-FFF2-40B4-BE49-F238E27FC236}">
                <a16:creationId xmlns:a16="http://schemas.microsoft.com/office/drawing/2014/main" id="{A860C174-F642-42A5-9B87-1E9E39980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DEDD-FF5E-493E-BE75-D8D4FCEA674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4191284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43" indent="0">
              <a:buNone/>
              <a:defRPr sz="2667" b="1"/>
            </a:lvl2pPr>
            <a:lvl3pPr marL="1218486" indent="0">
              <a:buNone/>
              <a:defRPr sz="2400" b="1"/>
            </a:lvl3pPr>
            <a:lvl4pPr marL="1827729" indent="0">
              <a:buNone/>
              <a:defRPr sz="2133" b="1"/>
            </a:lvl4pPr>
            <a:lvl5pPr marL="2436974" indent="0">
              <a:buNone/>
              <a:defRPr sz="2133" b="1"/>
            </a:lvl5pPr>
            <a:lvl6pPr marL="3046216" indent="0">
              <a:buNone/>
              <a:defRPr sz="2133" b="1"/>
            </a:lvl6pPr>
            <a:lvl7pPr marL="3655459" indent="0">
              <a:buNone/>
              <a:defRPr sz="2133" b="1"/>
            </a:lvl7pPr>
            <a:lvl8pPr marL="4264701" indent="0">
              <a:buNone/>
              <a:defRPr sz="2133" b="1"/>
            </a:lvl8pPr>
            <a:lvl9pPr marL="4873945"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243" indent="0">
              <a:buNone/>
              <a:defRPr sz="2667" b="1"/>
            </a:lvl2pPr>
            <a:lvl3pPr marL="1218486" indent="0">
              <a:buNone/>
              <a:defRPr sz="2400" b="1"/>
            </a:lvl3pPr>
            <a:lvl4pPr marL="1827729" indent="0">
              <a:buNone/>
              <a:defRPr sz="2133" b="1"/>
            </a:lvl4pPr>
            <a:lvl5pPr marL="2436974" indent="0">
              <a:buNone/>
              <a:defRPr sz="2133" b="1"/>
            </a:lvl5pPr>
            <a:lvl6pPr marL="3046216" indent="0">
              <a:buNone/>
              <a:defRPr sz="2133" b="1"/>
            </a:lvl6pPr>
            <a:lvl7pPr marL="3655459" indent="0">
              <a:buNone/>
              <a:defRPr sz="2133" b="1"/>
            </a:lvl7pPr>
            <a:lvl8pPr marL="4264701" indent="0">
              <a:buNone/>
              <a:defRPr sz="2133" b="1"/>
            </a:lvl8pPr>
            <a:lvl9pPr marL="4873945"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C3BC86E-40F2-4088-B21A-46FD6E0014E4}"/>
              </a:ext>
            </a:extLst>
          </p:cNvPr>
          <p:cNvSpPr>
            <a:spLocks noGrp="1"/>
          </p:cNvSpPr>
          <p:nvPr>
            <p:ph type="dt" sz="half" idx="10"/>
          </p:nvPr>
        </p:nvSpPr>
        <p:spPr/>
        <p:txBody>
          <a:bodyPr/>
          <a:lstStyle>
            <a:lvl1pPr>
              <a:defRPr/>
            </a:lvl1pPr>
          </a:lstStyle>
          <a:p>
            <a:pPr>
              <a:defRPr/>
            </a:pPr>
            <a:fld id="{AFA8FDD2-DFB5-4173-AA63-94FC31F91CF5}" type="datetimeFigureOut">
              <a:rPr lang="en-US"/>
              <a:pPr>
                <a:defRPr/>
              </a:pPr>
              <a:t>6/5/2026</a:t>
            </a:fld>
            <a:endParaRPr lang="en-US"/>
          </a:p>
        </p:txBody>
      </p:sp>
      <p:sp>
        <p:nvSpPr>
          <p:cNvPr id="8" name="Footer Placeholder 4">
            <a:extLst>
              <a:ext uri="{FF2B5EF4-FFF2-40B4-BE49-F238E27FC236}">
                <a16:creationId xmlns:a16="http://schemas.microsoft.com/office/drawing/2014/main" id="{594B1CEB-441C-4A63-B5FE-B030B9CA06D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FFAE97C-F4D7-4EEE-826A-DC492CF51BFF}"/>
              </a:ext>
            </a:extLst>
          </p:cNvPr>
          <p:cNvSpPr>
            <a:spLocks noGrp="1"/>
          </p:cNvSpPr>
          <p:nvPr>
            <p:ph type="sldNum" sz="quarter" idx="12"/>
          </p:nvPr>
        </p:nvSpPr>
        <p:spPr/>
        <p:txBody>
          <a:bodyPr/>
          <a:lstStyle>
            <a:lvl1pPr>
              <a:defRPr/>
            </a:lvl1pPr>
          </a:lstStyle>
          <a:p>
            <a:pPr>
              <a:defRPr/>
            </a:pPr>
            <a:fld id="{5D7B84B4-0026-4863-99DA-6A14F82CBFF5}" type="slidenum">
              <a:rPr lang="en-US"/>
              <a:pPr>
                <a:defRPr/>
              </a:pPr>
              <a:t>‹#›</a:t>
            </a:fld>
            <a:endParaRPr lang="en-US"/>
          </a:p>
        </p:txBody>
      </p:sp>
    </p:spTree>
    <p:extLst>
      <p:ext uri="{BB962C8B-B14F-4D97-AF65-F5344CB8AC3E}">
        <p14:creationId xmlns:p14="http://schemas.microsoft.com/office/powerpoint/2010/main" val="153178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13BDC4D-E31B-4F60-BA8A-D231018EEFEF}"/>
              </a:ext>
            </a:extLst>
          </p:cNvPr>
          <p:cNvSpPr>
            <a:spLocks noGrp="1"/>
          </p:cNvSpPr>
          <p:nvPr>
            <p:ph type="dt" sz="half" idx="10"/>
          </p:nvPr>
        </p:nvSpPr>
        <p:spPr/>
        <p:txBody>
          <a:bodyPr/>
          <a:lstStyle>
            <a:lvl1pPr>
              <a:defRPr/>
            </a:lvl1pPr>
          </a:lstStyle>
          <a:p>
            <a:pPr>
              <a:defRPr/>
            </a:pPr>
            <a:fld id="{7A2C3AFE-143E-409D-92AE-400543E28DFC}" type="datetimeFigureOut">
              <a:rPr lang="en-US"/>
              <a:pPr>
                <a:defRPr/>
              </a:pPr>
              <a:t>6/5/2026</a:t>
            </a:fld>
            <a:endParaRPr lang="en-US"/>
          </a:p>
        </p:txBody>
      </p:sp>
      <p:sp>
        <p:nvSpPr>
          <p:cNvPr id="4" name="Footer Placeholder 4">
            <a:extLst>
              <a:ext uri="{FF2B5EF4-FFF2-40B4-BE49-F238E27FC236}">
                <a16:creationId xmlns:a16="http://schemas.microsoft.com/office/drawing/2014/main" id="{BC67A644-1178-4CB3-8AAA-EF92C3C69EF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B98A894-6F23-4F73-B327-968C8A4F12EA}"/>
              </a:ext>
            </a:extLst>
          </p:cNvPr>
          <p:cNvSpPr>
            <a:spLocks noGrp="1"/>
          </p:cNvSpPr>
          <p:nvPr>
            <p:ph type="sldNum" sz="quarter" idx="12"/>
          </p:nvPr>
        </p:nvSpPr>
        <p:spPr/>
        <p:txBody>
          <a:bodyPr/>
          <a:lstStyle>
            <a:lvl1pPr>
              <a:defRPr/>
            </a:lvl1pPr>
          </a:lstStyle>
          <a:p>
            <a:pPr>
              <a:defRPr/>
            </a:pPr>
            <a:fld id="{1A66018C-9C88-44F2-A24E-36EBA666D76D}" type="slidenum">
              <a:rPr lang="en-US"/>
              <a:pPr>
                <a:defRPr/>
              </a:pPr>
              <a:t>‹#›</a:t>
            </a:fld>
            <a:endParaRPr lang="en-US"/>
          </a:p>
        </p:txBody>
      </p:sp>
    </p:spTree>
    <p:extLst>
      <p:ext uri="{BB962C8B-B14F-4D97-AF65-F5344CB8AC3E}">
        <p14:creationId xmlns:p14="http://schemas.microsoft.com/office/powerpoint/2010/main" val="864812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2026/6/5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903407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48ED5B9-F580-4F3A-9963-051878D2E8CD}"/>
              </a:ext>
            </a:extLst>
          </p:cNvPr>
          <p:cNvSpPr>
            <a:spLocks noGrp="1"/>
          </p:cNvSpPr>
          <p:nvPr>
            <p:ph type="dt" sz="half" idx="10"/>
          </p:nvPr>
        </p:nvSpPr>
        <p:spPr/>
        <p:txBody>
          <a:bodyPr/>
          <a:lstStyle>
            <a:lvl1pPr>
              <a:defRPr/>
            </a:lvl1pPr>
          </a:lstStyle>
          <a:p>
            <a:pPr>
              <a:defRPr/>
            </a:pPr>
            <a:fld id="{9D40BFB6-D258-40CE-8FB9-A54BEFEE84AE}" type="datetimeFigureOut">
              <a:rPr lang="en-US"/>
              <a:pPr>
                <a:defRPr/>
              </a:pPr>
              <a:t>6/5/2026</a:t>
            </a:fld>
            <a:endParaRPr lang="en-US"/>
          </a:p>
        </p:txBody>
      </p:sp>
      <p:sp>
        <p:nvSpPr>
          <p:cNvPr id="3" name="Footer Placeholder 4">
            <a:extLst>
              <a:ext uri="{FF2B5EF4-FFF2-40B4-BE49-F238E27FC236}">
                <a16:creationId xmlns:a16="http://schemas.microsoft.com/office/drawing/2014/main" id="{C12CA792-E28A-4DE9-BB49-6A1A0D7310A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D837D14-FF7C-46C1-B267-C8219E4B754E}"/>
              </a:ext>
            </a:extLst>
          </p:cNvPr>
          <p:cNvSpPr>
            <a:spLocks noGrp="1"/>
          </p:cNvSpPr>
          <p:nvPr>
            <p:ph type="sldNum" sz="quarter" idx="12"/>
          </p:nvPr>
        </p:nvSpPr>
        <p:spPr/>
        <p:txBody>
          <a:bodyPr/>
          <a:lstStyle>
            <a:lvl1pPr>
              <a:defRPr/>
            </a:lvl1pPr>
          </a:lstStyle>
          <a:p>
            <a:pPr>
              <a:defRPr/>
            </a:pPr>
            <a:fld id="{DCDCCC32-1AFC-44DF-97A0-71459BADA07D}" type="slidenum">
              <a:rPr lang="en-US"/>
              <a:pPr>
                <a:defRPr/>
              </a:pPr>
              <a:t>‹#›</a:t>
            </a:fld>
            <a:endParaRPr lang="en-US"/>
          </a:p>
        </p:txBody>
      </p:sp>
    </p:spTree>
    <p:extLst>
      <p:ext uri="{BB962C8B-B14F-4D97-AF65-F5344CB8AC3E}">
        <p14:creationId xmlns:p14="http://schemas.microsoft.com/office/powerpoint/2010/main" val="970345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243" indent="0">
              <a:buNone/>
              <a:defRPr sz="1600"/>
            </a:lvl2pPr>
            <a:lvl3pPr marL="1218486" indent="0">
              <a:buNone/>
              <a:defRPr sz="1333"/>
            </a:lvl3pPr>
            <a:lvl4pPr marL="1827729" indent="0">
              <a:buNone/>
              <a:defRPr sz="1200"/>
            </a:lvl4pPr>
            <a:lvl5pPr marL="2436974" indent="0">
              <a:buNone/>
              <a:defRPr sz="1200"/>
            </a:lvl5pPr>
            <a:lvl6pPr marL="3046216" indent="0">
              <a:buNone/>
              <a:defRPr sz="1200"/>
            </a:lvl6pPr>
            <a:lvl7pPr marL="3655459" indent="0">
              <a:buNone/>
              <a:defRPr sz="1200"/>
            </a:lvl7pPr>
            <a:lvl8pPr marL="4264701" indent="0">
              <a:buNone/>
              <a:defRPr sz="1200"/>
            </a:lvl8pPr>
            <a:lvl9pPr marL="4873945"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14BA3F51-7B8A-471B-ACC0-DFBA66B89719}"/>
              </a:ext>
            </a:extLst>
          </p:cNvPr>
          <p:cNvSpPr>
            <a:spLocks noGrp="1"/>
          </p:cNvSpPr>
          <p:nvPr>
            <p:ph type="dt" sz="half" idx="10"/>
          </p:nvPr>
        </p:nvSpPr>
        <p:spPr/>
        <p:txBody>
          <a:bodyPr/>
          <a:lstStyle>
            <a:lvl1pPr>
              <a:defRPr/>
            </a:lvl1pPr>
          </a:lstStyle>
          <a:p>
            <a:pPr>
              <a:defRPr/>
            </a:pPr>
            <a:fld id="{8033F8EC-F592-46A9-AF98-D41C7C400B47}" type="datetimeFigureOut">
              <a:rPr lang="en-US"/>
              <a:pPr>
                <a:defRPr/>
              </a:pPr>
              <a:t>6/5/2026</a:t>
            </a:fld>
            <a:endParaRPr lang="en-US"/>
          </a:p>
        </p:txBody>
      </p:sp>
      <p:sp>
        <p:nvSpPr>
          <p:cNvPr id="6" name="Footer Placeholder 4">
            <a:extLst>
              <a:ext uri="{FF2B5EF4-FFF2-40B4-BE49-F238E27FC236}">
                <a16:creationId xmlns:a16="http://schemas.microsoft.com/office/drawing/2014/main" id="{4F7A1EE4-91B2-42EE-9EC7-0AEC4F11EB8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D6B745-8875-4F5A-BC2A-7BD70FD251D5}"/>
              </a:ext>
            </a:extLst>
          </p:cNvPr>
          <p:cNvSpPr>
            <a:spLocks noGrp="1"/>
          </p:cNvSpPr>
          <p:nvPr>
            <p:ph type="sldNum" sz="quarter" idx="12"/>
          </p:nvPr>
        </p:nvSpPr>
        <p:spPr/>
        <p:txBody>
          <a:bodyPr/>
          <a:lstStyle>
            <a:lvl1pPr>
              <a:defRPr/>
            </a:lvl1pPr>
          </a:lstStyle>
          <a:p>
            <a:pPr>
              <a:defRPr/>
            </a:pPr>
            <a:fld id="{3B13B4A8-F87C-4B17-B559-33AAD936D19C}" type="slidenum">
              <a:rPr lang="en-US"/>
              <a:pPr>
                <a:defRPr/>
              </a:pPr>
              <a:t>‹#›</a:t>
            </a:fld>
            <a:endParaRPr lang="en-US"/>
          </a:p>
        </p:txBody>
      </p:sp>
    </p:spTree>
    <p:extLst>
      <p:ext uri="{BB962C8B-B14F-4D97-AF65-F5344CB8AC3E}">
        <p14:creationId xmlns:p14="http://schemas.microsoft.com/office/powerpoint/2010/main" val="2600695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243" indent="0">
              <a:buNone/>
              <a:defRPr sz="3733"/>
            </a:lvl2pPr>
            <a:lvl3pPr marL="1218486" indent="0">
              <a:buNone/>
              <a:defRPr sz="3200"/>
            </a:lvl3pPr>
            <a:lvl4pPr marL="1827729" indent="0">
              <a:buNone/>
              <a:defRPr sz="2667"/>
            </a:lvl4pPr>
            <a:lvl5pPr marL="2436974" indent="0">
              <a:buNone/>
              <a:defRPr sz="2667"/>
            </a:lvl5pPr>
            <a:lvl6pPr marL="3046216" indent="0">
              <a:buNone/>
              <a:defRPr sz="2667"/>
            </a:lvl6pPr>
            <a:lvl7pPr marL="3655459" indent="0">
              <a:buNone/>
              <a:defRPr sz="2667"/>
            </a:lvl7pPr>
            <a:lvl8pPr marL="4264701" indent="0">
              <a:buNone/>
              <a:defRPr sz="2667"/>
            </a:lvl8pPr>
            <a:lvl9pPr marL="4873945" indent="0">
              <a:buNone/>
              <a:defRPr sz="2667"/>
            </a:lvl9pPr>
          </a:lstStyle>
          <a:p>
            <a:pPr lvl="0"/>
            <a:endParaRPr lang="en-US" noProof="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243" indent="0">
              <a:buNone/>
              <a:defRPr sz="1600"/>
            </a:lvl2pPr>
            <a:lvl3pPr marL="1218486" indent="0">
              <a:buNone/>
              <a:defRPr sz="1333"/>
            </a:lvl3pPr>
            <a:lvl4pPr marL="1827729" indent="0">
              <a:buNone/>
              <a:defRPr sz="1200"/>
            </a:lvl4pPr>
            <a:lvl5pPr marL="2436974" indent="0">
              <a:buNone/>
              <a:defRPr sz="1200"/>
            </a:lvl5pPr>
            <a:lvl6pPr marL="3046216" indent="0">
              <a:buNone/>
              <a:defRPr sz="1200"/>
            </a:lvl6pPr>
            <a:lvl7pPr marL="3655459" indent="0">
              <a:buNone/>
              <a:defRPr sz="1200"/>
            </a:lvl7pPr>
            <a:lvl8pPr marL="4264701" indent="0">
              <a:buNone/>
              <a:defRPr sz="1200"/>
            </a:lvl8pPr>
            <a:lvl9pPr marL="4873945"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3720BCEB-92C1-484C-8846-F5EBAF672288}"/>
              </a:ext>
            </a:extLst>
          </p:cNvPr>
          <p:cNvSpPr>
            <a:spLocks noGrp="1"/>
          </p:cNvSpPr>
          <p:nvPr>
            <p:ph type="dt" sz="half" idx="10"/>
          </p:nvPr>
        </p:nvSpPr>
        <p:spPr/>
        <p:txBody>
          <a:bodyPr/>
          <a:lstStyle>
            <a:lvl1pPr>
              <a:defRPr/>
            </a:lvl1pPr>
          </a:lstStyle>
          <a:p>
            <a:pPr>
              <a:defRPr/>
            </a:pPr>
            <a:fld id="{D89DEBC8-7652-4C4D-BAE7-88AB9DEB9011}" type="datetimeFigureOut">
              <a:rPr lang="en-US"/>
              <a:pPr>
                <a:defRPr/>
              </a:pPr>
              <a:t>6/5/2026</a:t>
            </a:fld>
            <a:endParaRPr lang="en-US"/>
          </a:p>
        </p:txBody>
      </p:sp>
      <p:sp>
        <p:nvSpPr>
          <p:cNvPr id="6" name="Footer Placeholder 4">
            <a:extLst>
              <a:ext uri="{FF2B5EF4-FFF2-40B4-BE49-F238E27FC236}">
                <a16:creationId xmlns:a16="http://schemas.microsoft.com/office/drawing/2014/main" id="{D174FAEC-5E29-4000-93D8-F41CEB36242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83B88F0-DEB2-4FD8-BDAE-EB9C8FCFC7D0}"/>
              </a:ext>
            </a:extLst>
          </p:cNvPr>
          <p:cNvSpPr>
            <a:spLocks noGrp="1"/>
          </p:cNvSpPr>
          <p:nvPr>
            <p:ph type="sldNum" sz="quarter" idx="12"/>
          </p:nvPr>
        </p:nvSpPr>
        <p:spPr/>
        <p:txBody>
          <a:bodyPr/>
          <a:lstStyle>
            <a:lvl1pPr>
              <a:defRPr/>
            </a:lvl1pPr>
          </a:lstStyle>
          <a:p>
            <a:pPr>
              <a:defRPr/>
            </a:pPr>
            <a:fld id="{EF96D478-193A-47B2-A85E-3EAE00A44159}" type="slidenum">
              <a:rPr lang="en-US"/>
              <a:pPr>
                <a:defRPr/>
              </a:pPr>
              <a:t>‹#›</a:t>
            </a:fld>
            <a:endParaRPr lang="en-US"/>
          </a:p>
        </p:txBody>
      </p:sp>
    </p:spTree>
    <p:extLst>
      <p:ext uri="{BB962C8B-B14F-4D97-AF65-F5344CB8AC3E}">
        <p14:creationId xmlns:p14="http://schemas.microsoft.com/office/powerpoint/2010/main" val="2919988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2F486B-860D-4ECA-B944-05C520D95296}"/>
              </a:ext>
            </a:extLst>
          </p:cNvPr>
          <p:cNvSpPr>
            <a:spLocks noGrp="1"/>
          </p:cNvSpPr>
          <p:nvPr>
            <p:ph type="dt" sz="half" idx="10"/>
          </p:nvPr>
        </p:nvSpPr>
        <p:spPr/>
        <p:txBody>
          <a:bodyPr/>
          <a:lstStyle>
            <a:lvl1pPr>
              <a:defRPr/>
            </a:lvl1pPr>
          </a:lstStyle>
          <a:p>
            <a:pPr>
              <a:defRPr/>
            </a:pPr>
            <a:fld id="{B33096A8-FBF9-4B49-9F36-F0974B441422}" type="datetimeFigureOut">
              <a:rPr lang="en-US"/>
              <a:pPr>
                <a:defRPr/>
              </a:pPr>
              <a:t>6/5/2026</a:t>
            </a:fld>
            <a:endParaRPr lang="en-US"/>
          </a:p>
        </p:txBody>
      </p:sp>
      <p:sp>
        <p:nvSpPr>
          <p:cNvPr id="5" name="Footer Placeholder 4">
            <a:extLst>
              <a:ext uri="{FF2B5EF4-FFF2-40B4-BE49-F238E27FC236}">
                <a16:creationId xmlns:a16="http://schemas.microsoft.com/office/drawing/2014/main" id="{FE7990A3-6C87-47E3-8E1D-4B1B651208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B73DBD-A50E-4A96-B43C-76B9DDA75396}"/>
              </a:ext>
            </a:extLst>
          </p:cNvPr>
          <p:cNvSpPr>
            <a:spLocks noGrp="1"/>
          </p:cNvSpPr>
          <p:nvPr>
            <p:ph type="sldNum" sz="quarter" idx="12"/>
          </p:nvPr>
        </p:nvSpPr>
        <p:spPr/>
        <p:txBody>
          <a:bodyPr/>
          <a:lstStyle>
            <a:lvl1pPr>
              <a:defRPr/>
            </a:lvl1pPr>
          </a:lstStyle>
          <a:p>
            <a:pPr>
              <a:defRPr/>
            </a:pPr>
            <a:fld id="{122C7965-2FF5-4576-8BA6-989142CFEE78}" type="slidenum">
              <a:rPr lang="en-US"/>
              <a:pPr>
                <a:defRPr/>
              </a:pPr>
              <a:t>‹#›</a:t>
            </a:fld>
            <a:endParaRPr lang="en-US"/>
          </a:p>
        </p:txBody>
      </p:sp>
    </p:spTree>
    <p:extLst>
      <p:ext uri="{BB962C8B-B14F-4D97-AF65-F5344CB8AC3E}">
        <p14:creationId xmlns:p14="http://schemas.microsoft.com/office/powerpoint/2010/main" val="652571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CAFF5-94EA-451A-B851-F6BDDAF38DAE}"/>
              </a:ext>
            </a:extLst>
          </p:cNvPr>
          <p:cNvSpPr>
            <a:spLocks noGrp="1"/>
          </p:cNvSpPr>
          <p:nvPr>
            <p:ph type="dt" sz="half" idx="10"/>
          </p:nvPr>
        </p:nvSpPr>
        <p:spPr/>
        <p:txBody>
          <a:bodyPr/>
          <a:lstStyle>
            <a:lvl1pPr>
              <a:defRPr/>
            </a:lvl1pPr>
          </a:lstStyle>
          <a:p>
            <a:pPr>
              <a:defRPr/>
            </a:pPr>
            <a:fld id="{6AF202AB-A440-42F2-8787-506B7960942F}" type="datetimeFigureOut">
              <a:rPr lang="en-US"/>
              <a:pPr>
                <a:defRPr/>
              </a:pPr>
              <a:t>6/5/2026</a:t>
            </a:fld>
            <a:endParaRPr lang="en-US"/>
          </a:p>
        </p:txBody>
      </p:sp>
      <p:sp>
        <p:nvSpPr>
          <p:cNvPr id="5" name="Footer Placeholder 4">
            <a:extLst>
              <a:ext uri="{FF2B5EF4-FFF2-40B4-BE49-F238E27FC236}">
                <a16:creationId xmlns:a16="http://schemas.microsoft.com/office/drawing/2014/main" id="{99BA20C7-2763-4169-A419-3264160EF6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ECC9E5-B7EF-421D-9060-AFD18FAF0B3A}"/>
              </a:ext>
            </a:extLst>
          </p:cNvPr>
          <p:cNvSpPr>
            <a:spLocks noGrp="1"/>
          </p:cNvSpPr>
          <p:nvPr>
            <p:ph type="sldNum" sz="quarter" idx="12"/>
          </p:nvPr>
        </p:nvSpPr>
        <p:spPr/>
        <p:txBody>
          <a:bodyPr/>
          <a:lstStyle>
            <a:lvl1pPr>
              <a:defRPr/>
            </a:lvl1pPr>
          </a:lstStyle>
          <a:p>
            <a:pPr>
              <a:defRPr/>
            </a:pPr>
            <a:fld id="{FA6BF7E5-80C2-4052-99B2-795D47C88E37}" type="slidenum">
              <a:rPr lang="en-US"/>
              <a:pPr>
                <a:defRPr/>
              </a:pPr>
              <a:t>‹#›</a:t>
            </a:fld>
            <a:endParaRPr lang="en-US"/>
          </a:p>
        </p:txBody>
      </p:sp>
    </p:spTree>
    <p:extLst>
      <p:ext uri="{BB962C8B-B14F-4D97-AF65-F5344CB8AC3E}">
        <p14:creationId xmlns:p14="http://schemas.microsoft.com/office/powerpoint/2010/main" val="2675274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338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029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6"/>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3"/>
            <a:ext cx="2844800" cy="366183"/>
          </a:xfrm>
          <a:prstGeom prst="rect">
            <a:avLst/>
          </a:prstGeom>
        </p:spPr>
        <p:txBody>
          <a:bodyPr/>
          <a:lstStyle/>
          <a:p>
            <a:fld id="{CDCB7474-AC18-4462-9967-766FB798D0E5}" type="datetimeFigureOut">
              <a:rPr lang="zh-CN" altLang="en-US" smtClean="0"/>
              <a:t>2026/6/5</a:t>
            </a:fld>
            <a:endParaRPr lang="zh-CN" altLang="en-US"/>
          </a:p>
        </p:txBody>
      </p:sp>
      <p:sp>
        <p:nvSpPr>
          <p:cNvPr id="5" name="页脚占位符 4"/>
          <p:cNvSpPr>
            <a:spLocks noGrp="1"/>
          </p:cNvSpPr>
          <p:nvPr>
            <p:ph type="ftr" sz="quarter" idx="11"/>
          </p:nvPr>
        </p:nvSpPr>
        <p:spPr>
          <a:xfrm>
            <a:off x="4165600" y="6356353"/>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267577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37601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6253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2026/6/5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32807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9057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8035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696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24649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5583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93417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4079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372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1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674606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2026/6/5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643416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781693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4558865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016643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7137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992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7101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426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9264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26671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7001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2026/6/5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607686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93946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6678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29688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3902914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9104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6327425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56452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78026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0445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4107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2026/6/5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685012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85371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006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2809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596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722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08796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9511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6661852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60365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51088274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2026/6/5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1873715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090596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8065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530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4834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6729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382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Oval 4"/>
          <p:cNvSpPr/>
          <p:nvPr userDrawn="1"/>
        </p:nvSpPr>
        <p:spPr>
          <a:xfrm>
            <a:off x="-2562058" y="2983086"/>
            <a:ext cx="2362200" cy="2288827"/>
          </a:xfrm>
          <a:prstGeom prst="ellipse">
            <a:avLst/>
          </a:prstGeom>
          <a:blipFill dpi="0" rotWithShape="1">
            <a:blip r:embed="rId2">
              <a:alphaModFix amt="47000"/>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98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776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9161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513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2261461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5576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2762348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82471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381325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346668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7075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8642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30296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9274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9682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659545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30803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0969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7135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580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1891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42487656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4068571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154040210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9449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93558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10.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theme" Target="../theme/theme11.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theme" Target="../theme/theme12.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5" Type="http://schemas.openxmlformats.org/officeDocument/2006/relationships/slideLayout" Target="../slideLayouts/slideLayout158.xml"/><Relationship Id="rId10" Type="http://schemas.openxmlformats.org/officeDocument/2006/relationships/image" Target="../media/image17.jpeg"/><Relationship Id="rId4" Type="http://schemas.openxmlformats.org/officeDocument/2006/relationships/slideLayout" Target="../slideLayouts/slideLayout157.xml"/><Relationship Id="rId9" Type="http://schemas.openxmlformats.org/officeDocument/2006/relationships/image" Target="../media/image16.jp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16.jp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4.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image" Target="../media/image18.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0.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4.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5.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6.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7.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theme" Target="../theme/theme9.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82ED4-375F-4F08-A54B-E5C986F28C77}" type="datetimeFigureOut">
              <a:rPr lang="zh-CN" altLang="en-US" smtClean="0"/>
              <a:t>2026/6/5</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297288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01483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40632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593843"/>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l="-10000" r="-10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717874-8908-42DC-8665-BEF3A2AD6CE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F259137-986D-4B03-8804-CA0A3A22C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6ACC1-6126-4C58-8E9F-28FEA786B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B07D-B4EF-4A6A-B114-0F9F85C12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FA68B-3AAB-4385-AA78-4548B54286B0}" type="datetimeFigureOut">
              <a:rPr lang="en-US" smtClean="0"/>
              <a:t>6/5/2026</a:t>
            </a:fld>
            <a:endParaRPr lang="en-US"/>
          </a:p>
        </p:txBody>
      </p:sp>
      <p:sp>
        <p:nvSpPr>
          <p:cNvPr id="5" name="Footer Placeholder 4">
            <a:extLst>
              <a:ext uri="{FF2B5EF4-FFF2-40B4-BE49-F238E27FC236}">
                <a16:creationId xmlns:a16="http://schemas.microsoft.com/office/drawing/2014/main" id="{2C11F901-E9FF-4E74-B093-2DD788A60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0065CC-67B3-4B0D-9101-32478AE96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7FEAA-CFCB-46E9-A978-E47B1C590B74}" type="slidenum">
              <a:rPr lang="en-US" smtClean="0"/>
              <a:t>‹#›</a:t>
            </a:fld>
            <a:endParaRPr lang="en-US"/>
          </a:p>
        </p:txBody>
      </p:sp>
      <p:pic>
        <p:nvPicPr>
          <p:cNvPr id="9" name="Picture 8">
            <a:extLst>
              <a:ext uri="{FF2B5EF4-FFF2-40B4-BE49-F238E27FC236}">
                <a16:creationId xmlns:a16="http://schemas.microsoft.com/office/drawing/2014/main" id="{0EA0EE93-B2A0-46FC-9385-79FDB40CC47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10965" b="10965"/>
          <a:stretch/>
        </p:blipFill>
        <p:spPr>
          <a:xfrm>
            <a:off x="0" y="0"/>
            <a:ext cx="12192000" cy="6858000"/>
          </a:xfrm>
          <a:prstGeom prst="rect">
            <a:avLst/>
          </a:prstGeom>
        </p:spPr>
      </p:pic>
    </p:spTree>
    <p:extLst>
      <p:ext uri="{BB962C8B-B14F-4D97-AF65-F5344CB8AC3E}">
        <p14:creationId xmlns:p14="http://schemas.microsoft.com/office/powerpoint/2010/main" val="36632134"/>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DF3892A-9EFE-463A-BD78-3A61AB97F1F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D83BEF7-F010-4E27-8409-AEA226BF1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64252-C4FB-47F2-A5D5-6F17F261D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0CC8-6347-40CB-9B86-689DD3617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2470E-4C0E-42F6-8EA0-E2D7D69C8C59}" type="datetimeFigureOut">
              <a:rPr lang="en-US" smtClean="0"/>
              <a:t>6/5/2026</a:t>
            </a:fld>
            <a:endParaRPr lang="en-US"/>
          </a:p>
        </p:txBody>
      </p:sp>
      <p:sp>
        <p:nvSpPr>
          <p:cNvPr id="5" name="Footer Placeholder 4">
            <a:extLst>
              <a:ext uri="{FF2B5EF4-FFF2-40B4-BE49-F238E27FC236}">
                <a16:creationId xmlns:a16="http://schemas.microsoft.com/office/drawing/2014/main" id="{B6025275-478B-49EF-B9C7-204A67087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A5AF7E-F16E-4E3C-A3B2-8C3377FBA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AFBC3-0BBF-4984-9781-3551C0FE7B1E}" type="slidenum">
              <a:rPr lang="en-US" smtClean="0"/>
              <a:t>‹#›</a:t>
            </a:fld>
            <a:endParaRPr lang="en-US"/>
          </a:p>
        </p:txBody>
      </p:sp>
      <p:pic>
        <p:nvPicPr>
          <p:cNvPr id="8" name="Picture 7">
            <a:extLst>
              <a:ext uri="{FF2B5EF4-FFF2-40B4-BE49-F238E27FC236}">
                <a16:creationId xmlns:a16="http://schemas.microsoft.com/office/drawing/2014/main" id="{1C77F43F-6FB6-46B5-9EE4-7EE7D758B7E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8195" b="3827"/>
          <a:stretch/>
        </p:blipFill>
        <p:spPr>
          <a:xfrm>
            <a:off x="0" y="0"/>
            <a:ext cx="12192000" cy="6858000"/>
          </a:xfrm>
          <a:prstGeom prst="rect">
            <a:avLst/>
          </a:prstGeom>
        </p:spPr>
      </p:pic>
    </p:spTree>
    <p:extLst>
      <p:ext uri="{BB962C8B-B14F-4D97-AF65-F5344CB8AC3E}">
        <p14:creationId xmlns:p14="http://schemas.microsoft.com/office/powerpoint/2010/main" val="471163894"/>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47C8E2-A6B8-4863-92F9-A21083DD97DA}"/>
              </a:ext>
            </a:extLst>
          </p:cNvPr>
          <p:cNvSpPr>
            <a:spLocks noGrp="1"/>
          </p:cNvSpPr>
          <p:nvPr>
            <p:ph type="title"/>
          </p:nvPr>
        </p:nvSpPr>
        <p:spPr>
          <a:xfrm>
            <a:off x="609600" y="274639"/>
            <a:ext cx="10972800" cy="1143000"/>
          </a:xfrm>
          <a:prstGeom prst="rect">
            <a:avLst/>
          </a:prstGeom>
        </p:spPr>
        <p:txBody>
          <a:bodyPr vert="horz" lIns="91391" tIns="45696" rIns="91391" bIns="45696"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6565E4-A4D1-4C52-B895-7F7779F2524F}"/>
              </a:ext>
            </a:extLst>
          </p:cNvPr>
          <p:cNvSpPr>
            <a:spLocks noGrp="1"/>
          </p:cNvSpPr>
          <p:nvPr>
            <p:ph type="body" idx="1"/>
          </p:nvPr>
        </p:nvSpPr>
        <p:spPr>
          <a:xfrm>
            <a:off x="609600" y="1600201"/>
            <a:ext cx="10972800" cy="4525963"/>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09DEA-7B3C-47AA-8F96-5911A8BF07B5}"/>
              </a:ext>
            </a:extLst>
          </p:cNvPr>
          <p:cNvSpPr>
            <a:spLocks noGrp="1"/>
          </p:cNvSpPr>
          <p:nvPr>
            <p:ph type="dt" sz="half" idx="2"/>
          </p:nvPr>
        </p:nvSpPr>
        <p:spPr>
          <a:xfrm>
            <a:off x="609600" y="6356351"/>
            <a:ext cx="2844800" cy="365125"/>
          </a:xfrm>
          <a:prstGeom prst="rect">
            <a:avLst/>
          </a:prstGeom>
        </p:spPr>
        <p:txBody>
          <a:bodyPr vert="horz" lIns="91391" tIns="45696" rIns="91391" bIns="45696" rtlCol="0" anchor="ctr"/>
          <a:lstStyle>
            <a:lvl1pPr algn="l" eaLnBrk="1" hangingPunct="1">
              <a:defRPr sz="1600" smtClean="0">
                <a:solidFill>
                  <a:schemeClr val="tx1">
                    <a:tint val="75000"/>
                  </a:schemeClr>
                </a:solidFill>
              </a:defRPr>
            </a:lvl1pPr>
          </a:lstStyle>
          <a:p>
            <a:pPr>
              <a:defRPr/>
            </a:pPr>
            <a:fld id="{6E9549EC-2489-4844-B767-DE95C6405C0E}" type="datetimeFigureOut">
              <a:rPr lang="en-US"/>
              <a:pPr>
                <a:defRPr/>
              </a:pPr>
              <a:t>6/5/2026</a:t>
            </a:fld>
            <a:endParaRPr lang="en-US"/>
          </a:p>
        </p:txBody>
      </p:sp>
      <p:sp>
        <p:nvSpPr>
          <p:cNvPr id="5" name="Footer Placeholder 4">
            <a:extLst>
              <a:ext uri="{FF2B5EF4-FFF2-40B4-BE49-F238E27FC236}">
                <a16:creationId xmlns:a16="http://schemas.microsoft.com/office/drawing/2014/main" id="{AFCD711C-8A8E-41E1-829C-3207EF8D3E48}"/>
              </a:ext>
            </a:extLst>
          </p:cNvPr>
          <p:cNvSpPr>
            <a:spLocks noGrp="1"/>
          </p:cNvSpPr>
          <p:nvPr>
            <p:ph type="ftr" sz="quarter" idx="3"/>
          </p:nvPr>
        </p:nvSpPr>
        <p:spPr>
          <a:xfrm>
            <a:off x="4165600" y="6356351"/>
            <a:ext cx="3860800" cy="365125"/>
          </a:xfrm>
          <a:prstGeom prst="rect">
            <a:avLst/>
          </a:prstGeom>
        </p:spPr>
        <p:txBody>
          <a:bodyPr vert="horz" lIns="91391" tIns="45696" rIns="91391" bIns="45696" rtlCol="0" anchor="ctr"/>
          <a:lstStyle>
            <a:lvl1pPr algn="ctr" eaLnBrk="1" hangingPunct="1">
              <a:defRPr sz="16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7BDBE4D-F09F-4071-BEB8-1BE89F141488}"/>
              </a:ext>
            </a:extLst>
          </p:cNvPr>
          <p:cNvSpPr>
            <a:spLocks noGrp="1"/>
          </p:cNvSpPr>
          <p:nvPr>
            <p:ph type="sldNum" sz="quarter" idx="4"/>
          </p:nvPr>
        </p:nvSpPr>
        <p:spPr>
          <a:xfrm>
            <a:off x="8737600" y="6356351"/>
            <a:ext cx="2844800" cy="365125"/>
          </a:xfrm>
          <a:prstGeom prst="rect">
            <a:avLst/>
          </a:prstGeom>
        </p:spPr>
        <p:txBody>
          <a:bodyPr vert="horz" lIns="91391" tIns="45696" rIns="91391" bIns="45696" rtlCol="0" anchor="ctr"/>
          <a:lstStyle>
            <a:lvl1pPr algn="r" eaLnBrk="1" hangingPunct="1">
              <a:defRPr sz="1600" smtClean="0">
                <a:solidFill>
                  <a:schemeClr val="tx1">
                    <a:tint val="75000"/>
                  </a:schemeClr>
                </a:solidFill>
              </a:defRPr>
            </a:lvl1pPr>
          </a:lstStyle>
          <a:p>
            <a:pPr>
              <a:defRPr/>
            </a:pPr>
            <a:fld id="{E89E5C40-4D39-4FF8-951C-BC5A893DCFCF}" type="slidenum">
              <a:rPr lang="en-US"/>
              <a:pPr>
                <a:defRPr/>
              </a:pPr>
              <a:t>‹#›</a:t>
            </a:fld>
            <a:endParaRPr lang="en-US"/>
          </a:p>
        </p:txBody>
      </p:sp>
    </p:spTree>
    <p:extLst>
      <p:ext uri="{BB962C8B-B14F-4D97-AF65-F5344CB8AC3E}">
        <p14:creationId xmlns:p14="http://schemas.microsoft.com/office/powerpoint/2010/main" val="427345010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7583" rtl="0" fontAlgn="base">
        <a:spcBef>
          <a:spcPct val="0"/>
        </a:spcBef>
        <a:spcAft>
          <a:spcPct val="0"/>
        </a:spcAft>
        <a:defRPr sz="5800" kern="1200">
          <a:solidFill>
            <a:schemeClr val="tx1"/>
          </a:solidFill>
          <a:latin typeface="+mj-lt"/>
          <a:ea typeface="+mj-ea"/>
          <a:cs typeface="+mj-cs"/>
        </a:defRPr>
      </a:lvl1pPr>
      <a:lvl2pPr algn="ctr" defTabSz="1217583" rtl="0" fontAlgn="base">
        <a:spcBef>
          <a:spcPct val="0"/>
        </a:spcBef>
        <a:spcAft>
          <a:spcPct val="0"/>
        </a:spcAft>
        <a:defRPr sz="5800">
          <a:solidFill>
            <a:schemeClr val="tx1"/>
          </a:solidFill>
          <a:latin typeface="Calibri" panose="020F0502020204030204" pitchFamily="34" charset="0"/>
        </a:defRPr>
      </a:lvl2pPr>
      <a:lvl3pPr algn="ctr" defTabSz="1217583" rtl="0" fontAlgn="base">
        <a:spcBef>
          <a:spcPct val="0"/>
        </a:spcBef>
        <a:spcAft>
          <a:spcPct val="0"/>
        </a:spcAft>
        <a:defRPr sz="5800">
          <a:solidFill>
            <a:schemeClr val="tx1"/>
          </a:solidFill>
          <a:latin typeface="Calibri" panose="020F0502020204030204" pitchFamily="34" charset="0"/>
        </a:defRPr>
      </a:lvl3pPr>
      <a:lvl4pPr algn="ctr" defTabSz="1217583" rtl="0" fontAlgn="base">
        <a:spcBef>
          <a:spcPct val="0"/>
        </a:spcBef>
        <a:spcAft>
          <a:spcPct val="0"/>
        </a:spcAft>
        <a:defRPr sz="5800">
          <a:solidFill>
            <a:schemeClr val="tx1"/>
          </a:solidFill>
          <a:latin typeface="Calibri" panose="020F0502020204030204" pitchFamily="34" charset="0"/>
        </a:defRPr>
      </a:lvl4pPr>
      <a:lvl5pPr algn="ctr" defTabSz="1217583" rtl="0" fontAlgn="base">
        <a:spcBef>
          <a:spcPct val="0"/>
        </a:spcBef>
        <a:spcAft>
          <a:spcPct val="0"/>
        </a:spcAft>
        <a:defRPr sz="5800">
          <a:solidFill>
            <a:schemeClr val="tx1"/>
          </a:solidFill>
          <a:latin typeface="Calibri" panose="020F0502020204030204" pitchFamily="34" charset="0"/>
        </a:defRPr>
      </a:lvl5pPr>
      <a:lvl6pPr marL="457189" algn="ctr" defTabSz="1217583" rtl="0" fontAlgn="base">
        <a:spcBef>
          <a:spcPct val="0"/>
        </a:spcBef>
        <a:spcAft>
          <a:spcPct val="0"/>
        </a:spcAft>
        <a:defRPr sz="5800">
          <a:solidFill>
            <a:schemeClr val="tx1"/>
          </a:solidFill>
          <a:latin typeface="Calibri" panose="020F0502020204030204" pitchFamily="34" charset="0"/>
        </a:defRPr>
      </a:lvl6pPr>
      <a:lvl7pPr marL="914377" algn="ctr" defTabSz="1217583" rtl="0" fontAlgn="base">
        <a:spcBef>
          <a:spcPct val="0"/>
        </a:spcBef>
        <a:spcAft>
          <a:spcPct val="0"/>
        </a:spcAft>
        <a:defRPr sz="5800">
          <a:solidFill>
            <a:schemeClr val="tx1"/>
          </a:solidFill>
          <a:latin typeface="Calibri" panose="020F0502020204030204" pitchFamily="34" charset="0"/>
        </a:defRPr>
      </a:lvl7pPr>
      <a:lvl8pPr marL="1371566" algn="ctr" defTabSz="1217583" rtl="0" fontAlgn="base">
        <a:spcBef>
          <a:spcPct val="0"/>
        </a:spcBef>
        <a:spcAft>
          <a:spcPct val="0"/>
        </a:spcAft>
        <a:defRPr sz="5800">
          <a:solidFill>
            <a:schemeClr val="tx1"/>
          </a:solidFill>
          <a:latin typeface="Calibri" panose="020F0502020204030204" pitchFamily="34" charset="0"/>
        </a:defRPr>
      </a:lvl8pPr>
      <a:lvl9pPr marL="1828754" algn="ctr" defTabSz="1217583" rtl="0" fontAlgn="base">
        <a:spcBef>
          <a:spcPct val="0"/>
        </a:spcBef>
        <a:spcAft>
          <a:spcPct val="0"/>
        </a:spcAft>
        <a:defRPr sz="5800">
          <a:solidFill>
            <a:schemeClr val="tx1"/>
          </a:solidFill>
          <a:latin typeface="Calibri" panose="020F0502020204030204" pitchFamily="34" charset="0"/>
        </a:defRPr>
      </a:lvl9pPr>
    </p:titleStyle>
    <p:bodyStyle>
      <a:lvl1pPr marL="455602" indent="-455602" algn="l" defTabSz="1217583" rtl="0" fontAlgn="base">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8989" indent="-379404" algn="l" defTabSz="1217583" rtl="0" fontAlgn="base">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375" indent="-303206" algn="l" defTabSz="121758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1960" indent="-303206" algn="l" defTabSz="121758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545" indent="-303206" algn="l" defTabSz="121758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0836" indent="-304623" algn="l" defTabSz="121848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080" indent="-304623" algn="l" defTabSz="12184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9324" indent="-304623" algn="l" defTabSz="12184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8567" indent="-304623" algn="l" defTabSz="121848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486" rtl="0" eaLnBrk="1" latinLnBrk="0" hangingPunct="1">
        <a:defRPr sz="2400" kern="1200">
          <a:solidFill>
            <a:schemeClr val="tx1"/>
          </a:solidFill>
          <a:latin typeface="+mn-lt"/>
          <a:ea typeface="+mn-ea"/>
          <a:cs typeface="+mn-cs"/>
        </a:defRPr>
      </a:lvl1pPr>
      <a:lvl2pPr marL="609243" algn="l" defTabSz="1218486" rtl="0" eaLnBrk="1" latinLnBrk="0" hangingPunct="1">
        <a:defRPr sz="2400" kern="1200">
          <a:solidFill>
            <a:schemeClr val="tx1"/>
          </a:solidFill>
          <a:latin typeface="+mn-lt"/>
          <a:ea typeface="+mn-ea"/>
          <a:cs typeface="+mn-cs"/>
        </a:defRPr>
      </a:lvl2pPr>
      <a:lvl3pPr marL="1218486" algn="l" defTabSz="1218486" rtl="0" eaLnBrk="1" latinLnBrk="0" hangingPunct="1">
        <a:defRPr sz="2400" kern="1200">
          <a:solidFill>
            <a:schemeClr val="tx1"/>
          </a:solidFill>
          <a:latin typeface="+mn-lt"/>
          <a:ea typeface="+mn-ea"/>
          <a:cs typeface="+mn-cs"/>
        </a:defRPr>
      </a:lvl3pPr>
      <a:lvl4pPr marL="1827729" algn="l" defTabSz="1218486" rtl="0" eaLnBrk="1" latinLnBrk="0" hangingPunct="1">
        <a:defRPr sz="2400" kern="1200">
          <a:solidFill>
            <a:schemeClr val="tx1"/>
          </a:solidFill>
          <a:latin typeface="+mn-lt"/>
          <a:ea typeface="+mn-ea"/>
          <a:cs typeface="+mn-cs"/>
        </a:defRPr>
      </a:lvl4pPr>
      <a:lvl5pPr marL="2436974" algn="l" defTabSz="1218486" rtl="0" eaLnBrk="1" latinLnBrk="0" hangingPunct="1">
        <a:defRPr sz="2400" kern="1200">
          <a:solidFill>
            <a:schemeClr val="tx1"/>
          </a:solidFill>
          <a:latin typeface="+mn-lt"/>
          <a:ea typeface="+mn-ea"/>
          <a:cs typeface="+mn-cs"/>
        </a:defRPr>
      </a:lvl5pPr>
      <a:lvl6pPr marL="3046216" algn="l" defTabSz="1218486" rtl="0" eaLnBrk="1" latinLnBrk="0" hangingPunct="1">
        <a:defRPr sz="2400" kern="1200">
          <a:solidFill>
            <a:schemeClr val="tx1"/>
          </a:solidFill>
          <a:latin typeface="+mn-lt"/>
          <a:ea typeface="+mn-ea"/>
          <a:cs typeface="+mn-cs"/>
        </a:defRPr>
      </a:lvl6pPr>
      <a:lvl7pPr marL="3655459" algn="l" defTabSz="1218486" rtl="0" eaLnBrk="1" latinLnBrk="0" hangingPunct="1">
        <a:defRPr sz="2400" kern="1200">
          <a:solidFill>
            <a:schemeClr val="tx1"/>
          </a:solidFill>
          <a:latin typeface="+mn-lt"/>
          <a:ea typeface="+mn-ea"/>
          <a:cs typeface="+mn-cs"/>
        </a:defRPr>
      </a:lvl7pPr>
      <a:lvl8pPr marL="4264701" algn="l" defTabSz="1218486" rtl="0" eaLnBrk="1" latinLnBrk="0" hangingPunct="1">
        <a:defRPr sz="2400" kern="1200">
          <a:solidFill>
            <a:schemeClr val="tx1"/>
          </a:solidFill>
          <a:latin typeface="+mn-lt"/>
          <a:ea typeface="+mn-ea"/>
          <a:cs typeface="+mn-cs"/>
        </a:defRPr>
      </a:lvl8pPr>
      <a:lvl9pPr marL="4873945" algn="l" defTabSz="121848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491569"/>
      </p:ext>
    </p:extLst>
  </p:cSld>
  <p:clrMap bg1="lt1" tx1="dk1" bg2="lt2" tx2="dk2" accent1="accent1" accent2="accent2" accent3="accent3" accent4="accent4" accent5="accent5" accent6="accent6" hlink="hlink" folHlink="folHlink"/>
  <p:sldLayoutIdLst>
    <p:sldLayoutId id="2147483738" r:id="rId1"/>
    <p:sldLayoutId id="2147483740" r:id="rId2"/>
    <p:sldLayoutId id="214748374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4723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22287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56117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63514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483759"/>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6476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48.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54.jpg"/><Relationship Id="rId5" Type="http://schemas.openxmlformats.org/officeDocument/2006/relationships/image" Target="../media/image52.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55.jpg"/><Relationship Id="rId5" Type="http://schemas.openxmlformats.org/officeDocument/2006/relationships/image" Target="../media/image52.pn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7.wmf"/><Relationship Id="rId2" Type="http://schemas.openxmlformats.org/officeDocument/2006/relationships/slideLayout" Target="../slideLayouts/slideLayout95.xml"/><Relationship Id="rId1" Type="http://schemas.openxmlformats.org/officeDocument/2006/relationships/control" Target="../activeX/activeX1.xml"/><Relationship Id="rId6" Type="http://schemas.openxmlformats.org/officeDocument/2006/relationships/image" Target="../media/image56.png"/><Relationship Id="rId5" Type="http://schemas.openxmlformats.org/officeDocument/2006/relationships/image" Target="../media/image28.jp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8.wmf"/><Relationship Id="rId2" Type="http://schemas.openxmlformats.org/officeDocument/2006/relationships/slideLayout" Target="../slideLayouts/slideLayout39.xml"/><Relationship Id="rId1" Type="http://schemas.openxmlformats.org/officeDocument/2006/relationships/control" Target="../activeX/activeX2.xml"/><Relationship Id="rId6" Type="http://schemas.openxmlformats.org/officeDocument/2006/relationships/image" Target="../media/image56.png"/><Relationship Id="rId5" Type="http://schemas.openxmlformats.org/officeDocument/2006/relationships/image" Target="../media/image28.jp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g"/><Relationship Id="rId7" Type="http://schemas.openxmlformats.org/officeDocument/2006/relationships/image" Target="../media/image63.svg"/><Relationship Id="rId2" Type="http://schemas.openxmlformats.org/officeDocument/2006/relationships/audio" Target="../media/audio2.wav"/><Relationship Id="rId1" Type="http://schemas.openxmlformats.org/officeDocument/2006/relationships/slideLayout" Target="../slideLayouts/slideLayout109.xml"/><Relationship Id="rId6" Type="http://schemas.openxmlformats.org/officeDocument/2006/relationships/image" Target="../media/image62.png"/><Relationship Id="rId5" Type="http://schemas.openxmlformats.org/officeDocument/2006/relationships/image" Target="../media/image61.svg"/><Relationship Id="rId10" Type="http://schemas.openxmlformats.org/officeDocument/2006/relationships/image" Target="../media/image65.png"/><Relationship Id="rId4" Type="http://schemas.openxmlformats.org/officeDocument/2006/relationships/image" Target="../media/image60.png"/><Relationship Id="rId9" Type="http://schemas.microsoft.com/office/2007/relationships/hdphoto" Target="../media/hdphoto10.wdp"/></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9.jpg"/><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109.xml"/><Relationship Id="rId6" Type="http://schemas.openxmlformats.org/officeDocument/2006/relationships/image" Target="../media/image64.png"/><Relationship Id="rId5" Type="http://schemas.openxmlformats.org/officeDocument/2006/relationships/image" Target="../media/image61.svg"/><Relationship Id="rId10" Type="http://schemas.openxmlformats.org/officeDocument/2006/relationships/image" Target="../media/image68.png"/><Relationship Id="rId4" Type="http://schemas.openxmlformats.org/officeDocument/2006/relationships/image" Target="../media/image60.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72.wmf"/><Relationship Id="rId2" Type="http://schemas.openxmlformats.org/officeDocument/2006/relationships/slideLayout" Target="../slideLayouts/slideLayout109.xml"/><Relationship Id="rId1" Type="http://schemas.openxmlformats.org/officeDocument/2006/relationships/control" Target="../activeX/activeX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6.png"/><Relationship Id="rId3" Type="http://schemas.openxmlformats.org/officeDocument/2006/relationships/image" Target="../media/image20.png"/><Relationship Id="rId7" Type="http://schemas.microsoft.com/office/2007/relationships/hdphoto" Target="../media/hdphoto3.wdp"/><Relationship Id="rId12" Type="http://schemas.openxmlformats.org/officeDocument/2006/relationships/image" Target="../media/image73.png"/><Relationship Id="rId2" Type="http://schemas.openxmlformats.org/officeDocument/2006/relationships/image" Target="../media/image19.jpg"/><Relationship Id="rId1" Type="http://schemas.openxmlformats.org/officeDocument/2006/relationships/slideLayout" Target="../slideLayouts/slideLayout109.xml"/><Relationship Id="rId6" Type="http://schemas.openxmlformats.org/officeDocument/2006/relationships/image" Target="../media/image36.png"/><Relationship Id="rId11" Type="http://schemas.microsoft.com/office/2007/relationships/hdphoto" Target="../media/hdphoto5.wdp"/><Relationship Id="rId5" Type="http://schemas.openxmlformats.org/officeDocument/2006/relationships/image" Target="../media/image35.png"/><Relationship Id="rId15" Type="http://schemas.openxmlformats.org/officeDocument/2006/relationships/image" Target="../media/image74.png"/><Relationship Id="rId10" Type="http://schemas.openxmlformats.org/officeDocument/2006/relationships/image" Target="../media/image38.png"/><Relationship Id="rId4" Type="http://schemas.openxmlformats.org/officeDocument/2006/relationships/image" Target="../media/image21.svg"/><Relationship Id="rId9" Type="http://schemas.microsoft.com/office/2007/relationships/hdphoto" Target="../media/hdphoto4.wdp"/><Relationship Id="rId1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6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image" Target="../media/image82.gif"/><Relationship Id="rId13" Type="http://schemas.openxmlformats.org/officeDocument/2006/relationships/slide" Target="slide23.xml"/><Relationship Id="rId3" Type="http://schemas.openxmlformats.org/officeDocument/2006/relationships/audio" Target="../media/audio3.wav"/><Relationship Id="rId7" Type="http://schemas.openxmlformats.org/officeDocument/2006/relationships/slide" Target="slide25.xml"/><Relationship Id="rId12" Type="http://schemas.openxmlformats.org/officeDocument/2006/relationships/image" Target="../media/image79.png"/><Relationship Id="rId2" Type="http://schemas.openxmlformats.org/officeDocument/2006/relationships/notesSlide" Target="../notesSlides/notesSlide7.xml"/><Relationship Id="rId16" Type="http://schemas.openxmlformats.org/officeDocument/2006/relationships/slide" Target="slide26.xml"/><Relationship Id="rId1" Type="http://schemas.openxmlformats.org/officeDocument/2006/relationships/slideLayout" Target="../slideLayouts/slideLayout167.xml"/><Relationship Id="rId6" Type="http://schemas.openxmlformats.org/officeDocument/2006/relationships/image" Target="../media/image81.gif"/><Relationship Id="rId11" Type="http://schemas.openxmlformats.org/officeDocument/2006/relationships/image" Target="../media/image78.png"/><Relationship Id="rId5" Type="http://schemas.openxmlformats.org/officeDocument/2006/relationships/image" Target="../media/image76.png"/><Relationship Id="rId15" Type="http://schemas.openxmlformats.org/officeDocument/2006/relationships/image" Target="../media/image85.png"/><Relationship Id="rId10" Type="http://schemas.openxmlformats.org/officeDocument/2006/relationships/image" Target="../media/image83.png"/><Relationship Id="rId4" Type="http://schemas.openxmlformats.org/officeDocument/2006/relationships/image" Target="../media/image16.jpg"/><Relationship Id="rId9" Type="http://schemas.openxmlformats.org/officeDocument/2006/relationships/slide" Target="slide24.xml"/><Relationship Id="rId1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audio" Target="../media/audio4.wav"/><Relationship Id="rId1" Type="http://schemas.openxmlformats.org/officeDocument/2006/relationships/slideLayout" Target="../slideLayouts/slideLayout146.xml"/><Relationship Id="rId6" Type="http://schemas.openxmlformats.org/officeDocument/2006/relationships/slide" Target="slide22.xml"/><Relationship Id="rId5" Type="http://schemas.microsoft.com/office/2007/relationships/hdphoto" Target="../media/hdphoto11.wdp"/><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audio" Target="../media/audio4.wav"/><Relationship Id="rId1" Type="http://schemas.openxmlformats.org/officeDocument/2006/relationships/slideLayout" Target="../slideLayouts/slideLayout34.xml"/><Relationship Id="rId6" Type="http://schemas.openxmlformats.org/officeDocument/2006/relationships/slide" Target="slide22.xml"/><Relationship Id="rId5" Type="http://schemas.microsoft.com/office/2007/relationships/hdphoto" Target="../media/hdphoto11.wdp"/><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audio" Target="../media/audio4.wav"/><Relationship Id="rId1" Type="http://schemas.openxmlformats.org/officeDocument/2006/relationships/slideLayout" Target="../slideLayouts/slideLayout34.xml"/><Relationship Id="rId6" Type="http://schemas.openxmlformats.org/officeDocument/2006/relationships/slide" Target="slide22.xml"/><Relationship Id="rId5" Type="http://schemas.microsoft.com/office/2007/relationships/hdphoto" Target="../media/hdphoto11.wdp"/><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9.png"/><Relationship Id="rId4" Type="http://schemas.openxmlformats.org/officeDocument/2006/relationships/image" Target="../media/image88.GIF"/></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6.png"/><Relationship Id="rId3" Type="http://schemas.openxmlformats.org/officeDocument/2006/relationships/image" Target="../media/image20.png"/><Relationship Id="rId7" Type="http://schemas.microsoft.com/office/2007/relationships/hdphoto" Target="../media/hdphoto3.wdp"/><Relationship Id="rId12" Type="http://schemas.openxmlformats.org/officeDocument/2006/relationships/image" Target="../media/image90.png"/><Relationship Id="rId2" Type="http://schemas.openxmlformats.org/officeDocument/2006/relationships/image" Target="../media/image19.jpg"/><Relationship Id="rId1" Type="http://schemas.openxmlformats.org/officeDocument/2006/relationships/slideLayout" Target="../slideLayouts/slideLayout137.xml"/><Relationship Id="rId6" Type="http://schemas.openxmlformats.org/officeDocument/2006/relationships/image" Target="../media/image36.png"/><Relationship Id="rId11" Type="http://schemas.microsoft.com/office/2007/relationships/hdphoto" Target="../media/hdphoto5.wdp"/><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21.svg"/><Relationship Id="rId9"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jp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123.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4.png"/><Relationship Id="rId1" Type="http://schemas.openxmlformats.org/officeDocument/2006/relationships/slideLayout" Target="../slideLayouts/slideLayout123.xml"/><Relationship Id="rId5" Type="http://schemas.openxmlformats.org/officeDocument/2006/relationships/image" Target="../media/image95.png"/><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3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2.wdp"/><Relationship Id="rId3" Type="http://schemas.openxmlformats.org/officeDocument/2006/relationships/image" Target="../media/image20.png"/><Relationship Id="rId7" Type="http://schemas.microsoft.com/office/2007/relationships/hdphoto" Target="../media/hdphoto3.wdp"/><Relationship Id="rId12"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109.xml"/><Relationship Id="rId6" Type="http://schemas.openxmlformats.org/officeDocument/2006/relationships/image" Target="../media/image36.png"/><Relationship Id="rId11" Type="http://schemas.microsoft.com/office/2007/relationships/hdphoto" Target="../media/hdphoto5.wdp"/><Relationship Id="rId5" Type="http://schemas.openxmlformats.org/officeDocument/2006/relationships/image" Target="../media/image35.png"/><Relationship Id="rId15" Type="http://schemas.openxmlformats.org/officeDocument/2006/relationships/image" Target="../media/image15.jpg"/><Relationship Id="rId10" Type="http://schemas.openxmlformats.org/officeDocument/2006/relationships/image" Target="../media/image38.png"/><Relationship Id="rId4" Type="http://schemas.openxmlformats.org/officeDocument/2006/relationships/image" Target="../media/image21.svg"/><Relationship Id="rId9" Type="http://schemas.microsoft.com/office/2007/relationships/hdphoto" Target="../media/hdphoto4.wdp"/><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image" Target="../media/image19.jpg"/><Relationship Id="rId7" Type="http://schemas.openxmlformats.org/officeDocument/2006/relationships/image" Target="../media/image41.svg"/><Relationship Id="rId12" Type="http://schemas.microsoft.com/office/2007/relationships/hdphoto" Target="../media/hdphoto7.wdp"/><Relationship Id="rId17" Type="http://schemas.microsoft.com/office/2007/relationships/hdphoto" Target="../media/hdphoto9.wdp"/><Relationship Id="rId2" Type="http://schemas.openxmlformats.org/officeDocument/2006/relationships/audio" Target="../media/audio1.wav"/><Relationship Id="rId16" Type="http://schemas.openxmlformats.org/officeDocument/2006/relationships/image" Target="../media/image47.png"/><Relationship Id="rId1" Type="http://schemas.openxmlformats.org/officeDocument/2006/relationships/slideLayout" Target="../slideLayouts/slideLayout67.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21.svg"/><Relationship Id="rId15" Type="http://schemas.openxmlformats.org/officeDocument/2006/relationships/image" Target="../media/image46.png"/><Relationship Id="rId10" Type="http://schemas.microsoft.com/office/2007/relationships/hdphoto" Target="../media/hdphoto6.wdp"/><Relationship Id="rId4" Type="http://schemas.openxmlformats.org/officeDocument/2006/relationships/image" Target="../media/image20.png"/><Relationship Id="rId9" Type="http://schemas.openxmlformats.org/officeDocument/2006/relationships/image" Target="../media/image43.png"/><Relationship Id="rId1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4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8.png"/><Relationship Id="rId5" Type="http://schemas.openxmlformats.org/officeDocument/2006/relationships/slideLayout" Target="../slideLayouts/slideLayout8.xml"/><Relationship Id="rId4" Type="http://schemas.microsoft.com/office/2007/relationships/media" Target="../media/media3.mp4"/></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jp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51.png"/><Relationship Id="rId5" Type="http://schemas.microsoft.com/office/2007/relationships/hdphoto" Target="../media/hdphoto9.wdp"/><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44" y="438905"/>
            <a:ext cx="1162373" cy="1137672"/>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51899" y="1667715"/>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553911" y="1947219"/>
            <a:ext cx="3321506" cy="50846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9"/>
          <a:stretch>
            <a:fillRect/>
          </a:stretch>
        </p:blipFill>
        <p:spPr>
          <a:xfrm>
            <a:off x="1829149" y="126841"/>
            <a:ext cx="8083997" cy="2145978"/>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1959826" y="2157669"/>
            <a:ext cx="2803559" cy="841829"/>
            <a:chOff x="1284060" y="2055619"/>
            <a:chExt cx="3630839" cy="841829"/>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59478"/>
              <a:ext cx="35124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ồng phục</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568285" y="3275108"/>
            <a:ext cx="5556068" cy="2862322"/>
          </a:xfrm>
          <a:prstGeom prst="rect">
            <a:avLst/>
          </a:prstGeom>
          <a:noFill/>
        </p:spPr>
        <p:txBody>
          <a:bodyPr wrap="square" rtlCol="0">
            <a:spAutoFit/>
          </a:bodyPr>
          <a:lstStyle/>
          <a:p>
            <a:pPr lvl="0" algn="ctr">
              <a:defRPr/>
            </a:pPr>
            <a:r>
              <a:rPr lang="vi-V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Quần áo được may hàng loạt cùng một kiểu dáng , cùng một màu sắc theo quy định của một trường học, cơ quan, tổ chức </a:t>
            </a:r>
            <a:endPar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pic>
        <p:nvPicPr>
          <p:cNvPr id="3" name="Picture 2">
            <a:extLst>
              <a:ext uri="{FF2B5EF4-FFF2-40B4-BE49-F238E27FC236}">
                <a16:creationId xmlns:a16="http://schemas.microsoft.com/office/drawing/2014/main" id="{F3282DB5-5CCE-F6C6-2A3C-815CF1EB28BB}"/>
              </a:ext>
            </a:extLst>
          </p:cNvPr>
          <p:cNvPicPr>
            <a:picLocks noChangeAspect="1"/>
          </p:cNvPicPr>
          <p:nvPr/>
        </p:nvPicPr>
        <p:blipFill>
          <a:blip r:embed="rId6"/>
          <a:stretch>
            <a:fillRect/>
          </a:stretch>
        </p:blipFill>
        <p:spPr>
          <a:xfrm>
            <a:off x="6375114" y="2327550"/>
            <a:ext cx="5056228" cy="3610205"/>
          </a:xfrm>
          <a:prstGeom prst="rect">
            <a:avLst/>
          </a:prstGeom>
        </p:spPr>
      </p:pic>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1959826" y="2157669"/>
            <a:ext cx="2803559" cy="841829"/>
            <a:chOff x="1284060" y="2055619"/>
            <a:chExt cx="3630839" cy="841829"/>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59478"/>
              <a:ext cx="35124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ãnh diện</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536387" y="3275108"/>
            <a:ext cx="5556068" cy="769441"/>
          </a:xfrm>
          <a:prstGeom prst="rect">
            <a:avLst/>
          </a:prstGeom>
          <a:noFill/>
        </p:spPr>
        <p:txBody>
          <a:bodyPr wrap="square" rtlCol="0">
            <a:spAutoFit/>
          </a:bodyPr>
          <a:lstStyle/>
          <a:p>
            <a:pPr lvl="0" algn="ctr">
              <a:defRPr/>
            </a:pPr>
            <a:r>
              <a:rPr lang="en-US" sz="4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a:t>
            </a:r>
            <a:r>
              <a:rPr lang="vi-VN" sz="4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ui sướng và tự hào</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pic>
        <p:nvPicPr>
          <p:cNvPr id="5" name="Picture 4" descr="A picture containing person, sport, athletic game, arm&#10;&#10;Description automatically generated">
            <a:extLst>
              <a:ext uri="{FF2B5EF4-FFF2-40B4-BE49-F238E27FC236}">
                <a16:creationId xmlns:a16="http://schemas.microsoft.com/office/drawing/2014/main" id="{C21896FE-37E7-2E15-6ED0-2E410DB8EA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0704" y="2190306"/>
            <a:ext cx="5845742" cy="3970233"/>
          </a:xfrm>
          <a:prstGeom prst="rect">
            <a:avLst/>
          </a:prstGeom>
        </p:spPr>
      </p:pic>
    </p:spTree>
    <p:extLst>
      <p:ext uri="{BB962C8B-B14F-4D97-AF65-F5344CB8AC3E}">
        <p14:creationId xmlns:p14="http://schemas.microsoft.com/office/powerpoint/2010/main" val="11061033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1959826" y="2157669"/>
            <a:ext cx="3080006" cy="841829"/>
            <a:chOff x="1284060" y="2055619"/>
            <a:chExt cx="3656081" cy="841829"/>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27684" y="2165804"/>
              <a:ext cx="35124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chạc</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536387" y="3275108"/>
            <a:ext cx="5183929" cy="2800767"/>
          </a:xfrm>
          <a:prstGeom prst="rect">
            <a:avLst/>
          </a:prstGeom>
          <a:noFill/>
        </p:spPr>
        <p:txBody>
          <a:bodyPr wrap="square" rtlCol="0">
            <a:spAutoFit/>
          </a:bodyPr>
          <a:lstStyle/>
          <a:p>
            <a:pPr lvl="0" algn="ctr">
              <a:defRPr/>
            </a:pPr>
            <a:r>
              <a:rPr lang="vi-VN" sz="4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đàng hoàng, ở đây ý nói có cử chỉ và hành động giống như người lớn) </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pic>
        <p:nvPicPr>
          <p:cNvPr id="3" name="Picture 2" descr="A picture containing person, child, little, child&#10;&#10;Description automatically generated">
            <a:extLst>
              <a:ext uri="{FF2B5EF4-FFF2-40B4-BE49-F238E27FC236}">
                <a16:creationId xmlns:a16="http://schemas.microsoft.com/office/drawing/2014/main" id="{31AAAF3A-1C67-6655-4BF6-060B534A7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9376" y="2569810"/>
            <a:ext cx="5049656" cy="3363848"/>
          </a:xfrm>
          <a:prstGeom prst="rect">
            <a:avLst/>
          </a:prstGeom>
        </p:spPr>
      </p:pic>
    </p:spTree>
    <p:extLst>
      <p:ext uri="{BB962C8B-B14F-4D97-AF65-F5344CB8AC3E}">
        <p14:creationId xmlns:p14="http://schemas.microsoft.com/office/powerpoint/2010/main" val="89604572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FF0D979-57B8-073B-1B04-BB35D14D1386}"/>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120E095-76B8-B506-A553-BBDFE776A180}"/>
              </a:ext>
            </a:extLst>
          </p:cNvPr>
          <p:cNvSpPr/>
          <p:nvPr/>
        </p:nvSpPr>
        <p:spPr>
          <a:xfrm>
            <a:off x="269610" y="185195"/>
            <a:ext cx="11615365" cy="643331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597370B6-2A58-CE15-410F-1F0BCABF9948}"/>
              </a:ext>
            </a:extLst>
          </p:cNvPr>
          <p:cNvSpPr/>
          <p:nvPr/>
        </p:nvSpPr>
        <p:spPr>
          <a:xfrm>
            <a:off x="462219" y="991626"/>
            <a:ext cx="11519295" cy="561073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defTabSz="914377"/>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tên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sinh</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1A,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Tiểu</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Lê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Quý</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Đôn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mặc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bộ</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đồng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phục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hãnh</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diện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lắm</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defTabSz="914377"/>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Hồi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cái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mà</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bây</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đã</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được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truyện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còn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toán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nữa</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nhiều</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defTabSz="914377"/>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Ai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chững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chạc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hẳn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cxnSp>
        <p:nvCxnSpPr>
          <p:cNvPr id="21" name="Straight Connector 20">
            <a:extLst>
              <a:ext uri="{FF2B5EF4-FFF2-40B4-BE49-F238E27FC236}">
                <a16:creationId xmlns:a16="http://schemas.microsoft.com/office/drawing/2014/main" id="{31557CE0-CDC5-8B58-67E9-A7CE87B7FDA5}"/>
              </a:ext>
            </a:extLst>
          </p:cNvPr>
          <p:cNvCxnSpPr/>
          <p:nvPr/>
        </p:nvCxnSpPr>
        <p:spPr>
          <a:xfrm flipH="1">
            <a:off x="3502429" y="2266745"/>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383C97-6059-F3FF-F642-4B48BF41DED3}"/>
              </a:ext>
            </a:extLst>
          </p:cNvPr>
          <p:cNvCxnSpPr/>
          <p:nvPr/>
        </p:nvCxnSpPr>
        <p:spPr>
          <a:xfrm flipH="1">
            <a:off x="7173665" y="2946884"/>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BCCA53-8904-3E7E-0C31-E26B5479D913}"/>
              </a:ext>
            </a:extLst>
          </p:cNvPr>
          <p:cNvCxnSpPr/>
          <p:nvPr/>
        </p:nvCxnSpPr>
        <p:spPr>
          <a:xfrm flipH="1">
            <a:off x="9864437" y="3513623"/>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FB415FC-9ECB-4C69-DF24-F58C9F3B29D4}"/>
              </a:ext>
            </a:extLst>
          </p:cNvPr>
          <p:cNvCxnSpPr/>
          <p:nvPr/>
        </p:nvCxnSpPr>
        <p:spPr>
          <a:xfrm flipH="1">
            <a:off x="9010997" y="4080361"/>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9DB26FF-4C0A-B5D1-0361-E0314475CA5A}"/>
              </a:ext>
            </a:extLst>
          </p:cNvPr>
          <p:cNvCxnSpPr/>
          <p:nvPr/>
        </p:nvCxnSpPr>
        <p:spPr>
          <a:xfrm flipH="1">
            <a:off x="3785565" y="4709661"/>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82B43CE-30CD-2CB1-1878-D6D944E0E54B}"/>
              </a:ext>
            </a:extLst>
          </p:cNvPr>
          <p:cNvCxnSpPr/>
          <p:nvPr/>
        </p:nvCxnSpPr>
        <p:spPr>
          <a:xfrm flipH="1">
            <a:off x="9700030" y="4748057"/>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1579668-C76F-5C45-2DD1-78529E0DF72C}"/>
              </a:ext>
            </a:extLst>
          </p:cNvPr>
          <p:cNvGrpSpPr>
            <a:grpSpLocks/>
          </p:cNvGrpSpPr>
          <p:nvPr/>
        </p:nvGrpSpPr>
        <p:grpSpPr bwMode="auto">
          <a:xfrm>
            <a:off x="11594321" y="5324985"/>
            <a:ext cx="142875" cy="571500"/>
            <a:chOff x="5029200" y="3423349"/>
            <a:chExt cx="107372" cy="429295"/>
          </a:xfrm>
        </p:grpSpPr>
        <p:cxnSp>
          <p:nvCxnSpPr>
            <p:cNvPr id="29" name="Straight Connector 28">
              <a:extLst>
                <a:ext uri="{FF2B5EF4-FFF2-40B4-BE49-F238E27FC236}">
                  <a16:creationId xmlns:a16="http://schemas.microsoft.com/office/drawing/2014/main" id="{E87F9841-DF11-5C1F-3F72-D6AA7641D9BD}"/>
                </a:ext>
              </a:extLst>
            </p:cNvPr>
            <p:cNvCxnSpPr/>
            <p:nvPr/>
          </p:nvCxnSpPr>
          <p:spPr>
            <a:xfrm flipH="1">
              <a:off x="5029200" y="3423349"/>
              <a:ext cx="38177" cy="4257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423A6B-9EEF-5CE7-2AAE-03EFB6A1F99C}"/>
                </a:ext>
              </a:extLst>
            </p:cNvPr>
            <p:cNvCxnSpPr/>
            <p:nvPr/>
          </p:nvCxnSpPr>
          <p:spPr>
            <a:xfrm flipH="1">
              <a:off x="5098395" y="3426927"/>
              <a:ext cx="38177" cy="4257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82B64204-D226-37CE-B9B5-BDA77B63E56B}"/>
              </a:ext>
            </a:extLst>
          </p:cNvPr>
          <p:cNvSpPr txBox="1"/>
          <p:nvPr/>
        </p:nvSpPr>
        <p:spPr>
          <a:xfrm>
            <a:off x="7383549" y="6020499"/>
            <a:ext cx="4808451" cy="738536"/>
          </a:xfrm>
          <a:prstGeom prst="rect">
            <a:avLst/>
          </a:prstGeom>
          <a:solidFill>
            <a:srgbClr val="FFD347"/>
          </a:solidFill>
        </p:spPr>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733" b="1" dirty="0" err="1">
                <a:solidFill>
                  <a:srgbClr val="000000"/>
                </a:solidFill>
                <a:latin typeface="Arial-Rounded" panose="020B0500000000000000" pitchFamily="34" charset="0"/>
                <a:cs typeface="Arial-Rounded" panose="020B0500000000000000" pitchFamily="34" charset="0"/>
              </a:rPr>
              <a:t>Đọc</a:t>
            </a:r>
            <a:r>
              <a:rPr lang="en-US" altLang="en-US" sz="3733" b="1" dirty="0">
                <a:solidFill>
                  <a:srgbClr val="000000"/>
                </a:solidFill>
                <a:latin typeface="Arial-Rounded" panose="020B0500000000000000" pitchFamily="34" charset="0"/>
                <a:cs typeface="Arial-Rounded" panose="020B0500000000000000" pitchFamily="34" charset="0"/>
              </a:rPr>
              <a:t> </a:t>
            </a:r>
            <a:r>
              <a:rPr lang="en-US" altLang="en-US" sz="3733" b="1" dirty="0" err="1">
                <a:solidFill>
                  <a:srgbClr val="000000"/>
                </a:solidFill>
                <a:latin typeface="Arial-Rounded" panose="020B0500000000000000" pitchFamily="34" charset="0"/>
                <a:cs typeface="Arial-Rounded" panose="020B0500000000000000" pitchFamily="34" charset="0"/>
              </a:rPr>
              <a:t>nối</a:t>
            </a:r>
            <a:r>
              <a:rPr lang="en-US" altLang="en-US" sz="3733" b="1" dirty="0">
                <a:solidFill>
                  <a:srgbClr val="000000"/>
                </a:solidFill>
                <a:latin typeface="Arial-Rounded" panose="020B0500000000000000" pitchFamily="34" charset="0"/>
                <a:cs typeface="Arial-Rounded" panose="020B0500000000000000" pitchFamily="34" charset="0"/>
              </a:rPr>
              <a:t> </a:t>
            </a:r>
            <a:r>
              <a:rPr lang="en-US" altLang="en-US" sz="3733" b="1" dirty="0" err="1">
                <a:solidFill>
                  <a:srgbClr val="000000"/>
                </a:solidFill>
                <a:latin typeface="Arial-Rounded" panose="020B0500000000000000" pitchFamily="34" charset="0"/>
                <a:cs typeface="Arial-Rounded" panose="020B0500000000000000" pitchFamily="34" charset="0"/>
              </a:rPr>
              <a:t>tiếp</a:t>
            </a:r>
            <a:r>
              <a:rPr lang="en-US" altLang="en-US" sz="3733" b="1" dirty="0">
                <a:solidFill>
                  <a:srgbClr val="000000"/>
                </a:solidFill>
                <a:latin typeface="Arial-Rounded" panose="020B0500000000000000" pitchFamily="34" charset="0"/>
                <a:cs typeface="Arial-Rounded" panose="020B0500000000000000" pitchFamily="34" charset="0"/>
              </a:rPr>
              <a:t> </a:t>
            </a:r>
            <a:r>
              <a:rPr lang="en-US" altLang="en-US" sz="3733" b="1" dirty="0" err="1">
                <a:solidFill>
                  <a:srgbClr val="000000"/>
                </a:solidFill>
                <a:latin typeface="Arial-Rounded" panose="020B0500000000000000" pitchFamily="34" charset="0"/>
                <a:cs typeface="Arial-Rounded" panose="020B0500000000000000" pitchFamily="34" charset="0"/>
              </a:rPr>
              <a:t>câu</a:t>
            </a:r>
            <a:endParaRPr lang="en-US" altLang="en-US" sz="3733" b="1" dirty="0">
              <a:solidFill>
                <a:srgbClr val="000000"/>
              </a:solidFill>
              <a:latin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3B0B90E9-0A25-3221-6608-85FE3234BB48}"/>
              </a:ext>
            </a:extLst>
          </p:cNvPr>
          <p:cNvSpPr txBox="1"/>
          <p:nvPr/>
        </p:nvSpPr>
        <p:spPr>
          <a:xfrm>
            <a:off x="3704840" y="262314"/>
            <a:ext cx="6241311" cy="707886"/>
          </a:xfrm>
          <a:prstGeom prst="rect">
            <a:avLst/>
          </a:prstGeom>
          <a:noFill/>
        </p:spPr>
        <p:txBody>
          <a:bodyPr wrap="square" rtlCol="0">
            <a:spAutoFit/>
          </a:bodyPr>
          <a:lstStyle/>
          <a:p>
            <a:r>
              <a:rPr lang="en-US" sz="4000" b="1" dirty="0">
                <a:solidFill>
                  <a:srgbClr val="EE325A"/>
                </a:solidFill>
                <a:latin typeface="Arial-Rounded" panose="020B0500000000000000" pitchFamily="34" charset="0"/>
                <a:ea typeface="Arial-Rounded" panose="020B0500000000000000" pitchFamily="34" charset="0"/>
                <a:cs typeface="Arial-Rounded" panose="020B0500000000000000" pitchFamily="34" charset="0"/>
              </a:rPr>
              <a:t>TÔI LÀ HỌC SINH LỚP 1</a:t>
            </a:r>
          </a:p>
        </p:txBody>
      </p:sp>
    </p:spTree>
    <p:extLst>
      <p:ext uri="{BB962C8B-B14F-4D97-AF65-F5344CB8AC3E}">
        <p14:creationId xmlns:p14="http://schemas.microsoft.com/office/powerpoint/2010/main" val="35092757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E39091-9522-4A52-A053-8BE764C2ECC3}"/>
              </a:ext>
            </a:extLst>
          </p:cNvPr>
          <p:cNvSpPr txBox="1"/>
          <p:nvPr/>
        </p:nvSpPr>
        <p:spPr>
          <a:xfrm>
            <a:off x="3768726" y="414337"/>
            <a:ext cx="4857751" cy="769393"/>
          </a:xfrm>
          <a:prstGeom prst="rect">
            <a:avLst/>
          </a:prstGeom>
          <a:solidFill>
            <a:srgbClr val="FFC000"/>
          </a:solidFill>
        </p:spPr>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583" fontAlgn="base">
              <a:spcBef>
                <a:spcPct val="0"/>
              </a:spcBef>
              <a:spcAft>
                <a:spcPct val="0"/>
              </a:spcAft>
            </a:pPr>
            <a:r>
              <a:rPr lang="en-US" altLang="en-US" sz="4200" b="1">
                <a:solidFill>
                  <a:srgbClr val="000000"/>
                </a:solidFill>
                <a:latin typeface="Arial-Rounded" panose="020B0500000000000000" pitchFamily="34" charset="0"/>
                <a:cs typeface="Arial-Rounded" panose="020B0500000000000000" pitchFamily="34" charset="0"/>
              </a:rPr>
              <a:t>Luyện đọc câu dài:</a:t>
            </a:r>
          </a:p>
        </p:txBody>
      </p:sp>
      <p:sp>
        <p:nvSpPr>
          <p:cNvPr id="4" name="TextBox 3">
            <a:extLst>
              <a:ext uri="{FF2B5EF4-FFF2-40B4-BE49-F238E27FC236}">
                <a16:creationId xmlns:a16="http://schemas.microsoft.com/office/drawing/2014/main" id="{B8E5CA7B-7968-4BB4-BEEE-1814B079B8FE}"/>
              </a:ext>
            </a:extLst>
          </p:cNvPr>
          <p:cNvSpPr txBox="1"/>
          <p:nvPr/>
        </p:nvSpPr>
        <p:spPr>
          <a:xfrm>
            <a:off x="642939" y="1943100"/>
            <a:ext cx="11176000" cy="1415724"/>
          </a:xfrm>
          <a:prstGeom prst="rect">
            <a:avLst/>
          </a:prstGeom>
          <a:noFill/>
        </p:spPr>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just" defTabSz="1217583" fontAlgn="base">
              <a:spcBef>
                <a:spcPct val="0"/>
              </a:spcBef>
              <a:spcAft>
                <a:spcPct val="0"/>
              </a:spcAft>
            </a:pPr>
            <a:r>
              <a:rPr lang="vi-VN" altLang="en-US" sz="4200">
                <a:solidFill>
                  <a:srgbClr val="000000"/>
                </a:solidFill>
                <a:latin typeface="Arial-Rounded" panose="020B0500000000000000" pitchFamily="34" charset="0"/>
                <a:cs typeface="Arial-Rounded" panose="020B0500000000000000" pitchFamily="34" charset="0"/>
              </a:rPr>
              <a:t>Tôi tên là Nam, học sinh lớp 1A, Trường Tiểu học Lê Quý Đôn</a:t>
            </a:r>
            <a:endParaRPr lang="vi-VN" altLang="en-US" sz="4200" dirty="0">
              <a:solidFill>
                <a:srgbClr val="000000"/>
              </a:solidFill>
              <a:latin typeface="Arial-Rounded" panose="020B0500000000000000" pitchFamily="34" charset="0"/>
              <a:cs typeface="Arial-Rounded" panose="020B0500000000000000" pitchFamily="34" charset="0"/>
            </a:endParaRPr>
          </a:p>
        </p:txBody>
      </p:sp>
      <p:cxnSp>
        <p:nvCxnSpPr>
          <p:cNvPr id="7" name="Straight Connector 6">
            <a:extLst>
              <a:ext uri="{FF2B5EF4-FFF2-40B4-BE49-F238E27FC236}">
                <a16:creationId xmlns:a16="http://schemas.microsoft.com/office/drawing/2014/main" id="{CDA7E5C7-BB35-4234-B6D1-723BEFE0DEA9}"/>
              </a:ext>
            </a:extLst>
          </p:cNvPr>
          <p:cNvCxnSpPr/>
          <p:nvPr/>
        </p:nvCxnSpPr>
        <p:spPr>
          <a:xfrm flipH="1">
            <a:off x="4187767" y="2084223"/>
            <a:ext cx="50800" cy="5667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D6006C-356F-46CC-B801-FA917199F0EF}"/>
              </a:ext>
            </a:extLst>
          </p:cNvPr>
          <p:cNvSpPr txBox="1"/>
          <p:nvPr/>
        </p:nvSpPr>
        <p:spPr>
          <a:xfrm>
            <a:off x="584200" y="3444875"/>
            <a:ext cx="11176000" cy="1415724"/>
          </a:xfrm>
          <a:prstGeom prst="rect">
            <a:avLst/>
          </a:prstGeom>
          <a:noFill/>
        </p:spPr>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just" defTabSz="1217583" fontAlgn="base">
              <a:spcBef>
                <a:spcPct val="0"/>
              </a:spcBef>
              <a:spcAft>
                <a:spcPct val="0"/>
              </a:spcAft>
            </a:pPr>
            <a:r>
              <a:rPr lang="vi-VN" altLang="en-US" sz="4200">
                <a:solidFill>
                  <a:srgbClr val="000000"/>
                </a:solidFill>
                <a:latin typeface="Arial-Rounded" panose="020B0500000000000000" pitchFamily="34" charset="0"/>
                <a:cs typeface="Arial-Rounded" panose="020B0500000000000000" pitchFamily="34" charset="0"/>
              </a:rPr>
              <a:t>Ngày đầu đi học, mặc bộ đồng phục của trường, tôi hãnh diện lắm.</a:t>
            </a:r>
            <a:endParaRPr lang="vi-VN" altLang="en-US" sz="4200" dirty="0">
              <a:solidFill>
                <a:srgbClr val="000000"/>
              </a:solidFill>
              <a:latin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224E6A26-7CD0-4A9A-8D8F-822554A0FF1C}"/>
              </a:ext>
            </a:extLst>
          </p:cNvPr>
          <p:cNvGrpSpPr>
            <a:grpSpLocks/>
          </p:cNvGrpSpPr>
          <p:nvPr/>
        </p:nvGrpSpPr>
        <p:grpSpPr bwMode="auto">
          <a:xfrm>
            <a:off x="4753871" y="4118194"/>
            <a:ext cx="142875" cy="571500"/>
            <a:chOff x="5029200" y="3423349"/>
            <a:chExt cx="107372" cy="429295"/>
          </a:xfrm>
        </p:grpSpPr>
        <p:cxnSp>
          <p:nvCxnSpPr>
            <p:cNvPr id="12" name="Straight Connector 11">
              <a:extLst>
                <a:ext uri="{FF2B5EF4-FFF2-40B4-BE49-F238E27FC236}">
                  <a16:creationId xmlns:a16="http://schemas.microsoft.com/office/drawing/2014/main" id="{F7338824-2AFA-4C81-AFF4-350CE8690637}"/>
                </a:ext>
              </a:extLst>
            </p:cNvPr>
            <p:cNvCxnSpPr/>
            <p:nvPr/>
          </p:nvCxnSpPr>
          <p:spPr>
            <a:xfrm flipH="1">
              <a:off x="5029200" y="3423349"/>
              <a:ext cx="38177" cy="4257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0152AE6-3284-4A95-AF0D-4069E7CD6AE6}"/>
                </a:ext>
              </a:extLst>
            </p:cNvPr>
            <p:cNvCxnSpPr/>
            <p:nvPr/>
          </p:nvCxnSpPr>
          <p:spPr>
            <a:xfrm flipH="1">
              <a:off x="5098395" y="3426927"/>
              <a:ext cx="38177" cy="4257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65DAFA0-BE1D-4F23-960A-90EB19EC4D30}"/>
              </a:ext>
            </a:extLst>
          </p:cNvPr>
          <p:cNvGrpSpPr>
            <a:grpSpLocks/>
          </p:cNvGrpSpPr>
          <p:nvPr/>
        </p:nvGrpSpPr>
        <p:grpSpPr bwMode="auto">
          <a:xfrm>
            <a:off x="3277956" y="2650962"/>
            <a:ext cx="131763" cy="581025"/>
            <a:chOff x="2590800" y="2272159"/>
            <a:chExt cx="98712" cy="435617"/>
          </a:xfrm>
        </p:grpSpPr>
        <p:cxnSp>
          <p:nvCxnSpPr>
            <p:cNvPr id="8" name="Straight Connector 7">
              <a:extLst>
                <a:ext uri="{FF2B5EF4-FFF2-40B4-BE49-F238E27FC236}">
                  <a16:creationId xmlns:a16="http://schemas.microsoft.com/office/drawing/2014/main" id="{45A08C17-B440-46D0-8614-87CD29AD0C6A}"/>
                </a:ext>
              </a:extLst>
            </p:cNvPr>
            <p:cNvCxnSpPr/>
            <p:nvPr/>
          </p:nvCxnSpPr>
          <p:spPr>
            <a:xfrm flipH="1">
              <a:off x="2590800" y="2272159"/>
              <a:ext cx="38058" cy="4249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F8A355-E93A-4B49-AD72-6DCCA72E5A6A}"/>
                </a:ext>
              </a:extLst>
            </p:cNvPr>
            <p:cNvCxnSpPr/>
            <p:nvPr/>
          </p:nvCxnSpPr>
          <p:spPr>
            <a:xfrm flipH="1">
              <a:off x="2651454" y="2282871"/>
              <a:ext cx="38058" cy="4249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0EEF08B9-531B-4F89-9284-FCB5AC0CBB23}"/>
              </a:ext>
            </a:extLst>
          </p:cNvPr>
          <p:cNvCxnSpPr/>
          <p:nvPr/>
        </p:nvCxnSpPr>
        <p:spPr>
          <a:xfrm flipH="1">
            <a:off x="7977952" y="2084225"/>
            <a:ext cx="50800" cy="5667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3A14188-5FD5-4008-999B-D059B0930334}"/>
              </a:ext>
            </a:extLst>
          </p:cNvPr>
          <p:cNvCxnSpPr/>
          <p:nvPr/>
        </p:nvCxnSpPr>
        <p:spPr>
          <a:xfrm flipH="1">
            <a:off x="4496263" y="3585997"/>
            <a:ext cx="50800" cy="5667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01B090-60B1-4EF0-811B-0599E92D7B3D}"/>
              </a:ext>
            </a:extLst>
          </p:cNvPr>
          <p:cNvCxnSpPr/>
          <p:nvPr/>
        </p:nvCxnSpPr>
        <p:spPr>
          <a:xfrm flipH="1">
            <a:off x="11557000" y="3444875"/>
            <a:ext cx="50800" cy="5667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1000" fill="hold"/>
                                        <p:tgtEl>
                                          <p:spTgt spid="9"/>
                                        </p:tgtEl>
                                        <p:attrNameLst>
                                          <p:attrName>ppt_x</p:attrName>
                                        </p:attrNameLst>
                                      </p:cBhvr>
                                      <p:tavLst>
                                        <p:tav tm="0">
                                          <p:val>
                                            <p:strVal val="1+#ppt_w/2"/>
                                          </p:val>
                                        </p:tav>
                                        <p:tav tm="100000">
                                          <p:val>
                                            <p:strVal val="#ppt_x"/>
                                          </p:val>
                                        </p:tav>
                                      </p:tavLst>
                                    </p:anim>
                                    <p:anim calcmode="lin" valueType="num">
                                      <p:cBhvr additive="base">
                                        <p:cTn id="3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sp>
        <p:nvSpPr>
          <p:cNvPr id="19" name="TextBox 18">
            <a:extLst>
              <a:ext uri="{FF2B5EF4-FFF2-40B4-BE49-F238E27FC236}">
                <a16:creationId xmlns:a16="http://schemas.microsoft.com/office/drawing/2014/main" id="{40784A43-BDA8-A7DE-A535-DE160A562BC8}"/>
              </a:ext>
            </a:extLst>
          </p:cNvPr>
          <p:cNvSpPr txBox="1"/>
          <p:nvPr/>
        </p:nvSpPr>
        <p:spPr>
          <a:xfrm>
            <a:off x="597380" y="2535926"/>
            <a:ext cx="10784387" cy="3416320"/>
          </a:xfrm>
          <a:prstGeom prst="rect">
            <a:avLst/>
          </a:prstGeom>
          <a:noFill/>
        </p:spPr>
        <p:txBody>
          <a:bodyPr wrap="square" rtlCol="0">
            <a:spAutoFit/>
          </a:bodyPr>
          <a:lstStyle/>
          <a:p>
            <a:pPr algn="just" defTabSz="914377"/>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Tôi</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tên</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là</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Nam,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học</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sinh</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lớp</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1A,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Trường</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Tiểu</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học</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Lê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Quý</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Đôn</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Ngày</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đầu</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đi</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học</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mặc</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bộ</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đồng</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phục</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của</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trường</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tôi</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hãnh</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diện</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lắm</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a:t>
            </a:r>
          </a:p>
        </p:txBody>
      </p:sp>
      <p:pic>
        <p:nvPicPr>
          <p:cNvPr id="2" name="Picture 1">
            <a:extLst>
              <a:ext uri="{FF2B5EF4-FFF2-40B4-BE49-F238E27FC236}">
                <a16:creationId xmlns:a16="http://schemas.microsoft.com/office/drawing/2014/main" id="{A44335A1-6DC2-598F-647A-171B96C7F621}"/>
              </a:ext>
            </a:extLst>
          </p:cNvPr>
          <p:cNvPicPr>
            <a:picLocks noChangeAspect="1"/>
          </p:cNvPicPr>
          <p:nvPr/>
        </p:nvPicPr>
        <p:blipFill>
          <a:blip r:embed="rId6"/>
          <a:stretch>
            <a:fillRect/>
          </a:stretch>
        </p:blipFill>
        <p:spPr>
          <a:xfrm>
            <a:off x="1462086" y="13509"/>
            <a:ext cx="9919052" cy="1225402"/>
          </a:xfrm>
          <a:prstGeom prst="rect">
            <a:avLst/>
          </a:prstGeom>
        </p:spPr>
      </p:pic>
    </p:spTree>
    <p:controls>
      <mc:AlternateContent xmlns:mc="http://schemas.openxmlformats.org/markup-compatibility/2006">
        <mc:Choice xmlns:v="urn:schemas-microsoft-com:vml" Requires="v">
          <p:control name="TextBox1" r:id="rId1" imgW="4229280" imgH="1168560"/>
        </mc:Choice>
        <mc:Fallback>
          <p:control name="TextBox1" r:id="rId1" imgW="4229280" imgH="1168560">
            <p:pic>
              <p:nvPicPr>
                <p:cNvPr id="13" name="TextBox1">
                  <a:extLst>
                    <a:ext uri="{FF2B5EF4-FFF2-40B4-BE49-F238E27FC236}">
                      <a16:creationId xmlns:a16="http://schemas.microsoft.com/office/drawing/2014/main" id="{586EF73F-EE10-50F4-7A9D-CDE91ADD3DC4}"/>
                    </a:ext>
                  </a:extLst>
                </p:cNvPr>
                <p:cNvPicPr>
                  <a:picLocks/>
                </p:cNvPicPr>
                <p:nvPr/>
              </p:nvPicPr>
              <p:blipFill>
                <a:blip r:embed="rId7"/>
                <a:stretch>
                  <a:fillRect/>
                </a:stretch>
              </p:blipFill>
              <p:spPr>
                <a:xfrm>
                  <a:off x="7924799" y="1175438"/>
                  <a:ext cx="4229100" cy="1171575"/>
                </a:xfrm>
                <a:prstGeom prst="rect">
                  <a:avLst/>
                </a:prstGeom>
              </p:spPr>
            </p:pic>
          </p:control>
        </mc:Fallback>
      </mc:AlternateContent>
    </p:controls>
    <p:extLst>
      <p:ext uri="{BB962C8B-B14F-4D97-AF65-F5344CB8AC3E}">
        <p14:creationId xmlns:p14="http://schemas.microsoft.com/office/powerpoint/2010/main" val="36945385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3800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75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ED7D31">
                      <a:lumMod val="50000"/>
                    </a:srgbClr>
                  </a:solid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sp>
        <p:nvSpPr>
          <p:cNvPr id="19" name="TextBox 18">
            <a:extLst>
              <a:ext uri="{FF2B5EF4-FFF2-40B4-BE49-F238E27FC236}">
                <a16:creationId xmlns:a16="http://schemas.microsoft.com/office/drawing/2014/main" id="{40784A43-BDA8-A7DE-A535-DE160A562BC8}"/>
              </a:ext>
            </a:extLst>
          </p:cNvPr>
          <p:cNvSpPr txBox="1"/>
          <p:nvPr/>
        </p:nvSpPr>
        <p:spPr>
          <a:xfrm>
            <a:off x="74428" y="2535926"/>
            <a:ext cx="11950995" cy="2800767"/>
          </a:xfrm>
          <a:prstGeom prst="rect">
            <a:avLst/>
          </a:prstGeom>
          <a:noFill/>
        </p:spPr>
        <p:txBody>
          <a:bodyPr wrap="square" rtlCol="0">
            <a:spAutoFit/>
          </a:bodyPr>
          <a:lstStyle/>
          <a:p>
            <a:pPr lvl="0" algn="just" defTabSz="914377"/>
            <a:r>
              <a:rPr lang="en-US" altLang="zh-CN" sz="4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altLang="zh-CN" sz="4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Hồi đầu năm học, tôi mới học chữ cái. Thế mà bây giờ, tôi đã đọc được truyện tranh. Tôi còn biết làm toán nữa. Tôi có thêm nhiều bạn mới.</a:t>
            </a:r>
          </a:p>
          <a:p>
            <a:pPr lvl="0" algn="just" defTabSz="914377"/>
            <a:r>
              <a:rPr lang="vi-VN" altLang="zh-CN" sz="4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Ai cũng bảo từ khi đi học, tôi chững chạc hẳn lên</a:t>
            </a:r>
            <a:endParaRPr kumimoji="0" lang="en-US" altLang="zh-CN" sz="4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 name="Picture 1">
            <a:extLst>
              <a:ext uri="{FF2B5EF4-FFF2-40B4-BE49-F238E27FC236}">
                <a16:creationId xmlns:a16="http://schemas.microsoft.com/office/drawing/2014/main" id="{A44335A1-6DC2-598F-647A-171B96C7F621}"/>
              </a:ext>
            </a:extLst>
          </p:cNvPr>
          <p:cNvPicPr>
            <a:picLocks noChangeAspect="1"/>
          </p:cNvPicPr>
          <p:nvPr/>
        </p:nvPicPr>
        <p:blipFill>
          <a:blip r:embed="rId6"/>
          <a:stretch>
            <a:fillRect/>
          </a:stretch>
        </p:blipFill>
        <p:spPr>
          <a:xfrm>
            <a:off x="1462086" y="13509"/>
            <a:ext cx="9919052" cy="1225402"/>
          </a:xfrm>
          <a:prstGeom prst="rect">
            <a:avLst/>
          </a:prstGeom>
        </p:spPr>
      </p:pic>
    </p:spTree>
    <p:controls>
      <mc:AlternateContent xmlns:mc="http://schemas.openxmlformats.org/markup-compatibility/2006">
        <mc:Choice xmlns:v="urn:schemas-microsoft-com:vml" Requires="v">
          <p:control name="TextBox1" r:id="rId1" imgW="4229280" imgH="1168560"/>
        </mc:Choice>
        <mc:Fallback>
          <p:control name="TextBox1" r:id="rId1" imgW="4229280" imgH="1168560">
            <p:pic>
              <p:nvPicPr>
                <p:cNvPr id="13" name="TextBox1">
                  <a:extLst>
                    <a:ext uri="{FF2B5EF4-FFF2-40B4-BE49-F238E27FC236}">
                      <a16:creationId xmlns:a16="http://schemas.microsoft.com/office/drawing/2014/main" id="{586EF73F-EE10-50F4-7A9D-CDE91ADD3DC4}"/>
                    </a:ext>
                  </a:extLst>
                </p:cNvPr>
                <p:cNvPicPr>
                  <a:picLocks/>
                </p:cNvPicPr>
                <p:nvPr/>
              </p:nvPicPr>
              <p:blipFill>
                <a:blip r:embed="rId7"/>
                <a:stretch>
                  <a:fillRect/>
                </a:stretch>
              </p:blipFill>
              <p:spPr>
                <a:xfrm>
                  <a:off x="7924799" y="1175438"/>
                  <a:ext cx="4229100" cy="1171575"/>
                </a:xfrm>
                <a:prstGeom prst="rect">
                  <a:avLst/>
                </a:prstGeom>
              </p:spPr>
            </p:pic>
          </p:control>
        </mc:Fallback>
      </mc:AlternateContent>
    </p:controls>
    <p:extLst>
      <p:ext uri="{BB962C8B-B14F-4D97-AF65-F5344CB8AC3E}">
        <p14:creationId xmlns:p14="http://schemas.microsoft.com/office/powerpoint/2010/main" val="16750269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3800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75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A58826-E3B7-2FC8-F0DF-1C2DAB6E35D1}"/>
              </a:ext>
            </a:extLst>
          </p:cNvPr>
          <p:cNvGrpSpPr/>
          <p:nvPr/>
        </p:nvGrpSpPr>
        <p:grpSpPr>
          <a:xfrm>
            <a:off x="110736" y="276630"/>
            <a:ext cx="2896868" cy="1379620"/>
            <a:chOff x="110736" y="276630"/>
            <a:chExt cx="2896868" cy="137962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id="{79A9F340-96BD-2AB3-D6CC-ECF34B317483}"/>
                </a:ext>
              </a:extLst>
            </p:cNvPr>
            <p:cNvSpPr txBox="1"/>
            <p:nvPr/>
          </p:nvSpPr>
          <p:spPr>
            <a:xfrm>
              <a:off x="242108" y="493758"/>
              <a:ext cx="276549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E325A"/>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4400" b="0" i="0" u="none" strike="noStrike" kern="1200" cap="none" spc="0" normalizeH="0" baseline="0" noProof="0" dirty="0">
                  <a:ln>
                    <a:noFill/>
                  </a:ln>
                  <a:solidFill>
                    <a:srgbClr val="EE325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EE325A"/>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en-US" sz="4400" b="0" i="0" u="none" strike="noStrike" kern="1200" cap="none" spc="0" normalizeH="0" baseline="0" noProof="0" dirty="0">
                <a:ln>
                  <a:noFill/>
                </a:ln>
                <a:solidFill>
                  <a:srgbClr val="EE325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rgbClr val="ED7D31">
                        <a:lumMod val="50000"/>
                      </a:srgbClr>
                    </a:solid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Yêu cầu</a:t>
              </a: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60447" y="3499708"/>
            <a:ext cx="5374755"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Phân công đọc theo đoạn.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thành viên đều đọc.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cùng nhau.</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8824" y="4437091"/>
            <a:ext cx="499802" cy="49980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994" y="5212136"/>
            <a:ext cx="499802" cy="49980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rgbClr val="ED7D31">
                        <a:lumMod val="50000"/>
                      </a:srgbClr>
                    </a:solid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658063" y="3471086"/>
            <a:ext cx="5374755"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8713558"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771854" y="435397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43313" y="4980681"/>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10"/>
          <a:stretch>
            <a:fillRect/>
          </a:stretch>
        </p:blipFill>
        <p:spPr>
          <a:xfrm>
            <a:off x="3140358" y="279909"/>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75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42" presetClass="entr" presetSubtype="0" fill="hold" grpId="0" nodeType="withEffect">
                                  <p:stCondLst>
                                    <p:cond delay="275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27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grpId="0" nodeType="withEffect">
                                  <p:stCondLst>
                                    <p:cond delay="27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425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425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anim calcmode="lin" valueType="num">
                                      <p:cBhvr>
                                        <p:cTn id="39" dur="1000" fill="hold"/>
                                        <p:tgtEl>
                                          <p:spTgt spid="37"/>
                                        </p:tgtEl>
                                        <p:attrNameLst>
                                          <p:attrName>ppt_x</p:attrName>
                                        </p:attrNameLst>
                                      </p:cBhvr>
                                      <p:tavLst>
                                        <p:tav tm="0">
                                          <p:val>
                                            <p:strVal val="#ppt_x"/>
                                          </p:val>
                                        </p:tav>
                                        <p:tav tm="100000">
                                          <p:val>
                                            <p:strVal val="#ppt_x"/>
                                          </p:val>
                                        </p:tav>
                                      </p:tavLst>
                                    </p:anim>
                                    <p:anim calcmode="lin" valueType="num">
                                      <p:cBhvr>
                                        <p:cTn id="40" dur="1000" fill="hold"/>
                                        <p:tgtEl>
                                          <p:spTgt spid="3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425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1000" fill="hold"/>
                                        <p:tgtEl>
                                          <p:spTgt spid="5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425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25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1000"/>
                                        <p:tgtEl>
                                          <p:spTgt spid="56"/>
                                        </p:tgtEl>
                                      </p:cBhvr>
                                    </p:animEffect>
                                    <p:anim calcmode="lin" valueType="num">
                                      <p:cBhvr>
                                        <p:cTn id="54" dur="1000" fill="hold"/>
                                        <p:tgtEl>
                                          <p:spTgt spid="56"/>
                                        </p:tgtEl>
                                        <p:attrNameLst>
                                          <p:attrName>ppt_x</p:attrName>
                                        </p:attrNameLst>
                                      </p:cBhvr>
                                      <p:tavLst>
                                        <p:tav tm="0">
                                          <p:val>
                                            <p:strVal val="#ppt_x"/>
                                          </p:val>
                                        </p:tav>
                                        <p:tav tm="100000">
                                          <p:val>
                                            <p:strVal val="#ppt_x"/>
                                          </p:val>
                                        </p:tav>
                                      </p:tavLst>
                                    </p:anim>
                                    <p:anim calcmode="lin" valueType="num">
                                      <p:cBhvr>
                                        <p:cTn id="55" dur="1000" fill="hold"/>
                                        <p:tgtEl>
                                          <p:spTgt spid="5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25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1000"/>
                                        <p:tgtEl>
                                          <p:spTgt spid="57"/>
                                        </p:tgtEl>
                                      </p:cBhvr>
                                    </p:animEffect>
                                    <p:anim calcmode="lin" valueType="num">
                                      <p:cBhvr>
                                        <p:cTn id="59" dur="1000" fill="hold"/>
                                        <p:tgtEl>
                                          <p:spTgt spid="57"/>
                                        </p:tgtEl>
                                        <p:attrNameLst>
                                          <p:attrName>ppt_x</p:attrName>
                                        </p:attrNameLst>
                                      </p:cBhvr>
                                      <p:tavLst>
                                        <p:tav tm="0">
                                          <p:val>
                                            <p:strVal val="#ppt_x"/>
                                          </p:val>
                                        </p:tav>
                                        <p:tav tm="100000">
                                          <p:val>
                                            <p:strVal val="#ppt_x"/>
                                          </p:val>
                                        </p:tav>
                                      </p:tavLst>
                                    </p:anim>
                                    <p:anim calcmode="lin" valueType="num">
                                      <p:cBhvr>
                                        <p:cTn id="60" dur="1000" fill="hold"/>
                                        <p:tgtEl>
                                          <p:spTgt spid="5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25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A58826-E3B7-2FC8-F0DF-1C2DAB6E35D1}"/>
              </a:ext>
            </a:extLst>
          </p:cNvPr>
          <p:cNvGrpSpPr/>
          <p:nvPr/>
        </p:nvGrpSpPr>
        <p:grpSpPr>
          <a:xfrm>
            <a:off x="174905" y="132251"/>
            <a:ext cx="3108121" cy="1379620"/>
            <a:chOff x="110736" y="276630"/>
            <a:chExt cx="3108121" cy="137962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id="{79A9F340-96BD-2AB3-D6CC-ECF34B317483}"/>
                </a:ext>
              </a:extLst>
            </p:cNvPr>
            <p:cNvSpPr txBox="1"/>
            <p:nvPr/>
          </p:nvSpPr>
          <p:spPr>
            <a:xfrm>
              <a:off x="352276" y="504775"/>
              <a:ext cx="28665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EE325A"/>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4000" b="0" i="0" u="none" strike="noStrike" kern="1200" cap="none" spc="0" normalizeH="0" baseline="0" noProof="0" dirty="0">
                  <a:ln>
                    <a:noFill/>
                  </a:ln>
                  <a:solidFill>
                    <a:srgbClr val="EE325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EE325A"/>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en-US" sz="4000" b="0" i="0" u="none" strike="noStrike" kern="1200" cap="none" spc="0" normalizeH="0" baseline="0" noProof="0" dirty="0">
                <a:ln>
                  <a:noFill/>
                </a:ln>
                <a:solidFill>
                  <a:srgbClr val="EE325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ysClr val="windowText" lastClr="000000"/>
                    </a:solidFill>
                  </a:ln>
                  <a:solidFill>
                    <a:srgbClr val="ED7D3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83831" y="3789820"/>
            <a:ext cx="6224337" cy="2799408"/>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35101" y="3800046"/>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643984" y="388671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614145" y="4704963"/>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605094" y="5540995"/>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8"/>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9"/>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10"/>
          <a:stretch>
            <a:fillRect/>
          </a:stretch>
        </p:blipFill>
        <p:spPr>
          <a:xfrm>
            <a:off x="1190045" y="1187475"/>
            <a:ext cx="10681118" cy="1280271"/>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42" presetClass="entr" presetSubtype="0" fill="hold" grpId="0" nodeType="withEffect">
                                  <p:stCondLst>
                                    <p:cond delay="250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000"/>
                                        <p:tgtEl>
                                          <p:spTgt spid="37"/>
                                        </p:tgtEl>
                                      </p:cBhvr>
                                    </p:animEffect>
                                    <p:anim calcmode="lin" valueType="num">
                                      <p:cBhvr>
                                        <p:cTn id="19" dur="1000" fill="hold"/>
                                        <p:tgtEl>
                                          <p:spTgt spid="37"/>
                                        </p:tgtEl>
                                        <p:attrNameLst>
                                          <p:attrName>ppt_x</p:attrName>
                                        </p:attrNameLst>
                                      </p:cBhvr>
                                      <p:tavLst>
                                        <p:tav tm="0">
                                          <p:val>
                                            <p:strVal val="#ppt_x"/>
                                          </p:val>
                                        </p:tav>
                                        <p:tav tm="100000">
                                          <p:val>
                                            <p:strVal val="#ppt_x"/>
                                          </p:val>
                                        </p:tav>
                                      </p:tavLst>
                                    </p:anim>
                                    <p:anim calcmode="lin" valueType="num">
                                      <p:cBhvr>
                                        <p:cTn id="20"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250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nodeType="withEffect">
                                  <p:stCondLst>
                                    <p:cond delay="250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1000"/>
                                        <p:tgtEl>
                                          <p:spTgt spid="57"/>
                                        </p:tgtEl>
                                      </p:cBhvr>
                                    </p:animEffect>
                                    <p:anim calcmode="lin" valueType="num">
                                      <p:cBhvr>
                                        <p:cTn id="29" dur="1000" fill="hold"/>
                                        <p:tgtEl>
                                          <p:spTgt spid="57"/>
                                        </p:tgtEl>
                                        <p:attrNameLst>
                                          <p:attrName>ppt_x</p:attrName>
                                        </p:attrNameLst>
                                      </p:cBhvr>
                                      <p:tavLst>
                                        <p:tav tm="0">
                                          <p:val>
                                            <p:strVal val="#ppt_x"/>
                                          </p:val>
                                        </p:tav>
                                        <p:tav tm="100000">
                                          <p:val>
                                            <p:strVal val="#ppt_x"/>
                                          </p:val>
                                        </p:tav>
                                      </p:tavLst>
                                    </p:anim>
                                    <p:anim calcmode="lin" valueType="num">
                                      <p:cBhvr>
                                        <p:cTn id="30"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nodeType="withEffect">
                                  <p:stCondLst>
                                    <p:cond delay="250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1000"/>
                                        <p:tgtEl>
                                          <p:spTgt spid="56"/>
                                        </p:tgtEl>
                                      </p:cBhvr>
                                    </p:animEffect>
                                    <p:anim calcmode="lin" valueType="num">
                                      <p:cBhvr>
                                        <p:cTn id="34" dur="1000" fill="hold"/>
                                        <p:tgtEl>
                                          <p:spTgt spid="56"/>
                                        </p:tgtEl>
                                        <p:attrNameLst>
                                          <p:attrName>ppt_x</p:attrName>
                                        </p:attrNameLst>
                                      </p:cBhvr>
                                      <p:tavLst>
                                        <p:tav tm="0">
                                          <p:val>
                                            <p:strVal val="#ppt_x"/>
                                          </p:val>
                                        </p:tav>
                                        <p:tav tm="100000">
                                          <p:val>
                                            <p:strVal val="#ppt_x"/>
                                          </p:val>
                                        </p:tav>
                                      </p:tavLst>
                                    </p:anim>
                                    <p:anim calcmode="lin" valueType="num">
                                      <p:cBhvr>
                                        <p:cTn id="35"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nodeType="withEffect">
                                  <p:stCondLst>
                                    <p:cond delay="250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4">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5"/>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name="TextBox1" r:id="rId1" imgW="3403440" imgH="1428840"/>
        </mc:Choice>
        <mc:Fallback>
          <p:control name="TextBox1" r:id="rId1" imgW="34034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úng em là học sinh lớp 1- Bộ sách Cánh Diều_v720P">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2"/>
          <a:stretch>
            <a:fillRect/>
          </a:stretch>
        </p:blipFill>
        <p:spPr>
          <a:xfrm>
            <a:off x="3964556" y="-25655"/>
            <a:ext cx="8590008" cy="3438442"/>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3"/>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4"/>
          <a:srcRect/>
          <a:stretch>
            <a:fillRect/>
          </a:stretch>
        </p:blipFill>
        <p:spPr>
          <a:xfrm>
            <a:off x="3347887" y="2481551"/>
            <a:ext cx="1815577" cy="3842491"/>
          </a:xfrm>
          <a:prstGeom prst="rect">
            <a:avLst/>
          </a:prstGeom>
        </p:spPr>
      </p:pic>
      <p:pic>
        <p:nvPicPr>
          <p:cNvPr id="5" name="Picture 4">
            <a:extLst>
              <a:ext uri="{FF2B5EF4-FFF2-40B4-BE49-F238E27FC236}">
                <a16:creationId xmlns:a16="http://schemas.microsoft.com/office/drawing/2014/main" id="{B68A16AC-1AA3-73E7-173D-38A813DD83DA}"/>
              </a:ext>
            </a:extLst>
          </p:cNvPr>
          <p:cNvPicPr>
            <a:picLocks noChangeAspect="1"/>
          </p:cNvPicPr>
          <p:nvPr/>
        </p:nvPicPr>
        <p:blipFill>
          <a:blip r:embed="rId15"/>
          <a:stretch>
            <a:fillRect/>
          </a:stretch>
        </p:blipFill>
        <p:spPr>
          <a:xfrm>
            <a:off x="1015019" y="721335"/>
            <a:ext cx="4365114" cy="1609483"/>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nip Diagonal Corner Rectangle 3">
            <a:extLst>
              <a:ext uri="{FF2B5EF4-FFF2-40B4-BE49-F238E27FC236}">
                <a16:creationId xmlns:a16="http://schemas.microsoft.com/office/drawing/2014/main" id="{A701BD6F-F439-4F0C-BAAD-1139192002FD}"/>
              </a:ext>
            </a:extLst>
          </p:cNvPr>
          <p:cNvSpPr/>
          <p:nvPr/>
        </p:nvSpPr>
        <p:spPr>
          <a:xfrm>
            <a:off x="1219200" y="-76200"/>
            <a:ext cx="8915641" cy="1604597"/>
          </a:xfrm>
          <a:prstGeom prst="roundRect">
            <a:avLst>
              <a:gd name="adj" fmla="val 1032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468AA"/>
                </a:solidFill>
                <a:effectLst>
                  <a:reflection blurRad="6350" stA="55000" endA="300" endPos="45500" dir="5400000" sy="-100000" algn="bl" rotWithShape="0"/>
                </a:effectLst>
                <a:uLnTx/>
                <a:uFillTx/>
                <a:latin typeface="#9Slide03 Montserrat Black" panose="00000A00000000000000" pitchFamily="2" charset="0"/>
                <a:ea typeface="+mn-ea"/>
                <a:cs typeface="Times New Roman" panose="02020603050405020304" pitchFamily="18" charset="0"/>
                <a:sym typeface="Arial"/>
              </a:rPr>
              <a:t>LABUBU</a:t>
            </a:r>
          </a:p>
        </p:txBody>
      </p:sp>
      <p:pic>
        <p:nvPicPr>
          <p:cNvPr id="5" name="Picture 4">
            <a:extLst>
              <a:ext uri="{FF2B5EF4-FFF2-40B4-BE49-F238E27FC236}">
                <a16:creationId xmlns:a16="http://schemas.microsoft.com/office/drawing/2014/main" id="{342922E4-2222-6BC7-3ACF-3AB9374CA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3124200"/>
            <a:ext cx="1678877" cy="2657682"/>
          </a:xfrm>
          <a:prstGeom prst="rect">
            <a:avLst/>
          </a:prstGeom>
        </p:spPr>
      </p:pic>
      <p:pic>
        <p:nvPicPr>
          <p:cNvPr id="7" name="Picture 6">
            <a:extLst>
              <a:ext uri="{FF2B5EF4-FFF2-40B4-BE49-F238E27FC236}">
                <a16:creationId xmlns:a16="http://schemas.microsoft.com/office/drawing/2014/main" id="{09B23AD6-8D5C-E5E6-1C05-80DA657BC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005" y="2819400"/>
            <a:ext cx="1312022" cy="2142969"/>
          </a:xfrm>
          <a:prstGeom prst="rect">
            <a:avLst/>
          </a:prstGeom>
        </p:spPr>
      </p:pic>
      <p:pic>
        <p:nvPicPr>
          <p:cNvPr id="9" name="Picture 8">
            <a:extLst>
              <a:ext uri="{FF2B5EF4-FFF2-40B4-BE49-F238E27FC236}">
                <a16:creationId xmlns:a16="http://schemas.microsoft.com/office/drawing/2014/main" id="{34629B7B-2D60-69FE-3F4C-D5F5EB2877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2768" y="4165986"/>
            <a:ext cx="1678877" cy="2657682"/>
          </a:xfrm>
          <a:prstGeom prst="rect">
            <a:avLst/>
          </a:prstGeom>
        </p:spPr>
      </p:pic>
      <p:pic>
        <p:nvPicPr>
          <p:cNvPr id="12" name="Picture 11">
            <a:extLst>
              <a:ext uri="{FF2B5EF4-FFF2-40B4-BE49-F238E27FC236}">
                <a16:creationId xmlns:a16="http://schemas.microsoft.com/office/drawing/2014/main" id="{C30FC067-E6FE-7195-5857-3C222510E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876" y="2493367"/>
            <a:ext cx="1426629" cy="2361685"/>
          </a:xfrm>
          <a:prstGeom prst="rect">
            <a:avLst/>
          </a:prstGeom>
        </p:spPr>
      </p:pic>
      <p:pic>
        <p:nvPicPr>
          <p:cNvPr id="14" name="Picture 13">
            <a:extLst>
              <a:ext uri="{FF2B5EF4-FFF2-40B4-BE49-F238E27FC236}">
                <a16:creationId xmlns:a16="http://schemas.microsoft.com/office/drawing/2014/main" id="{18395037-A2EF-32DC-3E3D-2842D0FF4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4662" y="2054969"/>
            <a:ext cx="1678876" cy="2800083"/>
          </a:xfrm>
          <a:prstGeom prst="rect">
            <a:avLst/>
          </a:prstGeom>
        </p:spPr>
      </p:pic>
      <p:pic>
        <p:nvPicPr>
          <p:cNvPr id="18" name="Picture 17">
            <a:extLst>
              <a:ext uri="{FF2B5EF4-FFF2-40B4-BE49-F238E27FC236}">
                <a16:creationId xmlns:a16="http://schemas.microsoft.com/office/drawing/2014/main" id="{6762B0C9-6AF1-1EA8-6784-E452873CA79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694290" y="3004930"/>
            <a:ext cx="2390775" cy="2390775"/>
          </a:xfrm>
          <a:prstGeom prst="rect">
            <a:avLst/>
          </a:prstGeom>
        </p:spPr>
      </p:pic>
    </p:spTree>
    <p:extLst>
      <p:ext uri="{BB962C8B-B14F-4D97-AF65-F5344CB8AC3E}">
        <p14:creationId xmlns:p14="http://schemas.microsoft.com/office/powerpoint/2010/main" val="3738519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grpId="1" nodeType="withEffect">
                                  <p:stCondLst>
                                    <p:cond delay="0"/>
                                  </p:stCondLst>
                                  <p:childTnLst>
                                    <p:animScale>
                                      <p:cBhvr>
                                        <p:cTn id="9" dur="10" fill="hold"/>
                                        <p:tgtEl>
                                          <p:spTgt spid="10"/>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10"/>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CA5A00-2D06-748E-F1FB-C02DD05B7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729" y="-1616896"/>
            <a:ext cx="12371459" cy="653455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AEC2916-6938-4C63-B29C-FF236565AAEC}"/>
              </a:ext>
            </a:extLst>
          </p:cNvPr>
          <p:cNvSpPr/>
          <p:nvPr/>
        </p:nvSpPr>
        <p:spPr>
          <a:xfrm>
            <a:off x="-89730" y="3813795"/>
            <a:ext cx="12371460" cy="3302974"/>
          </a:xfrm>
          <a:prstGeom prst="rect">
            <a:avLst/>
          </a:pr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79B910D5-7A9A-4016-8828-324BCDEB7849}"/>
              </a:ext>
            </a:extLst>
          </p:cNvPr>
          <p:cNvSpPr/>
          <p:nvPr/>
        </p:nvSpPr>
        <p:spPr>
          <a:xfrm>
            <a:off x="2614511" y="3872275"/>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124" name="Graphic 1123">
            <a:extLst>
              <a:ext uri="{FF2B5EF4-FFF2-40B4-BE49-F238E27FC236}">
                <a16:creationId xmlns:a16="http://schemas.microsoft.com/office/drawing/2014/main" id="{138F0BB7-2EE6-4626-9EB5-52BF5D98E4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80483" y="2841686"/>
            <a:ext cx="1226496" cy="2003279"/>
          </a:xfrm>
          <a:prstGeom prst="rect">
            <a:avLst/>
          </a:prstGeom>
        </p:spPr>
      </p:pic>
      <p:sp>
        <p:nvSpPr>
          <p:cNvPr id="91" name="Freeform: Shape 90">
            <a:extLst>
              <a:ext uri="{FF2B5EF4-FFF2-40B4-BE49-F238E27FC236}">
                <a16:creationId xmlns:a16="http://schemas.microsoft.com/office/drawing/2014/main" id="{06FD228D-7951-4ACB-9060-3B10FB649466}"/>
              </a:ext>
            </a:extLst>
          </p:cNvPr>
          <p:cNvSpPr/>
          <p:nvPr/>
        </p:nvSpPr>
        <p:spPr>
          <a:xfrm>
            <a:off x="2107802" y="4008605"/>
            <a:ext cx="2823210" cy="1219200"/>
          </a:xfrm>
          <a:custGeom>
            <a:avLst/>
            <a:gdLst>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210" h="1219200">
                <a:moveTo>
                  <a:pt x="0" y="0"/>
                </a:moveTo>
                <a:lnTo>
                  <a:pt x="0" y="1219200"/>
                </a:lnTo>
                <a:lnTo>
                  <a:pt x="2823210" y="1219200"/>
                </a:lnTo>
                <a:lnTo>
                  <a:pt x="2819400" y="3810"/>
                </a:lnTo>
                <a:lnTo>
                  <a:pt x="2411730" y="0"/>
                </a:lnTo>
                <a:cubicBezTo>
                  <a:pt x="2035810" y="386080"/>
                  <a:pt x="414020" y="242570"/>
                  <a:pt x="415290" y="3810"/>
                </a:cubicBezTo>
                <a:lnTo>
                  <a:pt x="0" y="0"/>
                </a:lnTo>
                <a:close/>
              </a:path>
            </a:pathLst>
          </a:cu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8" name="Picture 8" descr="ArtStation - Animations in Pixel Art">
            <a:extLst>
              <a:ext uri="{FF2B5EF4-FFF2-40B4-BE49-F238E27FC236}">
                <a16:creationId xmlns:a16="http://schemas.microsoft.com/office/drawing/2014/main" id="{33BE5E73-7E68-47D9-9B4C-ABC5FEE7039D}"/>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860224" y="2832037"/>
            <a:ext cx="1323290" cy="1323290"/>
          </a:xfrm>
          <a:prstGeom prst="rect">
            <a:avLst/>
          </a:prstGeom>
          <a:noFill/>
          <a:extLst>
            <a:ext uri="{909E8E84-426E-40DD-AFC4-6F175D3DCCD1}">
              <a14:hiddenFill xmlns:a14="http://schemas.microsoft.com/office/drawing/2010/main">
                <a:solidFill>
                  <a:srgbClr val="FFFFFF"/>
                </a:solidFill>
              </a14:hiddenFill>
            </a:ext>
          </a:extLst>
        </p:spPr>
      </p:pic>
      <p:grpSp>
        <p:nvGrpSpPr>
          <p:cNvPr id="155" name="Group 154">
            <a:extLst>
              <a:ext uri="{FF2B5EF4-FFF2-40B4-BE49-F238E27FC236}">
                <a16:creationId xmlns:a16="http://schemas.microsoft.com/office/drawing/2014/main" id="{B22C091A-9CA4-4868-920B-82CAEE03C3A8}"/>
              </a:ext>
            </a:extLst>
          </p:cNvPr>
          <p:cNvGrpSpPr/>
          <p:nvPr/>
        </p:nvGrpSpPr>
        <p:grpSpPr>
          <a:xfrm>
            <a:off x="2635146" y="3195799"/>
            <a:ext cx="414753" cy="856902"/>
            <a:chOff x="-2743200" y="6008612"/>
            <a:chExt cx="910543" cy="1535669"/>
          </a:xfrm>
        </p:grpSpPr>
        <p:cxnSp>
          <p:nvCxnSpPr>
            <p:cNvPr id="156" name="Straight Connector 155">
              <a:extLst>
                <a:ext uri="{FF2B5EF4-FFF2-40B4-BE49-F238E27FC236}">
                  <a16:creationId xmlns:a16="http://schemas.microsoft.com/office/drawing/2014/main" id="{67E0319A-0641-4838-998A-FA20AD76F788}"/>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7" name="Flowchart: Punched Tape 156">
              <a:hlinkClick r:id="" action="ppaction://noaction"/>
              <a:extLst>
                <a:ext uri="{FF2B5EF4-FFF2-40B4-BE49-F238E27FC236}">
                  <a16:creationId xmlns:a16="http://schemas.microsoft.com/office/drawing/2014/main" id="{1F49E0B1-A040-4A14-8641-9EC27D1631C5}"/>
                </a:ext>
              </a:extLst>
            </p:cNvPr>
            <p:cNvSpPr/>
            <p:nvPr/>
          </p:nvSpPr>
          <p:spPr>
            <a:xfrm>
              <a:off x="-2743200" y="6008612"/>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7" action="ppaction://hlinksldjump">
                    <a:extLst>
                      <a:ext uri="{A12FA001-AC4F-418D-AE19-62706E023703}">
                        <ahyp:hlinkClr xmlns:ahyp="http://schemas.microsoft.com/office/drawing/2018/hyperlinkcolor" val="tx"/>
                      </a:ext>
                    </a:extLst>
                  </a:hlinkClick>
                </a:rPr>
                <a:t>3</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1028" name="Picture 4" descr="Dizzy GIFs - Get the best gif on GIFER">
            <a:extLst>
              <a:ext uri="{FF2B5EF4-FFF2-40B4-BE49-F238E27FC236}">
                <a16:creationId xmlns:a16="http://schemas.microsoft.com/office/drawing/2014/main" id="{EB4BD0DA-E573-4C21-BFC0-5A267A914CD7}"/>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6315" y="5151785"/>
            <a:ext cx="833239" cy="833239"/>
          </a:xfrm>
          <a:prstGeom prst="rect">
            <a:avLst/>
          </a:prstGeom>
          <a:noFill/>
          <a:extLst>
            <a:ext uri="{909E8E84-426E-40DD-AFC4-6F175D3DCCD1}">
              <a14:hiddenFill xmlns:a14="http://schemas.microsoft.com/office/drawing/2010/main">
                <a:solidFill>
                  <a:srgbClr val="FFFFFF"/>
                </a:solidFill>
              </a14:hiddenFill>
            </a:ext>
          </a:extLst>
        </p:spPr>
      </p:pic>
      <p:grpSp>
        <p:nvGrpSpPr>
          <p:cNvPr id="152" name="Group 151">
            <a:extLst>
              <a:ext uri="{FF2B5EF4-FFF2-40B4-BE49-F238E27FC236}">
                <a16:creationId xmlns:a16="http://schemas.microsoft.com/office/drawing/2014/main" id="{885F0496-B669-475E-B8F8-F1330F59F79D}"/>
              </a:ext>
            </a:extLst>
          </p:cNvPr>
          <p:cNvGrpSpPr/>
          <p:nvPr/>
        </p:nvGrpSpPr>
        <p:grpSpPr>
          <a:xfrm>
            <a:off x="2417092" y="4176154"/>
            <a:ext cx="414753" cy="856903"/>
            <a:chOff x="-2743200" y="6008610"/>
            <a:chExt cx="910543" cy="1535671"/>
          </a:xfrm>
        </p:grpSpPr>
        <p:cxnSp>
          <p:nvCxnSpPr>
            <p:cNvPr id="153" name="Straight Connector 152">
              <a:extLst>
                <a:ext uri="{FF2B5EF4-FFF2-40B4-BE49-F238E27FC236}">
                  <a16:creationId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 action="ppaction://noaction"/>
              <a:extLst>
                <a:ext uri="{FF2B5EF4-FFF2-40B4-BE49-F238E27FC236}">
                  <a16:creationId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9" action="ppaction://hlinksldjump">
                    <a:extLst>
                      <a:ext uri="{A12FA001-AC4F-418D-AE19-62706E023703}">
                        <ahyp:hlinkClr xmlns:ahyp="http://schemas.microsoft.com/office/drawing/2018/hyperlinkcolor" val="tx"/>
                      </a:ext>
                    </a:extLst>
                  </a:hlinkClick>
                </a:rPr>
                <a:t>2</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114" name="Hammer">
            <a:extLst>
              <a:ext uri="{FF2B5EF4-FFF2-40B4-BE49-F238E27FC236}">
                <a16:creationId xmlns:a16="http://schemas.microsoft.com/office/drawing/2014/main" id="{94B6A405-BFBB-440B-BF1E-3133EF5A84FA}"/>
              </a:ext>
            </a:extLst>
          </p:cNvPr>
          <p:cNvPicPr>
            <a:picLocks noChangeAspect="1"/>
          </p:cNvPicPr>
          <p:nvPr/>
        </p:nvPicPr>
        <p:blipFill>
          <a:blip r:embed="rId10"/>
          <a:srcRect/>
          <a:stretch/>
        </p:blipFill>
        <p:spPr>
          <a:xfrm rot="20409273">
            <a:off x="3745685" y="2456677"/>
            <a:ext cx="1473700" cy="1473700"/>
          </a:xfrm>
          <a:prstGeom prst="rect">
            <a:avLst/>
          </a:prstGeom>
          <a:effectLst>
            <a:outerShdw blurRad="50800" dist="38100" dir="2700000" algn="tl" rotWithShape="0">
              <a:prstClr val="black">
                <a:alpha val="40000"/>
              </a:prstClr>
            </a:outerShdw>
          </a:effectLst>
        </p:spPr>
      </p:pic>
      <p:sp>
        <p:nvSpPr>
          <p:cNvPr id="20" name="Oval 19">
            <a:extLst>
              <a:ext uri="{FF2B5EF4-FFF2-40B4-BE49-F238E27FC236}">
                <a16:creationId xmlns:a16="http://schemas.microsoft.com/office/drawing/2014/main" id="{C6944E69-14D2-41FB-A113-6C7955B248DD}"/>
              </a:ext>
            </a:extLst>
          </p:cNvPr>
          <p:cNvSpPr/>
          <p:nvPr/>
        </p:nvSpPr>
        <p:spPr>
          <a:xfrm>
            <a:off x="2440770" y="4821216"/>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123" name="Graphic 1122">
            <a:extLst>
              <a:ext uri="{FF2B5EF4-FFF2-40B4-BE49-F238E27FC236}">
                <a16:creationId xmlns:a16="http://schemas.microsoft.com/office/drawing/2014/main" id="{7854724E-BF13-4B23-BC98-12BA0C4ABB9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flipH="1">
            <a:off x="2757740" y="3860536"/>
            <a:ext cx="1255957" cy="2079150"/>
          </a:xfrm>
          <a:prstGeom prst="rect">
            <a:avLst/>
          </a:prstGeom>
        </p:spPr>
      </p:pic>
      <p:pic>
        <p:nvPicPr>
          <p:cNvPr id="71" name="Picture 8" descr="ArtStation - Animations in Pixel Art">
            <a:extLst>
              <a:ext uri="{FF2B5EF4-FFF2-40B4-BE49-F238E27FC236}">
                <a16:creationId xmlns:a16="http://schemas.microsoft.com/office/drawing/2014/main" id="{86155441-30B7-4B69-AE08-1687FC01D062}"/>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881954" y="3851206"/>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90" name="Freeform: Shape 89">
            <a:extLst>
              <a:ext uri="{FF2B5EF4-FFF2-40B4-BE49-F238E27FC236}">
                <a16:creationId xmlns:a16="http://schemas.microsoft.com/office/drawing/2014/main" id="{C76EEF65-5803-4056-BCBE-A9C85761F459}"/>
              </a:ext>
            </a:extLst>
          </p:cNvPr>
          <p:cNvSpPr/>
          <p:nvPr/>
        </p:nvSpPr>
        <p:spPr>
          <a:xfrm>
            <a:off x="1998356" y="4973622"/>
            <a:ext cx="2981243" cy="1219200"/>
          </a:xfrm>
          <a:custGeom>
            <a:avLst/>
            <a:gdLst>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210" h="1219200">
                <a:moveTo>
                  <a:pt x="0" y="0"/>
                </a:moveTo>
                <a:lnTo>
                  <a:pt x="0" y="1219200"/>
                </a:lnTo>
                <a:lnTo>
                  <a:pt x="2823210" y="1219200"/>
                </a:lnTo>
                <a:lnTo>
                  <a:pt x="2819400" y="3810"/>
                </a:lnTo>
                <a:lnTo>
                  <a:pt x="2411730" y="0"/>
                </a:lnTo>
                <a:cubicBezTo>
                  <a:pt x="2035810" y="386080"/>
                  <a:pt x="414020" y="242570"/>
                  <a:pt x="415290" y="3810"/>
                </a:cubicBezTo>
                <a:lnTo>
                  <a:pt x="0" y="0"/>
                </a:lnTo>
                <a:close/>
              </a:path>
            </a:pathLst>
          </a:cu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D6219C17-D7AF-463E-A22E-F7E729DB6469}"/>
              </a:ext>
            </a:extLst>
          </p:cNvPr>
          <p:cNvSpPr/>
          <p:nvPr/>
        </p:nvSpPr>
        <p:spPr>
          <a:xfrm>
            <a:off x="2421479" y="5828208"/>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116" name="Graphic 1115">
            <a:extLst>
              <a:ext uri="{FF2B5EF4-FFF2-40B4-BE49-F238E27FC236}">
                <a16:creationId xmlns:a16="http://schemas.microsoft.com/office/drawing/2014/main" id="{ABED435F-2FDE-4E8F-A9EB-B3D82B63BA3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766248" y="4788406"/>
            <a:ext cx="1226496" cy="2045592"/>
          </a:xfrm>
          <a:prstGeom prst="rect">
            <a:avLst/>
          </a:prstGeom>
        </p:spPr>
      </p:pic>
      <p:grpSp>
        <p:nvGrpSpPr>
          <p:cNvPr id="1031" name="Group 1030">
            <a:extLst>
              <a:ext uri="{FF2B5EF4-FFF2-40B4-BE49-F238E27FC236}">
                <a16:creationId xmlns:a16="http://schemas.microsoft.com/office/drawing/2014/main" id="{589FBFCE-ACC7-432C-845D-D59BF8660CEA}"/>
              </a:ext>
            </a:extLst>
          </p:cNvPr>
          <p:cNvGrpSpPr/>
          <p:nvPr/>
        </p:nvGrpSpPr>
        <p:grpSpPr>
          <a:xfrm>
            <a:off x="2418996" y="5183960"/>
            <a:ext cx="414753" cy="856903"/>
            <a:chOff x="-2743200" y="6008610"/>
            <a:chExt cx="910543" cy="1535671"/>
          </a:xfrm>
        </p:grpSpPr>
        <p:cxnSp>
          <p:nvCxnSpPr>
            <p:cNvPr id="1025" name="Straight Connector 1024">
              <a:extLst>
                <a:ext uri="{FF2B5EF4-FFF2-40B4-BE49-F238E27FC236}">
                  <a16:creationId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 action="ppaction://noaction"/>
              <a:extLst>
                <a:ext uri="{FF2B5EF4-FFF2-40B4-BE49-F238E27FC236}">
                  <a16:creationId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3" action="ppaction://hlinksldjump">
                    <a:extLst>
                      <a:ext uri="{A12FA001-AC4F-418D-AE19-62706E023703}">
                        <ahyp:hlinkClr xmlns:ahyp="http://schemas.microsoft.com/office/drawing/2018/hyperlinkcolor" val="tx"/>
                      </a:ext>
                    </a:extLst>
                  </a:hlinkClick>
                </a:rPr>
                <a:t>1</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122" name="Hammer">
            <a:extLst>
              <a:ext uri="{FF2B5EF4-FFF2-40B4-BE49-F238E27FC236}">
                <a16:creationId xmlns:a16="http://schemas.microsoft.com/office/drawing/2014/main" id="{E6E88224-CC16-4D10-BC96-53B69E81AFFC}"/>
              </a:ext>
            </a:extLst>
          </p:cNvPr>
          <p:cNvPicPr>
            <a:picLocks noChangeAspect="1"/>
          </p:cNvPicPr>
          <p:nvPr/>
        </p:nvPicPr>
        <p:blipFill>
          <a:blip r:embed="rId10"/>
          <a:srcRect/>
          <a:stretch/>
        </p:blipFill>
        <p:spPr>
          <a:xfrm rot="20409273">
            <a:off x="3681989" y="4664414"/>
            <a:ext cx="1473700" cy="1473700"/>
          </a:xfrm>
          <a:prstGeom prst="rect">
            <a:avLst/>
          </a:prstGeom>
          <a:effectLst>
            <a:outerShdw blurRad="50800" dist="38100" dir="2700000" algn="tl" rotWithShape="0">
              <a:prstClr val="black">
                <a:alpha val="40000"/>
              </a:prstClr>
            </a:outerShdw>
          </a:effectLst>
        </p:spPr>
      </p:pic>
      <p:sp>
        <p:nvSpPr>
          <p:cNvPr id="13" name="Freeform: Shape 12">
            <a:extLst>
              <a:ext uri="{FF2B5EF4-FFF2-40B4-BE49-F238E27FC236}">
                <a16:creationId xmlns:a16="http://schemas.microsoft.com/office/drawing/2014/main" id="{539DA33E-60FF-4B9B-8AD4-0480D991D309}"/>
              </a:ext>
            </a:extLst>
          </p:cNvPr>
          <p:cNvSpPr/>
          <p:nvPr/>
        </p:nvSpPr>
        <p:spPr>
          <a:xfrm>
            <a:off x="1980724" y="6010988"/>
            <a:ext cx="2823210" cy="1219200"/>
          </a:xfrm>
          <a:custGeom>
            <a:avLst/>
            <a:gdLst>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210" h="1219200">
                <a:moveTo>
                  <a:pt x="0" y="0"/>
                </a:moveTo>
                <a:lnTo>
                  <a:pt x="0" y="1219200"/>
                </a:lnTo>
                <a:lnTo>
                  <a:pt x="2823210" y="1219200"/>
                </a:lnTo>
                <a:lnTo>
                  <a:pt x="2819400" y="3810"/>
                </a:lnTo>
                <a:lnTo>
                  <a:pt x="2411730" y="0"/>
                </a:lnTo>
                <a:cubicBezTo>
                  <a:pt x="2035810" y="386080"/>
                  <a:pt x="414020" y="242570"/>
                  <a:pt x="415290" y="3810"/>
                </a:cubicBezTo>
                <a:lnTo>
                  <a:pt x="0" y="0"/>
                </a:lnTo>
                <a:close/>
              </a:path>
            </a:pathLst>
          </a:cu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9" name="Hammer">
            <a:extLst>
              <a:ext uri="{FF2B5EF4-FFF2-40B4-BE49-F238E27FC236}">
                <a16:creationId xmlns:a16="http://schemas.microsoft.com/office/drawing/2014/main" id="{8032D3E8-3390-4CFA-8982-6892BD36A92E}"/>
              </a:ext>
            </a:extLst>
          </p:cNvPr>
          <p:cNvPicPr>
            <a:picLocks noChangeAspect="1"/>
          </p:cNvPicPr>
          <p:nvPr/>
        </p:nvPicPr>
        <p:blipFill>
          <a:blip r:embed="rId10"/>
          <a:srcRect/>
          <a:stretch/>
        </p:blipFill>
        <p:spPr>
          <a:xfrm rot="20409273">
            <a:off x="3993533" y="3531664"/>
            <a:ext cx="1473700" cy="1473700"/>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98C34FFA-22FE-4EE9-E2CE-90B424110A3E}"/>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7480935" y="3258095"/>
            <a:ext cx="5264673" cy="5264673"/>
          </a:xfrm>
          <a:prstGeom prst="rect">
            <a:avLst/>
          </a:prstGeom>
        </p:spPr>
      </p:pic>
      <p:pic>
        <p:nvPicPr>
          <p:cNvPr id="5" name="Picture 4">
            <a:extLst>
              <a:ext uri="{FF2B5EF4-FFF2-40B4-BE49-F238E27FC236}">
                <a16:creationId xmlns:a16="http://schemas.microsoft.com/office/drawing/2014/main" id="{398FC363-D2F4-B289-87C5-9BF240D175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0095" y="2761869"/>
            <a:ext cx="2881871" cy="2881871"/>
          </a:xfrm>
          <a:prstGeom prst="rect">
            <a:avLst/>
          </a:prstGeom>
        </p:spPr>
      </p:pic>
      <p:sp>
        <p:nvSpPr>
          <p:cNvPr id="2" name="Rectangle: Rounded Corners 1">
            <a:hlinkClick r:id="rId16" action="ppaction://hlinksldjump"/>
            <a:extLst>
              <a:ext uri="{FF2B5EF4-FFF2-40B4-BE49-F238E27FC236}">
                <a16:creationId xmlns:a16="http://schemas.microsoft.com/office/drawing/2014/main" id="{EB354F2B-2989-6DAC-85E4-D2C6EF985E37}"/>
              </a:ext>
            </a:extLst>
          </p:cNvPr>
          <p:cNvSpPr/>
          <p:nvPr/>
        </p:nvSpPr>
        <p:spPr>
          <a:xfrm>
            <a:off x="106326" y="329609"/>
            <a:ext cx="1286539" cy="3934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1000"/>
                                  </p:stCondLst>
                                  <p:childTnLst>
                                    <p:animMotion origin="layout" path="M -4.58333E-6 7.40741E-7 L 0.0017 0.1206 " pathEditMode="relative" rAng="0" ptsTypes="AA">
                                      <p:cBhvr>
                                        <p:cTn id="6" dur="5250" fill="hold"/>
                                        <p:tgtEl>
                                          <p:spTgt spid="1124"/>
                                        </p:tgtEl>
                                        <p:attrNameLst>
                                          <p:attrName>ppt_x</p:attrName>
                                          <p:attrName>ppt_y</p:attrName>
                                        </p:attrNameLst>
                                      </p:cBhvr>
                                      <p:rCtr x="78" y="6019"/>
                                    </p:animMotion>
                                  </p:childTnLst>
                                </p:cTn>
                              </p:par>
                              <p:par>
                                <p:cTn id="7" presetID="42" presetClass="path" presetSubtype="0" repeatCount="indefinite" accel="50000" decel="50000" autoRev="1" fill="hold" nodeType="withEffect">
                                  <p:stCondLst>
                                    <p:cond delay="1900"/>
                                  </p:stCondLst>
                                  <p:childTnLst>
                                    <p:animMotion origin="layout" path="M -3.95833E-6 -2.96296E-6 L 0.0017 0.1206 " pathEditMode="relative" rAng="0" ptsTypes="AA">
                                      <p:cBhvr>
                                        <p:cTn id="8" dur="5250" fill="hold"/>
                                        <p:tgtEl>
                                          <p:spTgt spid="1123"/>
                                        </p:tgtEl>
                                        <p:attrNameLst>
                                          <p:attrName>ppt_x</p:attrName>
                                          <p:attrName>ppt_y</p:attrName>
                                        </p:attrNameLst>
                                      </p:cBhvr>
                                      <p:rCtr x="78" y="6019"/>
                                    </p:animMotion>
                                  </p:childTnLst>
                                </p:cTn>
                              </p:par>
                              <p:par>
                                <p:cTn id="9" presetID="42" presetClass="path" presetSubtype="0" repeatCount="indefinite" accel="50000" decel="50000" autoRev="1" fill="hold" nodeType="withEffect">
                                  <p:stCondLst>
                                    <p:cond delay="1500"/>
                                  </p:stCondLst>
                                  <p:childTnLst>
                                    <p:animMotion origin="layout" path="M 2.91667E-6 -1.11111E-6 L 0.00169 0.1206 " pathEditMode="relative" rAng="0" ptsTypes="AA">
                                      <p:cBhvr>
                                        <p:cTn id="10" dur="5250" fill="hold"/>
                                        <p:tgtEl>
                                          <p:spTgt spid="1116"/>
                                        </p:tgtEl>
                                        <p:attrNameLst>
                                          <p:attrName>ppt_x</p:attrName>
                                          <p:attrName>ppt_y</p:attrName>
                                        </p:attrNameLst>
                                      </p:cBhvr>
                                      <p:rCtr x="78" y="601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16"/>
                    </p:tgtEl>
                  </p:cond>
                </p:stCondLst>
                <p:endSync evt="end" delay="0">
                  <p:rtn val="all"/>
                </p:endSync>
                <p:childTnLst>
                  <p:par>
                    <p:cTn id="12" fill="hold">
                      <p:stCondLst>
                        <p:cond delay="0"/>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122"/>
                                        </p:tgtEl>
                                        <p:attrNameLst>
                                          <p:attrName>style.visibility</p:attrName>
                                        </p:attrNameLst>
                                      </p:cBhvr>
                                      <p:to>
                                        <p:strVal val="visible"/>
                                      </p:to>
                                    </p:set>
                                    <p:anim calcmode="lin" valueType="num">
                                      <p:cBhvr>
                                        <p:cTn id="16" dur="500" fill="hold"/>
                                        <p:tgtEl>
                                          <p:spTgt spid="122"/>
                                        </p:tgtEl>
                                        <p:attrNameLst>
                                          <p:attrName>ppt_w</p:attrName>
                                        </p:attrNameLst>
                                      </p:cBhvr>
                                      <p:tavLst>
                                        <p:tav tm="0">
                                          <p:val>
                                            <p:fltVal val="0"/>
                                          </p:val>
                                        </p:tav>
                                        <p:tav tm="100000">
                                          <p:val>
                                            <p:strVal val="#ppt_w"/>
                                          </p:val>
                                        </p:tav>
                                      </p:tavLst>
                                    </p:anim>
                                    <p:anim calcmode="lin" valueType="num">
                                      <p:cBhvr>
                                        <p:cTn id="17" dur="500" fill="hold"/>
                                        <p:tgtEl>
                                          <p:spTgt spid="122"/>
                                        </p:tgtEl>
                                        <p:attrNameLst>
                                          <p:attrName>ppt_h</p:attrName>
                                        </p:attrNameLst>
                                      </p:cBhvr>
                                      <p:tavLst>
                                        <p:tav tm="0">
                                          <p:val>
                                            <p:fltVal val="0"/>
                                          </p:val>
                                        </p:tav>
                                        <p:tav tm="100000">
                                          <p:val>
                                            <p:strVal val="#ppt_h"/>
                                          </p:val>
                                        </p:tav>
                                      </p:tavLst>
                                    </p:anim>
                                    <p:anim calcmode="lin" valueType="num">
                                      <p:cBhvr>
                                        <p:cTn id="18" dur="500" fill="hold"/>
                                        <p:tgtEl>
                                          <p:spTgt spid="122"/>
                                        </p:tgtEl>
                                        <p:attrNameLst>
                                          <p:attrName>style.rotation</p:attrName>
                                        </p:attrNameLst>
                                      </p:cBhvr>
                                      <p:tavLst>
                                        <p:tav tm="0">
                                          <p:val>
                                            <p:fltVal val="360"/>
                                          </p:val>
                                        </p:tav>
                                        <p:tav tm="100000">
                                          <p:val>
                                            <p:fltVal val="0"/>
                                          </p:val>
                                        </p:tav>
                                      </p:tavLst>
                                    </p:anim>
                                    <p:animEffect transition="in" filter="fade">
                                      <p:cBhvr>
                                        <p:cTn id="19" dur="500"/>
                                        <p:tgtEl>
                                          <p:spTgt spid="122"/>
                                        </p:tgtEl>
                                      </p:cBhvr>
                                    </p:animEffect>
                                  </p:childTnLst>
                                  <p:subTnLst>
                                    <p:audio>
                                      <p:cMediaNode>
                                        <p:cTn display="0" masterRel="sameClick">
                                          <p:stCondLst>
                                            <p:cond evt="begin" delay="0">
                                              <p:tn val="14"/>
                                            </p:cond>
                                          </p:stCondLst>
                                          <p:endCondLst>
                                            <p:cond evt="onStopAudio" delay="0">
                                              <p:tgtEl>
                                                <p:sldTgt/>
                                              </p:tgtEl>
                                            </p:cond>
                                          </p:endCondLst>
                                        </p:cTn>
                                        <p:tgtEl>
                                          <p:sndTgt r:embed="rId3" name="Blowing A Raspberry Fart.wav"/>
                                        </p:tgtEl>
                                      </p:cMediaNode>
                                    </p:audio>
                                  </p:sub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500"/>
                                        <p:tgtEl>
                                          <p:spTgt spid="122"/>
                                        </p:tgtEl>
                                      </p:cBhvr>
                                    </p:animEffect>
                                    <p:set>
                                      <p:cBhvr>
                                        <p:cTn id="23" dur="1" fill="hold">
                                          <p:stCondLst>
                                            <p:cond delay="499"/>
                                          </p:stCondLst>
                                        </p:cTn>
                                        <p:tgtEl>
                                          <p:spTgt spid="12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116"/>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childTnLst>
                                </p:cTn>
                              </p:par>
                              <p:par>
                                <p:cTn id="28" presetID="1" presetClass="exit" presetSubtype="0" fill="hold" nodeType="withEffect">
                                  <p:stCondLst>
                                    <p:cond delay="250"/>
                                  </p:stCondLst>
                                  <p:childTnLst>
                                    <p:set>
                                      <p:cBhvr>
                                        <p:cTn id="29"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116"/>
                  </p:tgtEl>
                </p:cond>
              </p:nextCondLst>
            </p:seq>
            <p:seq concurrent="1" nextAc="seek">
              <p:cTn id="30" restart="whenNotActive" fill="hold" evtFilter="cancelBubble" nodeType="interactiveSeq">
                <p:stCondLst>
                  <p:cond evt="onClick" delay="0">
                    <p:tgtEl>
                      <p:spTgt spid="1123"/>
                    </p:tgtEl>
                  </p:cond>
                </p:stCondLst>
                <p:endSync evt="end" delay="0">
                  <p:rtn val="all"/>
                </p:endSync>
                <p:childTnLst>
                  <p:par>
                    <p:cTn id="31" fill="hold">
                      <p:stCondLst>
                        <p:cond delay="0"/>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119"/>
                                        </p:tgtEl>
                                        <p:attrNameLst>
                                          <p:attrName>style.visibility</p:attrName>
                                        </p:attrNameLst>
                                      </p:cBhvr>
                                      <p:to>
                                        <p:strVal val="visible"/>
                                      </p:to>
                                    </p:set>
                                    <p:anim calcmode="lin" valueType="num">
                                      <p:cBhvr>
                                        <p:cTn id="35" dur="500" fill="hold"/>
                                        <p:tgtEl>
                                          <p:spTgt spid="119"/>
                                        </p:tgtEl>
                                        <p:attrNameLst>
                                          <p:attrName>ppt_w</p:attrName>
                                        </p:attrNameLst>
                                      </p:cBhvr>
                                      <p:tavLst>
                                        <p:tav tm="0">
                                          <p:val>
                                            <p:fltVal val="0"/>
                                          </p:val>
                                        </p:tav>
                                        <p:tav tm="100000">
                                          <p:val>
                                            <p:strVal val="#ppt_w"/>
                                          </p:val>
                                        </p:tav>
                                      </p:tavLst>
                                    </p:anim>
                                    <p:anim calcmode="lin" valueType="num">
                                      <p:cBhvr>
                                        <p:cTn id="36" dur="500" fill="hold"/>
                                        <p:tgtEl>
                                          <p:spTgt spid="119"/>
                                        </p:tgtEl>
                                        <p:attrNameLst>
                                          <p:attrName>ppt_h</p:attrName>
                                        </p:attrNameLst>
                                      </p:cBhvr>
                                      <p:tavLst>
                                        <p:tav tm="0">
                                          <p:val>
                                            <p:fltVal val="0"/>
                                          </p:val>
                                        </p:tav>
                                        <p:tav tm="100000">
                                          <p:val>
                                            <p:strVal val="#ppt_h"/>
                                          </p:val>
                                        </p:tav>
                                      </p:tavLst>
                                    </p:anim>
                                    <p:anim calcmode="lin" valueType="num">
                                      <p:cBhvr>
                                        <p:cTn id="37" dur="500" fill="hold"/>
                                        <p:tgtEl>
                                          <p:spTgt spid="119"/>
                                        </p:tgtEl>
                                        <p:attrNameLst>
                                          <p:attrName>style.rotation</p:attrName>
                                        </p:attrNameLst>
                                      </p:cBhvr>
                                      <p:tavLst>
                                        <p:tav tm="0">
                                          <p:val>
                                            <p:fltVal val="360"/>
                                          </p:val>
                                        </p:tav>
                                        <p:tav tm="100000">
                                          <p:val>
                                            <p:fltVal val="0"/>
                                          </p:val>
                                        </p:tav>
                                      </p:tavLst>
                                    </p:anim>
                                    <p:animEffect transition="in" filter="fade">
                                      <p:cBhvr>
                                        <p:cTn id="38" dur="500"/>
                                        <p:tgtEl>
                                          <p:spTgt spid="119"/>
                                        </p:tgtEl>
                                      </p:cBhvr>
                                    </p:animEffect>
                                  </p:childTnLst>
                                  <p:subTnLst>
                                    <p:audio>
                                      <p:cMediaNode>
                                        <p:cTn display="0" masterRel="sameClick">
                                          <p:stCondLst>
                                            <p:cond evt="begin" delay="0">
                                              <p:tn val="33"/>
                                            </p:cond>
                                          </p:stCondLst>
                                          <p:endCondLst>
                                            <p:cond evt="onStopAudio" delay="0">
                                              <p:tgtEl>
                                                <p:sldTgt/>
                                              </p:tgtEl>
                                            </p:cond>
                                          </p:endCondLst>
                                        </p:cTn>
                                        <p:tgtEl>
                                          <p:sndTgt r:embed="rId3" name="Blowing A Raspberry Fart.wav"/>
                                        </p:tgtEl>
                                      </p:cMediaNode>
                                    </p:audio>
                                  </p:subTnLst>
                                </p:cTn>
                              </p:par>
                            </p:childTnLst>
                          </p:cTn>
                        </p:par>
                        <p:par>
                          <p:cTn id="39" fill="hold">
                            <p:stCondLst>
                              <p:cond delay="500"/>
                            </p:stCondLst>
                            <p:childTnLst>
                              <p:par>
                                <p:cTn id="40" presetID="10" presetClass="exit" presetSubtype="0" fill="hold" nodeType="afterEffect">
                                  <p:stCondLst>
                                    <p:cond delay="0"/>
                                  </p:stCondLst>
                                  <p:childTnLst>
                                    <p:animEffect transition="out" filter="fade">
                                      <p:cBhvr>
                                        <p:cTn id="41" dur="500"/>
                                        <p:tgtEl>
                                          <p:spTgt spid="119"/>
                                        </p:tgtEl>
                                      </p:cBhvr>
                                    </p:animEffect>
                                    <p:set>
                                      <p:cBhvr>
                                        <p:cTn id="42" dur="1" fill="hold">
                                          <p:stCondLst>
                                            <p:cond delay="499"/>
                                          </p:stCondLst>
                                        </p:cTn>
                                        <p:tgtEl>
                                          <p:spTgt spid="11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123"/>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xit" presetSubtype="0" fill="hold" nodeType="withEffect">
                                  <p:stCondLst>
                                    <p:cond delay="250"/>
                                  </p:stCondLst>
                                  <p:childTnLst>
                                    <p:set>
                                      <p:cBhvr>
                                        <p:cTn id="48"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1123"/>
                  </p:tgtEl>
                </p:cond>
              </p:nextCondLst>
            </p:seq>
            <p:seq concurrent="1" nextAc="seek">
              <p:cTn id="49" restart="whenNotActive" fill="hold" evtFilter="cancelBubble" nodeType="interactiveSeq">
                <p:stCondLst>
                  <p:cond evt="onClick" delay="0">
                    <p:tgtEl>
                      <p:spTgt spid="1124"/>
                    </p:tgtEl>
                  </p:cond>
                </p:stCondLst>
                <p:endSync evt="end" delay="0">
                  <p:rtn val="all"/>
                </p:endSync>
                <p:childTnLst>
                  <p:par>
                    <p:cTn id="50" fill="hold">
                      <p:stCondLst>
                        <p:cond delay="0"/>
                      </p:stCondLst>
                      <p:childTnLst>
                        <p:par>
                          <p:cTn id="51" fill="hold">
                            <p:stCondLst>
                              <p:cond delay="0"/>
                            </p:stCondLst>
                            <p:childTnLst>
                              <p:par>
                                <p:cTn id="52" presetID="49" presetClass="entr" presetSubtype="0" decel="100000" fill="hold" nodeType="clickEffect">
                                  <p:stCondLst>
                                    <p:cond delay="0"/>
                                  </p:stCondLst>
                                  <p:childTnLst>
                                    <p:set>
                                      <p:cBhvr>
                                        <p:cTn id="53" dur="1" fill="hold">
                                          <p:stCondLst>
                                            <p:cond delay="0"/>
                                          </p:stCondLst>
                                        </p:cTn>
                                        <p:tgtEl>
                                          <p:spTgt spid="114"/>
                                        </p:tgtEl>
                                        <p:attrNameLst>
                                          <p:attrName>style.visibility</p:attrName>
                                        </p:attrNameLst>
                                      </p:cBhvr>
                                      <p:to>
                                        <p:strVal val="visible"/>
                                      </p:to>
                                    </p:set>
                                    <p:anim calcmode="lin" valueType="num">
                                      <p:cBhvr>
                                        <p:cTn id="54" dur="500" fill="hold"/>
                                        <p:tgtEl>
                                          <p:spTgt spid="114"/>
                                        </p:tgtEl>
                                        <p:attrNameLst>
                                          <p:attrName>ppt_w</p:attrName>
                                        </p:attrNameLst>
                                      </p:cBhvr>
                                      <p:tavLst>
                                        <p:tav tm="0">
                                          <p:val>
                                            <p:fltVal val="0"/>
                                          </p:val>
                                        </p:tav>
                                        <p:tav tm="100000">
                                          <p:val>
                                            <p:strVal val="#ppt_w"/>
                                          </p:val>
                                        </p:tav>
                                      </p:tavLst>
                                    </p:anim>
                                    <p:anim calcmode="lin" valueType="num">
                                      <p:cBhvr>
                                        <p:cTn id="55" dur="500" fill="hold"/>
                                        <p:tgtEl>
                                          <p:spTgt spid="114"/>
                                        </p:tgtEl>
                                        <p:attrNameLst>
                                          <p:attrName>ppt_h</p:attrName>
                                        </p:attrNameLst>
                                      </p:cBhvr>
                                      <p:tavLst>
                                        <p:tav tm="0">
                                          <p:val>
                                            <p:fltVal val="0"/>
                                          </p:val>
                                        </p:tav>
                                        <p:tav tm="100000">
                                          <p:val>
                                            <p:strVal val="#ppt_h"/>
                                          </p:val>
                                        </p:tav>
                                      </p:tavLst>
                                    </p:anim>
                                    <p:anim calcmode="lin" valueType="num">
                                      <p:cBhvr>
                                        <p:cTn id="56" dur="500" fill="hold"/>
                                        <p:tgtEl>
                                          <p:spTgt spid="114"/>
                                        </p:tgtEl>
                                        <p:attrNameLst>
                                          <p:attrName>style.rotation</p:attrName>
                                        </p:attrNameLst>
                                      </p:cBhvr>
                                      <p:tavLst>
                                        <p:tav tm="0">
                                          <p:val>
                                            <p:fltVal val="360"/>
                                          </p:val>
                                        </p:tav>
                                        <p:tav tm="100000">
                                          <p:val>
                                            <p:fltVal val="0"/>
                                          </p:val>
                                        </p:tav>
                                      </p:tavLst>
                                    </p:anim>
                                    <p:animEffect transition="in" filter="fade">
                                      <p:cBhvr>
                                        <p:cTn id="57" dur="500"/>
                                        <p:tgtEl>
                                          <p:spTgt spid="114"/>
                                        </p:tgtEl>
                                      </p:cBhvr>
                                    </p:animEffect>
                                  </p:childTnLst>
                                  <p:subTnLst>
                                    <p:audio>
                                      <p:cMediaNode>
                                        <p:cTn display="0" masterRel="sameClick">
                                          <p:stCondLst>
                                            <p:cond evt="begin" delay="0">
                                              <p:tn val="52"/>
                                            </p:cond>
                                          </p:stCondLst>
                                          <p:endCondLst>
                                            <p:cond evt="onStopAudio" delay="0">
                                              <p:tgtEl>
                                                <p:sldTgt/>
                                              </p:tgtEl>
                                            </p:cond>
                                          </p:endCondLst>
                                        </p:cTn>
                                        <p:tgtEl>
                                          <p:sndTgt r:embed="rId3" name="Blowing A Raspberry Fart.wav"/>
                                        </p:tgtEl>
                                      </p:cMediaNode>
                                    </p:audio>
                                  </p:subTnLst>
                                </p:cTn>
                              </p:par>
                            </p:childTnLst>
                          </p:cTn>
                        </p:par>
                        <p:par>
                          <p:cTn id="58" fill="hold">
                            <p:stCondLst>
                              <p:cond delay="500"/>
                            </p:stCondLst>
                            <p:childTnLst>
                              <p:par>
                                <p:cTn id="59" presetID="10" presetClass="exit" presetSubtype="0" fill="hold" nodeType="afterEffect">
                                  <p:stCondLst>
                                    <p:cond delay="0"/>
                                  </p:stCondLst>
                                  <p:childTnLst>
                                    <p:animEffect transition="out" filter="fade">
                                      <p:cBhvr>
                                        <p:cTn id="60" dur="500"/>
                                        <p:tgtEl>
                                          <p:spTgt spid="114"/>
                                        </p:tgtEl>
                                      </p:cBhvr>
                                    </p:animEffect>
                                    <p:set>
                                      <p:cBhvr>
                                        <p:cTn id="61" dur="1" fill="hold">
                                          <p:stCondLst>
                                            <p:cond delay="499"/>
                                          </p:stCondLst>
                                        </p:cTn>
                                        <p:tgtEl>
                                          <p:spTgt spid="114"/>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124"/>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98"/>
                                        </p:tgtEl>
                                        <p:attrNameLst>
                                          <p:attrName>style.visibility</p:attrName>
                                        </p:attrNameLst>
                                      </p:cBhvr>
                                      <p:to>
                                        <p:strVal val="visible"/>
                                      </p:to>
                                    </p:set>
                                  </p:childTnLst>
                                </p:cTn>
                              </p:par>
                              <p:par>
                                <p:cTn id="66" presetID="1" presetClass="exit" presetSubtype="0" fill="hold" nodeType="withEffect">
                                  <p:stCondLst>
                                    <p:cond delay="250"/>
                                  </p:stCondLst>
                                  <p:childTnLst>
                                    <p:set>
                                      <p:cBhvr>
                                        <p:cTn id="67"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112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8310" y="2285144"/>
            <a:ext cx="11255377" cy="3009871"/>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776178" y="404354"/>
            <a:ext cx="10590028" cy="1164893"/>
          </a:xfrm>
          <a:custGeom>
            <a:avLst/>
            <a:gdLst>
              <a:gd name="connsiteX0" fmla="*/ 0 w 10590028"/>
              <a:gd name="connsiteY0" fmla="*/ 194153 h 1164893"/>
              <a:gd name="connsiteX1" fmla="*/ 194153 w 10590028"/>
              <a:gd name="connsiteY1" fmla="*/ 0 h 1164893"/>
              <a:gd name="connsiteX2" fmla="*/ 10395875 w 10590028"/>
              <a:gd name="connsiteY2" fmla="*/ 0 h 1164893"/>
              <a:gd name="connsiteX3" fmla="*/ 10590028 w 10590028"/>
              <a:gd name="connsiteY3" fmla="*/ 194153 h 1164893"/>
              <a:gd name="connsiteX4" fmla="*/ 10590028 w 10590028"/>
              <a:gd name="connsiteY4" fmla="*/ 970740 h 1164893"/>
              <a:gd name="connsiteX5" fmla="*/ 10395875 w 10590028"/>
              <a:gd name="connsiteY5" fmla="*/ 1164893 h 1164893"/>
              <a:gd name="connsiteX6" fmla="*/ 194153 w 10590028"/>
              <a:gd name="connsiteY6" fmla="*/ 1164893 h 1164893"/>
              <a:gd name="connsiteX7" fmla="*/ 0 w 10590028"/>
              <a:gd name="connsiteY7" fmla="*/ 970740 h 1164893"/>
              <a:gd name="connsiteX8" fmla="*/ 0 w 10590028"/>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0028" h="1164893" fill="none" extrusionOk="0">
                <a:moveTo>
                  <a:pt x="0" y="194153"/>
                </a:moveTo>
                <a:cubicBezTo>
                  <a:pt x="561" y="102097"/>
                  <a:pt x="89661" y="4591"/>
                  <a:pt x="194153" y="0"/>
                </a:cubicBezTo>
                <a:cubicBezTo>
                  <a:pt x="3875822" y="72427"/>
                  <a:pt x="8148549" y="61419"/>
                  <a:pt x="10395875" y="0"/>
                </a:cubicBezTo>
                <a:cubicBezTo>
                  <a:pt x="10500504" y="-17888"/>
                  <a:pt x="10582551" y="84663"/>
                  <a:pt x="10590028" y="194153"/>
                </a:cubicBezTo>
                <a:cubicBezTo>
                  <a:pt x="10523951" y="319640"/>
                  <a:pt x="10597268" y="873151"/>
                  <a:pt x="10590028" y="970740"/>
                </a:cubicBezTo>
                <a:cubicBezTo>
                  <a:pt x="10592630" y="1064764"/>
                  <a:pt x="10493585" y="1154223"/>
                  <a:pt x="10395875" y="1164893"/>
                </a:cubicBezTo>
                <a:cubicBezTo>
                  <a:pt x="5741099" y="1194720"/>
                  <a:pt x="2318321" y="1085587"/>
                  <a:pt x="194153" y="1164893"/>
                </a:cubicBezTo>
                <a:cubicBezTo>
                  <a:pt x="107773" y="1162536"/>
                  <a:pt x="-13092" y="1080557"/>
                  <a:pt x="0" y="970740"/>
                </a:cubicBezTo>
                <a:cubicBezTo>
                  <a:pt x="-39558" y="617503"/>
                  <a:pt x="-9661" y="499764"/>
                  <a:pt x="0" y="194153"/>
                </a:cubicBezTo>
                <a:close/>
              </a:path>
              <a:path w="10590028" h="1164893" stroke="0" extrusionOk="0">
                <a:moveTo>
                  <a:pt x="0" y="194153"/>
                </a:moveTo>
                <a:cubicBezTo>
                  <a:pt x="7295" y="88913"/>
                  <a:pt x="91115" y="8731"/>
                  <a:pt x="194153" y="0"/>
                </a:cubicBezTo>
                <a:cubicBezTo>
                  <a:pt x="4300522" y="123000"/>
                  <a:pt x="7777485" y="-96860"/>
                  <a:pt x="10395875" y="0"/>
                </a:cubicBezTo>
                <a:cubicBezTo>
                  <a:pt x="10490389" y="-9690"/>
                  <a:pt x="10592493" y="81955"/>
                  <a:pt x="10590028" y="194153"/>
                </a:cubicBezTo>
                <a:cubicBezTo>
                  <a:pt x="10645873" y="576050"/>
                  <a:pt x="10639908" y="777467"/>
                  <a:pt x="10590028" y="970740"/>
                </a:cubicBezTo>
                <a:cubicBezTo>
                  <a:pt x="10572994" y="1084139"/>
                  <a:pt x="10498862" y="1164199"/>
                  <a:pt x="10395875" y="1164893"/>
                </a:cubicBezTo>
                <a:cubicBezTo>
                  <a:pt x="8970806" y="1004186"/>
                  <a:pt x="126953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622550" algn="l"/>
              </a:tabLst>
              <a:defRPr/>
            </a:pP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Nam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D0855DC0-F1A2-51A8-0B78-F299E1181FCC}"/>
              </a:ext>
            </a:extLst>
          </p:cNvPr>
          <p:cNvSpPr txBox="1"/>
          <p:nvPr/>
        </p:nvSpPr>
        <p:spPr>
          <a:xfrm>
            <a:off x="704931" y="2678588"/>
            <a:ext cx="10830262" cy="1323439"/>
          </a:xfrm>
          <a:prstGeom prst="rect">
            <a:avLst/>
          </a:prstGeom>
          <a:noFill/>
        </p:spPr>
        <p:txBody>
          <a:bodyPr wrap="square" rtlCol="0">
            <a:spAutoFit/>
          </a:bodyPr>
          <a:lstStyle/>
          <a:p>
            <a:pPr lvl="0" algn="ctr"/>
            <a:r>
              <a:rPr lang="pl-PL" sz="8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Nam học lớp 1.</a:t>
            </a: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 2">
            <a:hlinkClick r:id="rId6" action="ppaction://hlinksldjump"/>
            <a:extLst>
              <a:ext uri="{FF2B5EF4-FFF2-40B4-BE49-F238E27FC236}">
                <a16:creationId xmlns:a16="http://schemas.microsoft.com/office/drawing/2014/main" id="{6127E55C-84B9-FAA5-83A1-CFA869E3D804}"/>
              </a:ext>
            </a:extLst>
          </p:cNvPr>
          <p:cNvSpPr/>
          <p:nvPr/>
        </p:nvSpPr>
        <p:spPr>
          <a:xfrm>
            <a:off x="265814" y="5667154"/>
            <a:ext cx="1190846" cy="79744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8310" y="2285144"/>
            <a:ext cx="11255377" cy="3009871"/>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776178" y="404354"/>
            <a:ext cx="10590028" cy="1164893"/>
          </a:xfrm>
          <a:custGeom>
            <a:avLst/>
            <a:gdLst>
              <a:gd name="connsiteX0" fmla="*/ 0 w 10590028"/>
              <a:gd name="connsiteY0" fmla="*/ 194153 h 1164893"/>
              <a:gd name="connsiteX1" fmla="*/ 194153 w 10590028"/>
              <a:gd name="connsiteY1" fmla="*/ 0 h 1164893"/>
              <a:gd name="connsiteX2" fmla="*/ 10395875 w 10590028"/>
              <a:gd name="connsiteY2" fmla="*/ 0 h 1164893"/>
              <a:gd name="connsiteX3" fmla="*/ 10590028 w 10590028"/>
              <a:gd name="connsiteY3" fmla="*/ 194153 h 1164893"/>
              <a:gd name="connsiteX4" fmla="*/ 10590028 w 10590028"/>
              <a:gd name="connsiteY4" fmla="*/ 970740 h 1164893"/>
              <a:gd name="connsiteX5" fmla="*/ 10395875 w 10590028"/>
              <a:gd name="connsiteY5" fmla="*/ 1164893 h 1164893"/>
              <a:gd name="connsiteX6" fmla="*/ 194153 w 10590028"/>
              <a:gd name="connsiteY6" fmla="*/ 1164893 h 1164893"/>
              <a:gd name="connsiteX7" fmla="*/ 0 w 10590028"/>
              <a:gd name="connsiteY7" fmla="*/ 970740 h 1164893"/>
              <a:gd name="connsiteX8" fmla="*/ 0 w 10590028"/>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0028" h="1164893" fill="none" extrusionOk="0">
                <a:moveTo>
                  <a:pt x="0" y="194153"/>
                </a:moveTo>
                <a:cubicBezTo>
                  <a:pt x="561" y="102097"/>
                  <a:pt x="89661" y="4591"/>
                  <a:pt x="194153" y="0"/>
                </a:cubicBezTo>
                <a:cubicBezTo>
                  <a:pt x="3875822" y="72427"/>
                  <a:pt x="8148549" y="61419"/>
                  <a:pt x="10395875" y="0"/>
                </a:cubicBezTo>
                <a:cubicBezTo>
                  <a:pt x="10500504" y="-17888"/>
                  <a:pt x="10582551" y="84663"/>
                  <a:pt x="10590028" y="194153"/>
                </a:cubicBezTo>
                <a:cubicBezTo>
                  <a:pt x="10523951" y="319640"/>
                  <a:pt x="10597268" y="873151"/>
                  <a:pt x="10590028" y="970740"/>
                </a:cubicBezTo>
                <a:cubicBezTo>
                  <a:pt x="10592630" y="1064764"/>
                  <a:pt x="10493585" y="1154223"/>
                  <a:pt x="10395875" y="1164893"/>
                </a:cubicBezTo>
                <a:cubicBezTo>
                  <a:pt x="5741099" y="1194720"/>
                  <a:pt x="2318321" y="1085587"/>
                  <a:pt x="194153" y="1164893"/>
                </a:cubicBezTo>
                <a:cubicBezTo>
                  <a:pt x="107773" y="1162536"/>
                  <a:pt x="-13092" y="1080557"/>
                  <a:pt x="0" y="970740"/>
                </a:cubicBezTo>
                <a:cubicBezTo>
                  <a:pt x="-39558" y="617503"/>
                  <a:pt x="-9661" y="499764"/>
                  <a:pt x="0" y="194153"/>
                </a:cubicBezTo>
                <a:close/>
              </a:path>
              <a:path w="10590028" h="1164893" stroke="0" extrusionOk="0">
                <a:moveTo>
                  <a:pt x="0" y="194153"/>
                </a:moveTo>
                <a:cubicBezTo>
                  <a:pt x="7295" y="88913"/>
                  <a:pt x="91115" y="8731"/>
                  <a:pt x="194153" y="0"/>
                </a:cubicBezTo>
                <a:cubicBezTo>
                  <a:pt x="4300522" y="123000"/>
                  <a:pt x="7777485" y="-96860"/>
                  <a:pt x="10395875" y="0"/>
                </a:cubicBezTo>
                <a:cubicBezTo>
                  <a:pt x="10490389" y="-9690"/>
                  <a:pt x="10592493" y="81955"/>
                  <a:pt x="10590028" y="194153"/>
                </a:cubicBezTo>
                <a:cubicBezTo>
                  <a:pt x="10645873" y="576050"/>
                  <a:pt x="10639908" y="777467"/>
                  <a:pt x="10590028" y="970740"/>
                </a:cubicBezTo>
                <a:cubicBezTo>
                  <a:pt x="10572994" y="1084139"/>
                  <a:pt x="10498862" y="1164199"/>
                  <a:pt x="10395875" y="1164893"/>
                </a:cubicBezTo>
                <a:cubicBezTo>
                  <a:pt x="8970806" y="1004186"/>
                  <a:pt x="126953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622550" algn="l"/>
              </a:tabLst>
              <a:defRPr/>
            </a:pP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Hồi</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Nam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D0855DC0-F1A2-51A8-0B78-F299E1181FCC}"/>
              </a:ext>
            </a:extLst>
          </p:cNvPr>
          <p:cNvSpPr txBox="1"/>
          <p:nvPr/>
        </p:nvSpPr>
        <p:spPr>
          <a:xfrm>
            <a:off x="704931" y="2678588"/>
            <a:ext cx="10830262" cy="1323439"/>
          </a:xfrm>
          <a:prstGeom prst="rect">
            <a:avLst/>
          </a:prstGeom>
          <a:noFill/>
        </p:spPr>
        <p:txBody>
          <a:bodyPr wrap="square" rtlCol="0">
            <a:spAutoFit/>
          </a:bodyPr>
          <a:lstStyle/>
          <a:p>
            <a:pPr lvl="0" algn="ctr"/>
            <a:r>
              <a:rPr lang="pl-PL" sz="8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Nam học chữ cái.</a:t>
            </a: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 2">
            <a:hlinkClick r:id="rId6" action="ppaction://hlinksldjump"/>
            <a:extLst>
              <a:ext uri="{FF2B5EF4-FFF2-40B4-BE49-F238E27FC236}">
                <a16:creationId xmlns:a16="http://schemas.microsoft.com/office/drawing/2014/main" id="{915BB37F-B4A7-814A-607D-FEF9EE28AA6E}"/>
              </a:ext>
            </a:extLst>
          </p:cNvPr>
          <p:cNvSpPr/>
          <p:nvPr/>
        </p:nvSpPr>
        <p:spPr>
          <a:xfrm>
            <a:off x="265814" y="5667154"/>
            <a:ext cx="1190846" cy="79744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3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8310" y="2285144"/>
            <a:ext cx="11255377" cy="3009871"/>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776178" y="404354"/>
            <a:ext cx="10590028" cy="1164893"/>
          </a:xfrm>
          <a:custGeom>
            <a:avLst/>
            <a:gdLst>
              <a:gd name="connsiteX0" fmla="*/ 0 w 10590028"/>
              <a:gd name="connsiteY0" fmla="*/ 194153 h 1164893"/>
              <a:gd name="connsiteX1" fmla="*/ 194153 w 10590028"/>
              <a:gd name="connsiteY1" fmla="*/ 0 h 1164893"/>
              <a:gd name="connsiteX2" fmla="*/ 10395875 w 10590028"/>
              <a:gd name="connsiteY2" fmla="*/ 0 h 1164893"/>
              <a:gd name="connsiteX3" fmla="*/ 10590028 w 10590028"/>
              <a:gd name="connsiteY3" fmla="*/ 194153 h 1164893"/>
              <a:gd name="connsiteX4" fmla="*/ 10590028 w 10590028"/>
              <a:gd name="connsiteY4" fmla="*/ 970740 h 1164893"/>
              <a:gd name="connsiteX5" fmla="*/ 10395875 w 10590028"/>
              <a:gd name="connsiteY5" fmla="*/ 1164893 h 1164893"/>
              <a:gd name="connsiteX6" fmla="*/ 194153 w 10590028"/>
              <a:gd name="connsiteY6" fmla="*/ 1164893 h 1164893"/>
              <a:gd name="connsiteX7" fmla="*/ 0 w 10590028"/>
              <a:gd name="connsiteY7" fmla="*/ 970740 h 1164893"/>
              <a:gd name="connsiteX8" fmla="*/ 0 w 10590028"/>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0028" h="1164893" fill="none" extrusionOk="0">
                <a:moveTo>
                  <a:pt x="0" y="194153"/>
                </a:moveTo>
                <a:cubicBezTo>
                  <a:pt x="561" y="102097"/>
                  <a:pt x="89661" y="4591"/>
                  <a:pt x="194153" y="0"/>
                </a:cubicBezTo>
                <a:cubicBezTo>
                  <a:pt x="3875822" y="72427"/>
                  <a:pt x="8148549" y="61419"/>
                  <a:pt x="10395875" y="0"/>
                </a:cubicBezTo>
                <a:cubicBezTo>
                  <a:pt x="10500504" y="-17888"/>
                  <a:pt x="10582551" y="84663"/>
                  <a:pt x="10590028" y="194153"/>
                </a:cubicBezTo>
                <a:cubicBezTo>
                  <a:pt x="10523951" y="319640"/>
                  <a:pt x="10597268" y="873151"/>
                  <a:pt x="10590028" y="970740"/>
                </a:cubicBezTo>
                <a:cubicBezTo>
                  <a:pt x="10592630" y="1064764"/>
                  <a:pt x="10493585" y="1154223"/>
                  <a:pt x="10395875" y="1164893"/>
                </a:cubicBezTo>
                <a:cubicBezTo>
                  <a:pt x="5741099" y="1194720"/>
                  <a:pt x="2318321" y="1085587"/>
                  <a:pt x="194153" y="1164893"/>
                </a:cubicBezTo>
                <a:cubicBezTo>
                  <a:pt x="107773" y="1162536"/>
                  <a:pt x="-13092" y="1080557"/>
                  <a:pt x="0" y="970740"/>
                </a:cubicBezTo>
                <a:cubicBezTo>
                  <a:pt x="-39558" y="617503"/>
                  <a:pt x="-9661" y="499764"/>
                  <a:pt x="0" y="194153"/>
                </a:cubicBezTo>
                <a:close/>
              </a:path>
              <a:path w="10590028" h="1164893" stroke="0" extrusionOk="0">
                <a:moveTo>
                  <a:pt x="0" y="194153"/>
                </a:moveTo>
                <a:cubicBezTo>
                  <a:pt x="7295" y="88913"/>
                  <a:pt x="91115" y="8731"/>
                  <a:pt x="194153" y="0"/>
                </a:cubicBezTo>
                <a:cubicBezTo>
                  <a:pt x="4300522" y="123000"/>
                  <a:pt x="7777485" y="-96860"/>
                  <a:pt x="10395875" y="0"/>
                </a:cubicBezTo>
                <a:cubicBezTo>
                  <a:pt x="10490389" y="-9690"/>
                  <a:pt x="10592493" y="81955"/>
                  <a:pt x="10590028" y="194153"/>
                </a:cubicBezTo>
                <a:cubicBezTo>
                  <a:pt x="10645873" y="576050"/>
                  <a:pt x="10639908" y="777467"/>
                  <a:pt x="10590028" y="970740"/>
                </a:cubicBezTo>
                <a:cubicBezTo>
                  <a:pt x="10572994" y="1084139"/>
                  <a:pt x="10498862" y="1164199"/>
                  <a:pt x="10395875" y="1164893"/>
                </a:cubicBezTo>
                <a:cubicBezTo>
                  <a:pt x="8970806" y="1004186"/>
                  <a:pt x="126953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622550" algn="l"/>
              </a:tabLst>
              <a:defRPr/>
            </a:pP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Nam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D0855DC0-F1A2-51A8-0B78-F299E1181FCC}"/>
              </a:ext>
            </a:extLst>
          </p:cNvPr>
          <p:cNvSpPr txBox="1"/>
          <p:nvPr/>
        </p:nvSpPr>
        <p:spPr>
          <a:xfrm>
            <a:off x="704931" y="2678588"/>
            <a:ext cx="10830262" cy="2554545"/>
          </a:xfrm>
          <a:prstGeom prst="rect">
            <a:avLst/>
          </a:prstGeom>
          <a:noFill/>
        </p:spPr>
        <p:txBody>
          <a:bodyPr wrap="square" rtlCol="0">
            <a:spAutoFit/>
          </a:bodyPr>
          <a:lstStyle/>
          <a:p>
            <a:pPr lvl="0" algn="ctr"/>
            <a:r>
              <a:rPr lang="pl-PL" sz="8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Nam biết đọc truyện tranh, làm Toán.</a:t>
            </a: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 2">
            <a:hlinkClick r:id="rId6" action="ppaction://hlinksldjump"/>
            <a:extLst>
              <a:ext uri="{FF2B5EF4-FFF2-40B4-BE49-F238E27FC236}">
                <a16:creationId xmlns:a16="http://schemas.microsoft.com/office/drawing/2014/main" id="{2C931A04-6F81-1B84-727C-344147B5C453}"/>
              </a:ext>
            </a:extLst>
          </p:cNvPr>
          <p:cNvSpPr/>
          <p:nvPr/>
        </p:nvSpPr>
        <p:spPr>
          <a:xfrm>
            <a:off x="265814" y="5667154"/>
            <a:ext cx="1190846" cy="79744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3911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矩形 8">
            <a:extLst>
              <a:ext uri="{FF2B5EF4-FFF2-40B4-BE49-F238E27FC236}">
                <a16:creationId xmlns:a16="http://schemas.microsoft.com/office/drawing/2014/main" id="{177329F6-B584-8A9A-BAA3-4644F6F9BEB2}"/>
              </a:ext>
            </a:extLst>
          </p:cNvPr>
          <p:cNvSpPr/>
          <p:nvPr/>
        </p:nvSpPr>
        <p:spPr>
          <a:xfrm>
            <a:off x="1254642" y="922597"/>
            <a:ext cx="10127787" cy="769441"/>
          </a:xfrm>
          <a:prstGeom prst="rect">
            <a:avLst/>
          </a:prstGeom>
        </p:spPr>
        <p:txBody>
          <a:bodyPr wrap="square">
            <a:spAutoFit/>
          </a:bodyPr>
          <a:lstStyle/>
          <a:p>
            <a:pPr defTabSz="914377"/>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4. </a:t>
            </a:r>
            <a:r>
              <a:rPr lang="en-US" altLang="zh-CN" sz="4400" b="1" dirty="0" err="1">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 a ở </a:t>
            </a:r>
            <a:r>
              <a:rPr lang="en-US" altLang="zh-CN" sz="4400" b="1" dirty="0" err="1">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4400" b="1" dirty="0">
              <a:solidFill>
                <a:srgbClr val="EE325A"/>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877F4941-9F85-2DD9-BD96-9ADE42CB14C4}"/>
              </a:ext>
            </a:extLst>
          </p:cNvPr>
          <p:cNvSpPr/>
          <p:nvPr/>
        </p:nvSpPr>
        <p:spPr>
          <a:xfrm>
            <a:off x="1929616" y="2399677"/>
            <a:ext cx="4301851" cy="1323439"/>
          </a:xfrm>
          <a:prstGeom prst="rect">
            <a:avLst/>
          </a:prstGeom>
        </p:spPr>
        <p:txBody>
          <a:bodyPr wrap="square">
            <a:spAutoFit/>
          </a:bodyPr>
          <a:lstStyle/>
          <a:p>
            <a:pPr defTabSz="914377"/>
            <a:r>
              <a:rPr lang="en-US" altLang="zh-CN" sz="8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Nam </a:t>
            </a:r>
            <a:r>
              <a:rPr lang="en-US" altLang="zh-CN" sz="8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8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8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id="{4D56DF72-51F5-3616-47D1-CD2CC9728406}"/>
              </a:ext>
            </a:extLst>
          </p:cNvPr>
          <p:cNvSpPr/>
          <p:nvPr/>
        </p:nvSpPr>
        <p:spPr>
          <a:xfrm>
            <a:off x="5949981" y="2391497"/>
            <a:ext cx="4301851" cy="1323439"/>
          </a:xfrm>
          <a:prstGeom prst="rect">
            <a:avLst/>
          </a:prstGeom>
        </p:spPr>
        <p:txBody>
          <a:bodyPr wrap="square">
            <a:spAutoFit/>
          </a:bodyPr>
          <a:lstStyle/>
          <a:p>
            <a:pPr defTabSz="914377"/>
            <a:r>
              <a:rPr lang="en-US" altLang="zh-CN" sz="8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8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8" name="矩形 8">
            <a:extLst>
              <a:ext uri="{FF2B5EF4-FFF2-40B4-BE49-F238E27FC236}">
                <a16:creationId xmlns:a16="http://schemas.microsoft.com/office/drawing/2014/main" id="{B9E10FED-84E2-22AC-5577-C128BB640E96}"/>
              </a:ext>
            </a:extLst>
          </p:cNvPr>
          <p:cNvSpPr/>
          <p:nvPr/>
        </p:nvSpPr>
        <p:spPr>
          <a:xfrm>
            <a:off x="5989108" y="2307117"/>
            <a:ext cx="4301851" cy="1323439"/>
          </a:xfrm>
          <a:prstGeom prst="rect">
            <a:avLst/>
          </a:prstGeom>
        </p:spPr>
        <p:txBody>
          <a:bodyPr wrap="square">
            <a:spAutoFit/>
          </a:bodyPr>
          <a:lstStyle/>
          <a:p>
            <a:pPr defTabSz="914377"/>
            <a:r>
              <a:rPr lang="en-US" altLang="zh-CN" sz="8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lớp</a:t>
            </a:r>
            <a:r>
              <a:rPr lang="en-US" altLang="zh-CN" sz="8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1.</a:t>
            </a:r>
            <a:endParaRPr lang="zh-CN" altLang="en-US" sz="8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160386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7" grpId="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p:cNvSpPr/>
          <p:nvPr/>
        </p:nvSpPr>
        <p:spPr>
          <a:xfrm>
            <a:off x="967803" y="722446"/>
            <a:ext cx="3690461" cy="830997"/>
          </a:xfrm>
          <a:prstGeom prst="rect">
            <a:avLst/>
          </a:prstGeom>
        </p:spPr>
        <p:txBody>
          <a:bodyPr wrap="square">
            <a:spAutoFit/>
          </a:bodyPr>
          <a:lstStyle/>
          <a:p>
            <a:pPr defTabSz="914377"/>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N</a:t>
            </a:r>
            <a:endParaRPr lang="zh-CN" altLang="en-US" sz="4267"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7" name="Hình ảnh 6"/>
          <p:cNvPicPr>
            <a:picLocks noChangeAspect="1"/>
          </p:cNvPicPr>
          <p:nvPr/>
        </p:nvPicPr>
        <p:blipFill rotWithShape="1">
          <a:blip r:embed="rId4">
            <a:extLst>
              <a:ext uri="{28A0092B-C50C-407E-A947-70E740481C1C}">
                <a14:useLocalDpi xmlns:a14="http://schemas.microsoft.com/office/drawing/2010/main" val="0"/>
              </a:ext>
            </a:extLst>
          </a:blip>
          <a:srcRect t="7107" b="39157"/>
          <a:stretch>
            <a:fillRect/>
          </a:stretch>
        </p:blipFill>
        <p:spPr>
          <a:xfrm>
            <a:off x="1097831" y="1771291"/>
            <a:ext cx="9766300" cy="3071004"/>
          </a:xfrm>
          <a:prstGeom prst="rect">
            <a:avLst/>
          </a:prstGeom>
        </p:spPr>
      </p:pic>
      <p:pic>
        <p:nvPicPr>
          <p:cNvPr id="8" name="chu 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12691"/>
          <a:stretch>
            <a:fillRect/>
          </a:stretch>
        </p:blipFill>
        <p:spPr>
          <a:xfrm>
            <a:off x="4946819" y="312979"/>
            <a:ext cx="6858000" cy="598762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1000"/>
                            </p:stCondLst>
                            <p:childTnLst>
                              <p:par>
                                <p:cTn id="23" presetID="1" presetClass="mediacall" presetSubtype="0" fill="hold" nodeType="afterEffect">
                                  <p:stCondLst>
                                    <p:cond delay="0"/>
                                  </p:stCondLst>
                                  <p:childTnLst>
                                    <p:cmd type="call" cmd="playFrom(0.0)">
                                      <p:cBhvr>
                                        <p:cTn id="24" dur="225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44" y="43890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4419" y="-190006"/>
            <a:ext cx="12192000" cy="3377352"/>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32962" y="1970327"/>
            <a:ext cx="1848312" cy="470907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B628614-3AFE-F06A-F6B2-6969E6804C81}"/>
              </a:ext>
            </a:extLst>
          </p:cNvPr>
          <p:cNvSpPr txBox="1"/>
          <p:nvPr/>
        </p:nvSpPr>
        <p:spPr>
          <a:xfrm>
            <a:off x="454467" y="1090018"/>
            <a:ext cx="8697433" cy="5078313"/>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Tôi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tên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là</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Nam,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học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sinh</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lớp</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1A,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Tiểu</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học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Lê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Quý</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Đôn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Ngày</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đầu</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học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mặc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bộ</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đồng</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phục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của</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tôi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hãnh</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diện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lắm</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Hồi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đầu</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năm</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học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tôi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mới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học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chữ</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cái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Thế</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mà</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bây</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giờ</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tôi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đã</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đọc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được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truyện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tranh</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Tôi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còn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biết</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làm</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toán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nữa</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Tôi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có</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thêm</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nhiều</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bạn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mới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Ai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cũng</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bảo</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từ</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học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tôi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chững</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chạc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hẳn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lên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998A3E27-2838-529A-0D49-E4D5DF66A368}"/>
              </a:ext>
            </a:extLst>
          </p:cNvPr>
          <p:cNvSpPr txBox="1"/>
          <p:nvPr/>
        </p:nvSpPr>
        <p:spPr>
          <a:xfrm>
            <a:off x="3646967" y="435935"/>
            <a:ext cx="6241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E325A"/>
                </a:solidFill>
                <a:effectLst/>
                <a:uLnTx/>
                <a:uFillTx/>
                <a:latin typeface="Arial-Rounded" panose="020B0500000000000000" pitchFamily="34" charset="0"/>
                <a:ea typeface="Arial-Rounded" panose="020B0500000000000000" pitchFamily="34" charset="0"/>
                <a:cs typeface="Arial-Rounded" panose="020B0500000000000000" pitchFamily="34" charset="0"/>
              </a:rPr>
              <a:t>TÔI LÀ HỌC SINH LỚP 1</a:t>
            </a:r>
          </a:p>
        </p:txBody>
      </p:sp>
      <p:pic>
        <p:nvPicPr>
          <p:cNvPr id="10" name="Picture 9">
            <a:extLst>
              <a:ext uri="{FF2B5EF4-FFF2-40B4-BE49-F238E27FC236}">
                <a16:creationId xmlns:a16="http://schemas.microsoft.com/office/drawing/2014/main" id="{17A737AA-00B4-4B7D-0ACA-A8297E31EDF1}"/>
              </a:ext>
            </a:extLst>
          </p:cNvPr>
          <p:cNvPicPr>
            <a:picLocks noChangeAspect="1"/>
          </p:cNvPicPr>
          <p:nvPr/>
        </p:nvPicPr>
        <p:blipFill>
          <a:blip r:embed="rId3"/>
          <a:stretch>
            <a:fillRect/>
          </a:stretch>
        </p:blipFill>
        <p:spPr>
          <a:xfrm>
            <a:off x="9415221" y="1520456"/>
            <a:ext cx="2241832" cy="4647875"/>
          </a:xfrm>
          <a:prstGeom prst="rect">
            <a:avLst/>
          </a:prstGeom>
        </p:spPr>
      </p:pic>
    </p:spTree>
    <p:extLst>
      <p:ext uri="{BB962C8B-B14F-4D97-AF65-F5344CB8AC3E}">
        <p14:creationId xmlns:p14="http://schemas.microsoft.com/office/powerpoint/2010/main" val="339794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矩形 8">
            <a:extLst>
              <a:ext uri="{FF2B5EF4-FFF2-40B4-BE49-F238E27FC236}">
                <a16:creationId xmlns:a16="http://schemas.microsoft.com/office/drawing/2014/main" id="{442F4D7D-8E00-AD8C-9C9A-298BB66ED06F}"/>
              </a:ext>
            </a:extLst>
          </p:cNvPr>
          <p:cNvSpPr/>
          <p:nvPr/>
        </p:nvSpPr>
        <p:spPr>
          <a:xfrm>
            <a:off x="724535" y="304632"/>
            <a:ext cx="11340861" cy="1569660"/>
          </a:xfrm>
          <a:prstGeom prst="rect">
            <a:avLst/>
          </a:prstGeom>
        </p:spPr>
        <p:txBody>
          <a:bodyPr wrap="square">
            <a:spAutoFit/>
          </a:bodyPr>
          <a:lstStyle/>
          <a:p>
            <a:pPr algn="just" defTabSz="914377"/>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thích</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thích</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 name="Picture 5">
            <a:extLst>
              <a:ext uri="{FF2B5EF4-FFF2-40B4-BE49-F238E27FC236}">
                <a16:creationId xmlns:a16="http://schemas.microsoft.com/office/drawing/2014/main" id="{83471135-C443-D466-9E6C-2F82D302CC01}"/>
              </a:ext>
            </a:extLst>
          </p:cNvPr>
          <p:cNvPicPr>
            <a:picLocks noChangeAspect="1"/>
          </p:cNvPicPr>
          <p:nvPr/>
        </p:nvPicPr>
        <p:blipFill>
          <a:blip r:embed="rId3"/>
          <a:stretch>
            <a:fillRect/>
          </a:stretch>
        </p:blipFill>
        <p:spPr>
          <a:xfrm>
            <a:off x="2383244" y="2188424"/>
            <a:ext cx="7697016" cy="39890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2222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4"/>
          <a:stretch>
            <a:fillRect/>
          </a:stretch>
        </p:blipFill>
        <p:spPr>
          <a:xfrm>
            <a:off x="2809971" y="227671"/>
            <a:ext cx="6572058" cy="1585097"/>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5"/>
          <a:stretch>
            <a:fillRect/>
          </a:stretch>
        </p:blipFill>
        <p:spPr>
          <a:xfrm>
            <a:off x="2290193" y="2849248"/>
            <a:ext cx="8541236" cy="3048264"/>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7A28C5-C477-06E2-7C31-269C0509312E}"/>
              </a:ext>
            </a:extLst>
          </p:cNvPr>
          <p:cNvPicPr>
            <a:picLocks noChangeAspect="1"/>
          </p:cNvPicPr>
          <p:nvPr/>
        </p:nvPicPr>
        <p:blipFill rotWithShape="1">
          <a:blip r:embed="rId3">
            <a:extLst>
              <a:ext uri="{28A0092B-C50C-407E-A947-70E740481C1C}">
                <a14:useLocalDpi xmlns:a14="http://schemas.microsoft.com/office/drawing/2010/main" val="0"/>
              </a:ext>
            </a:extLst>
          </a:blip>
          <a:srcRect b="11275"/>
          <a:stretch/>
        </p:blipFill>
        <p:spPr>
          <a:xfrm>
            <a:off x="0" y="-21453"/>
            <a:ext cx="12192000" cy="6879453"/>
          </a:xfrm>
          <a:prstGeom prst="rect">
            <a:avLst/>
          </a:prstGeom>
        </p:spPr>
      </p:pic>
      <p:pic>
        <p:nvPicPr>
          <p:cNvPr id="24" name="Google Shape;92;p1" descr="A picture containing leaf, plant, fern&#10;&#10;Description automatically generated">
            <a:extLst>
              <a:ext uri="{FF2B5EF4-FFF2-40B4-BE49-F238E27FC236}">
                <a16:creationId xmlns:a16="http://schemas.microsoft.com/office/drawing/2014/main" id="{ABF63FDF-E6AA-E1B0-FF0D-5723057E9F13}"/>
              </a:ext>
            </a:extLst>
          </p:cNvPr>
          <p:cNvPicPr preferRelativeResize="0"/>
          <p:nvPr/>
        </p:nvPicPr>
        <p:blipFill rotWithShape="1">
          <a:blip r:embed="rId4">
            <a:alphaModFix/>
          </a:blip>
          <a:srcRect r="74759"/>
          <a:stretch/>
        </p:blipFill>
        <p:spPr>
          <a:xfrm>
            <a:off x="762656" y="3851405"/>
            <a:ext cx="435670" cy="1250417"/>
          </a:xfrm>
          <a:prstGeom prst="rect">
            <a:avLst/>
          </a:prstGeom>
          <a:noFill/>
          <a:ln>
            <a:noFill/>
          </a:ln>
        </p:spPr>
      </p:pic>
      <p:pic>
        <p:nvPicPr>
          <p:cNvPr id="2" name="Picture 1" descr="A picture containing sitting, dark&#10;&#10;Description automatically generated">
            <a:extLst>
              <a:ext uri="{FF2B5EF4-FFF2-40B4-BE49-F238E27FC236}">
                <a16:creationId xmlns:a16="http://schemas.microsoft.com/office/drawing/2014/main" id="{6DB82EC3-4AED-F366-1C20-CA64447359B5}"/>
              </a:ext>
            </a:extLst>
          </p:cNvPr>
          <p:cNvPicPr>
            <a:picLocks noChangeAspect="1"/>
          </p:cNvPicPr>
          <p:nvPr/>
        </p:nvPicPr>
        <p:blipFill rotWithShape="1">
          <a:blip r:embed="rId5">
            <a:extLst>
              <a:ext uri="{28A0092B-C50C-407E-A947-70E740481C1C}">
                <a14:useLocalDpi xmlns:a14="http://schemas.microsoft.com/office/drawing/2010/main" val="0"/>
              </a:ext>
            </a:extLst>
          </a:blip>
          <a:srcRect t="38667" b="35118"/>
          <a:stretch/>
        </p:blipFill>
        <p:spPr>
          <a:xfrm>
            <a:off x="3493165" y="-162980"/>
            <a:ext cx="4682293" cy="1675638"/>
          </a:xfrm>
          <a:prstGeom prst="rect">
            <a:avLst/>
          </a:prstGeom>
        </p:spPr>
      </p:pic>
      <p:pic>
        <p:nvPicPr>
          <p:cNvPr id="9" name="Picture 8">
            <a:extLst>
              <a:ext uri="{FF2B5EF4-FFF2-40B4-BE49-F238E27FC236}">
                <a16:creationId xmlns:a16="http://schemas.microsoft.com/office/drawing/2014/main" id="{660E264E-E7AD-9F94-B323-6A9C22EBA066}"/>
              </a:ext>
            </a:extLst>
          </p:cNvPr>
          <p:cNvPicPr>
            <a:picLocks noChangeAspect="1"/>
          </p:cNvPicPr>
          <p:nvPr/>
        </p:nvPicPr>
        <p:blipFill>
          <a:blip r:embed="rId6"/>
          <a:stretch>
            <a:fillRect/>
          </a:stretch>
        </p:blipFill>
        <p:spPr>
          <a:xfrm>
            <a:off x="4210085" y="190338"/>
            <a:ext cx="3328704" cy="707197"/>
          </a:xfrm>
          <a:prstGeom prst="rect">
            <a:avLst/>
          </a:prstGeom>
        </p:spPr>
      </p:pic>
      <p:pic>
        <p:nvPicPr>
          <p:cNvPr id="11" name="Picture 10">
            <a:extLst>
              <a:ext uri="{FF2B5EF4-FFF2-40B4-BE49-F238E27FC236}">
                <a16:creationId xmlns:a16="http://schemas.microsoft.com/office/drawing/2014/main" id="{0E9B9822-0F1E-0D0D-925C-0407491AC88F}"/>
              </a:ext>
            </a:extLst>
          </p:cNvPr>
          <p:cNvPicPr>
            <a:picLocks noChangeAspect="1"/>
          </p:cNvPicPr>
          <p:nvPr/>
        </p:nvPicPr>
        <p:blipFill>
          <a:blip r:embed="rId7"/>
          <a:stretch>
            <a:fillRect/>
          </a:stretch>
        </p:blipFill>
        <p:spPr>
          <a:xfrm>
            <a:off x="975808" y="817702"/>
            <a:ext cx="4371211" cy="1926503"/>
          </a:xfrm>
          <a:prstGeom prst="rect">
            <a:avLst/>
          </a:prstGeom>
        </p:spPr>
      </p:pic>
      <p:pic>
        <p:nvPicPr>
          <p:cNvPr id="15" name="Picture 14">
            <a:extLst>
              <a:ext uri="{FF2B5EF4-FFF2-40B4-BE49-F238E27FC236}">
                <a16:creationId xmlns:a16="http://schemas.microsoft.com/office/drawing/2014/main" id="{59484840-0AC0-B929-9D9D-230668745923}"/>
              </a:ext>
            </a:extLst>
          </p:cNvPr>
          <p:cNvPicPr>
            <a:picLocks noChangeAspect="1"/>
          </p:cNvPicPr>
          <p:nvPr/>
        </p:nvPicPr>
        <p:blipFill>
          <a:blip r:embed="rId8"/>
          <a:stretch>
            <a:fillRect/>
          </a:stretch>
        </p:blipFill>
        <p:spPr>
          <a:xfrm>
            <a:off x="1517686" y="2547357"/>
            <a:ext cx="9943438" cy="3060457"/>
          </a:xfrm>
          <a:prstGeom prst="rect">
            <a:avLst/>
          </a:prstGeom>
        </p:spPr>
      </p:pic>
    </p:spTree>
    <p:extLst>
      <p:ext uri="{BB962C8B-B14F-4D97-AF65-F5344CB8AC3E}">
        <p14:creationId xmlns:p14="http://schemas.microsoft.com/office/powerpoint/2010/main" val="39815206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grpSp>
        <p:nvGrpSpPr>
          <p:cNvPr id="39" name="Group 38">
            <a:extLst>
              <a:ext uri="{FF2B5EF4-FFF2-40B4-BE49-F238E27FC236}">
                <a16:creationId xmlns:a16="http://schemas.microsoft.com/office/drawing/2014/main" id="{64415735-4A47-5E30-3091-073D40E67DB4}"/>
              </a:ext>
            </a:extLst>
          </p:cNvPr>
          <p:cNvGrpSpPr/>
          <p:nvPr/>
        </p:nvGrpSpPr>
        <p:grpSpPr>
          <a:xfrm>
            <a:off x="264153" y="1103001"/>
            <a:ext cx="3914713" cy="1015665"/>
            <a:chOff x="316289" y="1175540"/>
            <a:chExt cx="3914713" cy="1015665"/>
          </a:xfrm>
        </p:grpSpPr>
        <p:sp>
          <p:nvSpPr>
            <p:cNvPr id="38" name="TextBox 37">
              <a:extLst>
                <a:ext uri="{FF2B5EF4-FFF2-40B4-BE49-F238E27FC236}">
                  <a16:creationId xmlns:a16="http://schemas.microsoft.com/office/drawing/2014/main" id="{6EF4A5FD-2335-7504-CA2D-003A00C21ACA}"/>
                </a:ext>
              </a:extLst>
            </p:cNvPr>
            <p:cNvSpPr txBox="1"/>
            <p:nvPr/>
          </p:nvSpPr>
          <p:spPr>
            <a:xfrm>
              <a:off x="316289" y="1175542"/>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HOẠT ĐỘNG</a:t>
              </a:r>
            </a:p>
          </p:txBody>
        </p:sp>
        <p:sp>
          <p:nvSpPr>
            <p:cNvPr id="30" name="TextBox 29">
              <a:extLst>
                <a:ext uri="{FF2B5EF4-FFF2-40B4-BE49-F238E27FC236}">
                  <a16:creationId xmlns:a16="http://schemas.microsoft.com/office/drawing/2014/main" id="{9A0BB592-DF32-1733-31A3-3D8A147AC1CC}"/>
                </a:ext>
              </a:extLst>
            </p:cNvPr>
            <p:cNvSpPr txBox="1"/>
            <p:nvPr/>
          </p:nvSpPr>
          <p:spPr>
            <a:xfrm>
              <a:off x="324702" y="1175540"/>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ED7D31"/>
                  </a:solidFill>
                  <a:effectLst/>
                  <a:uLnTx/>
                  <a:uFillTx/>
                  <a:latin typeface="LNTH-LuoLuoNotangYuanTi 1" pitchFamily="2" charset="-128"/>
                  <a:ea typeface="LNTH-LuoLuoNotangYuanTi 1" pitchFamily="2" charset="-128"/>
                  <a:cs typeface="LNTH-LuoLuoNotangYuanTi 1" pitchFamily="2" charset="-128"/>
                </a:rPr>
                <a:t>HOẠT ĐỘNG</a:t>
              </a:r>
            </a:p>
          </p:txBody>
        </p:sp>
      </p:grpSp>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5430" y="217339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4"/>
          <a:stretch>
            <a:fillRect/>
          </a:stretch>
        </p:blipFill>
        <p:spPr>
          <a:xfrm>
            <a:off x="3443873" y="-57481"/>
            <a:ext cx="8590008" cy="3432345"/>
          </a:xfrm>
          <a:prstGeom prst="rect">
            <a:avLst/>
          </a:prstGeom>
        </p:spPr>
      </p:pic>
      <p:sp>
        <p:nvSpPr>
          <p:cNvPr id="21" name="Oval 20"/>
          <p:cNvSpPr/>
          <p:nvPr/>
        </p:nvSpPr>
        <p:spPr>
          <a:xfrm>
            <a:off x="12406113" y="1582533"/>
            <a:ext cx="2362200" cy="2288827"/>
          </a:xfrm>
          <a:prstGeom prst="ellipse">
            <a:avLst/>
          </a:prstGeom>
          <a:blipFill dpi="0" rotWithShape="1">
            <a:blip r:embed="rId15">
              <a:alphaModFix amt="47000"/>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0"/>
                                        <p:tgtEl>
                                          <p:spTgt spid="39"/>
                                        </p:tgtEl>
                                      </p:cBhvr>
                                    </p:animEffect>
                                    <p:anim calcmode="lin" valueType="num">
                                      <p:cBhvr>
                                        <p:cTn id="8" dur="2000" fill="hold"/>
                                        <p:tgtEl>
                                          <p:spTgt spid="39"/>
                                        </p:tgtEl>
                                        <p:attrNameLst>
                                          <p:attrName>ppt_w</p:attrName>
                                        </p:attrNameLst>
                                      </p:cBhvr>
                                      <p:tavLst>
                                        <p:tav tm="0" fmla="#ppt_w*sin(2.5*pi*$)">
                                          <p:val>
                                            <p:fltVal val="0"/>
                                          </p:val>
                                        </p:tav>
                                        <p:tav tm="100000">
                                          <p:val>
                                            <p:fltVal val="1"/>
                                          </p:val>
                                        </p:tav>
                                      </p:tavLst>
                                    </p:anim>
                                    <p:anim calcmode="lin" valueType="num">
                                      <p:cBhvr>
                                        <p:cTn id="9" dur="2000" fill="hold"/>
                                        <p:tgtEl>
                                          <p:spTgt spid="39"/>
                                        </p:tgtEl>
                                        <p:attrNameLst>
                                          <p:attrName>ppt_h</p:attrName>
                                        </p:attrNameLst>
                                      </p:cBhvr>
                                      <p:tavLst>
                                        <p:tav tm="0">
                                          <p:val>
                                            <p:strVal val="#ppt_h"/>
                                          </p:val>
                                        </p:tav>
                                        <p:tav tm="100000">
                                          <p:val>
                                            <p:strVal val="#ppt_h"/>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127" y="0"/>
            <a:ext cx="1162373" cy="1137672"/>
          </a:xfrm>
          <a:prstGeom prst="rect">
            <a:avLst/>
          </a:prstGeom>
        </p:spPr>
      </p:pic>
      <p:pic>
        <p:nvPicPr>
          <p:cNvPr id="14" name="Picture 7">
            <a:extLst>
              <a:ext uri="{FF2B5EF4-FFF2-40B4-BE49-F238E27FC236}">
                <a16:creationId xmlns:a16="http://schemas.microsoft.com/office/drawing/2014/main" id="{BD2DF8EB-4BFE-535F-E1B0-2B80B3B15EE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83503" y="3277967"/>
            <a:ext cx="4725776" cy="2861243"/>
          </a:xfrm>
          <a:prstGeom prst="rect">
            <a:avLst/>
          </a:prstGeom>
        </p:spPr>
      </p:pic>
      <p:pic>
        <p:nvPicPr>
          <p:cNvPr id="3074" name="Picture 2" descr="Em Bé Học Bài, Học Sinh Mầm Non - KhoThietKe.Net">
            <a:extLst>
              <a:ext uri="{FF2B5EF4-FFF2-40B4-BE49-F238E27FC236}">
                <a16:creationId xmlns:a16="http://schemas.microsoft.com/office/drawing/2014/main" id="{66CFE989-F209-D174-4268-BE93BA0083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1363" y="3734242"/>
            <a:ext cx="3171849" cy="190977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6812A794-AB04-F44C-E2EC-C3304D5B7BBC}"/>
              </a:ext>
            </a:extLst>
          </p:cNvPr>
          <p:cNvGrpSpPr/>
          <p:nvPr/>
        </p:nvGrpSpPr>
        <p:grpSpPr>
          <a:xfrm>
            <a:off x="4384746" y="1229464"/>
            <a:ext cx="3099216" cy="1678441"/>
            <a:chOff x="869770" y="2086606"/>
            <a:chExt cx="3099216" cy="1678441"/>
          </a:xfrm>
        </p:grpSpPr>
        <p:sp>
          <p:nvSpPr>
            <p:cNvPr id="20" name="Rectangle: Rounded Corners 19">
              <a:extLst>
                <a:ext uri="{FF2B5EF4-FFF2-40B4-BE49-F238E27FC236}">
                  <a16:creationId xmlns:a16="http://schemas.microsoft.com/office/drawing/2014/main" id="{5CCCB092-2F57-7D64-AF16-CCD2F698460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7D2E7978-A87B-A5C2-2FC7-531D264CDADD}"/>
                </a:ext>
              </a:extLst>
            </p:cNvPr>
            <p:cNvSpPr txBox="1"/>
            <p:nvPr/>
          </p:nvSpPr>
          <p:spPr>
            <a:xfrm>
              <a:off x="1668208" y="2882095"/>
              <a:ext cx="23007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90E5BADE-E60B-AB26-745D-FEAF10F615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52" name="Group 51">
            <a:extLst>
              <a:ext uri="{FF2B5EF4-FFF2-40B4-BE49-F238E27FC236}">
                <a16:creationId xmlns:a16="http://schemas.microsoft.com/office/drawing/2014/main" id="{8F18881C-B74E-6843-68A6-9ADCF96DA3C7}"/>
              </a:ext>
            </a:extLst>
          </p:cNvPr>
          <p:cNvGrpSpPr/>
          <p:nvPr/>
        </p:nvGrpSpPr>
        <p:grpSpPr>
          <a:xfrm>
            <a:off x="8923004" y="1409817"/>
            <a:ext cx="3030511" cy="1504256"/>
            <a:chOff x="5006569" y="2258732"/>
            <a:chExt cx="3030511" cy="1504256"/>
          </a:xfrm>
        </p:grpSpPr>
        <p:sp>
          <p:nvSpPr>
            <p:cNvPr id="37" name="Rectangle: Rounded Corners 36">
              <a:extLst>
                <a:ext uri="{FF2B5EF4-FFF2-40B4-BE49-F238E27FC236}">
                  <a16:creationId xmlns:a16="http://schemas.microsoft.com/office/drawing/2014/main" id="{BB3C7EA4-9FE4-23B3-22D4-BD1F16CCD208}"/>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2F06BA5C-9689-DD44-38C2-D7895C3D299A}"/>
                </a:ext>
              </a:extLst>
            </p:cNvPr>
            <p:cNvSpPr txBox="1"/>
            <p:nvPr/>
          </p:nvSpPr>
          <p:spPr>
            <a:xfrm>
              <a:off x="5736302" y="2880036"/>
              <a:ext cx="23007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pic>
          <p:nvPicPr>
            <p:cNvPr id="48" name="Picture 47">
              <a:extLst>
                <a:ext uri="{FF2B5EF4-FFF2-40B4-BE49-F238E27FC236}">
                  <a16:creationId xmlns:a16="http://schemas.microsoft.com/office/drawing/2014/main" id="{DD7A32DA-AF21-784E-BD0F-B5965D031C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51" name="Group 50">
            <a:extLst>
              <a:ext uri="{FF2B5EF4-FFF2-40B4-BE49-F238E27FC236}">
                <a16:creationId xmlns:a16="http://schemas.microsoft.com/office/drawing/2014/main" id="{65B60BCA-6829-9747-3DE4-C293F42B9C44}"/>
              </a:ext>
            </a:extLst>
          </p:cNvPr>
          <p:cNvGrpSpPr/>
          <p:nvPr/>
        </p:nvGrpSpPr>
        <p:grpSpPr>
          <a:xfrm>
            <a:off x="6871861" y="3239439"/>
            <a:ext cx="3281287" cy="1443735"/>
            <a:chOff x="8958284" y="2317194"/>
            <a:chExt cx="3281287" cy="1443735"/>
          </a:xfrm>
        </p:grpSpPr>
        <p:sp>
          <p:nvSpPr>
            <p:cNvPr id="42" name="Rectangle: Rounded Corners 41">
              <a:extLst>
                <a:ext uri="{FF2B5EF4-FFF2-40B4-BE49-F238E27FC236}">
                  <a16:creationId xmlns:a16="http://schemas.microsoft.com/office/drawing/2014/main" id="{D7F91695-3144-B12A-B6BF-580A0E3942D2}"/>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TextBox 42">
              <a:extLst>
                <a:ext uri="{FF2B5EF4-FFF2-40B4-BE49-F238E27FC236}">
                  <a16:creationId xmlns:a16="http://schemas.microsoft.com/office/drawing/2014/main" id="{BAADA1BB-D75D-B009-F589-95DD776A4AEF}"/>
                </a:ext>
              </a:extLst>
            </p:cNvPr>
            <p:cNvSpPr txBox="1"/>
            <p:nvPr/>
          </p:nvSpPr>
          <p:spPr>
            <a:xfrm>
              <a:off x="9938793" y="2880036"/>
              <a:ext cx="23007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Tay dò</a:t>
              </a:r>
            </a:p>
          </p:txBody>
        </p:sp>
        <p:pic>
          <p:nvPicPr>
            <p:cNvPr id="50" name="Picture 49">
              <a:extLst>
                <a:ext uri="{FF2B5EF4-FFF2-40B4-BE49-F238E27FC236}">
                  <a16:creationId xmlns:a16="http://schemas.microsoft.com/office/drawing/2014/main" id="{63EF6D5D-B1F4-580D-1959-BD00E7FB271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 name="Picture 1">
            <a:extLst>
              <a:ext uri="{FF2B5EF4-FFF2-40B4-BE49-F238E27FC236}">
                <a16:creationId xmlns:a16="http://schemas.microsoft.com/office/drawing/2014/main" id="{A7DE891A-324D-7CF1-503A-E76081938097}"/>
              </a:ext>
            </a:extLst>
          </p:cNvPr>
          <p:cNvPicPr>
            <a:picLocks noChangeAspect="1"/>
          </p:cNvPicPr>
          <p:nvPr/>
        </p:nvPicPr>
        <p:blipFill>
          <a:blip r:embed="rId15"/>
          <a:stretch>
            <a:fillRect/>
          </a:stretch>
        </p:blipFill>
        <p:spPr>
          <a:xfrm>
            <a:off x="5836136" y="296088"/>
            <a:ext cx="4322439" cy="1780186"/>
          </a:xfrm>
          <a:prstGeom prst="rect">
            <a:avLst/>
          </a:prstGeom>
        </p:spPr>
      </p:pic>
      <p:pic>
        <p:nvPicPr>
          <p:cNvPr id="4" name="Picture 4" descr="3D animation, mother, short hair, glasses, blue checkered shirt, gray pants, sandals, backpack">
            <a:extLst>
              <a:ext uri="{FF2B5EF4-FFF2-40B4-BE49-F238E27FC236}">
                <a16:creationId xmlns:a16="http://schemas.microsoft.com/office/drawing/2014/main" id="{31CA1379-9197-3C36-2E9E-AD969D2FDF1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750" fill="hold"/>
                                        <p:tgtEl>
                                          <p:spTgt spid="51"/>
                                        </p:tgtEl>
                                        <p:attrNameLst>
                                          <p:attrName>ppt_x</p:attrName>
                                        </p:attrNameLst>
                                      </p:cBhvr>
                                      <p:tavLst>
                                        <p:tav tm="0">
                                          <p:val>
                                            <p:strVal val="#ppt_x"/>
                                          </p:val>
                                        </p:tav>
                                        <p:tav tm="100000">
                                          <p:val>
                                            <p:strVal val="#ppt_x"/>
                                          </p:val>
                                        </p:tav>
                                      </p:tavLst>
                                    </p:anim>
                                    <p:anim calcmode="lin" valueType="num">
                                      <p:cBhvr additive="base">
                                        <p:cTn id="16" dur="75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9443" y="-1474449"/>
            <a:ext cx="812800" cy="812800"/>
          </a:xfrm>
          <a:prstGeom prst="rect">
            <a:avLst/>
          </a:prstGeom>
        </p:spPr>
      </p:pic>
      <p:pic>
        <p:nvPicPr>
          <p:cNvPr id="4" name="[Đọc_ Tôi là học sinh lớp 1_HTS">
            <a:hlinkClick r:id="" action="ppaction://media"/>
            <a:extLst>
              <a:ext uri="{FF2B5EF4-FFF2-40B4-BE49-F238E27FC236}">
                <a16:creationId xmlns:a16="http://schemas.microsoft.com/office/drawing/2014/main" id="{04A7B17C-B39D-4193-9F7E-DBDE0816D64E}"/>
              </a:ext>
            </a:extLst>
          </p:cNvPr>
          <p:cNvPicPr>
            <a:picLocks noChangeAspect="1"/>
          </p:cNvPicPr>
          <p:nvPr>
            <a:videoFile r:link="rId3"/>
            <p:extLst>
              <p:ext uri="{DAA4B4D4-6D71-4841-9C94-3DE7FCFB9230}">
                <p14:media xmlns:p14="http://schemas.microsoft.com/office/powerpoint/2010/main" r:embed="rId4">
                  <p14:trim st="3036"/>
                </p14:media>
              </p:ext>
            </p:extLst>
          </p:nvPr>
        </p:nvPicPr>
        <p:blipFill>
          <a:blip r:embed="rId7"/>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7" fill="hold"/>
                                        <p:tgtEl>
                                          <p:spTgt spid="2"/>
                                        </p:tgtEl>
                                      </p:cBhvr>
                                    </p:cmd>
                                  </p:childTnLst>
                                </p:cTn>
                              </p:par>
                            </p:childTnLst>
                          </p:cTn>
                        </p:par>
                        <p:par>
                          <p:cTn id="7" fill="hold">
                            <p:stCondLst>
                              <p:cond delay="24377"/>
                            </p:stCondLst>
                            <p:childTnLst>
                              <p:par>
                                <p:cTn id="8" presetID="1" presetClass="mediacall" presetSubtype="0" fill="hold" nodeType="afterEffect">
                                  <p:stCondLst>
                                    <p:cond delay="0"/>
                                  </p:stCondLst>
                                  <p:childTnLst>
                                    <p:cmd type="call" cmd="playFrom(0.0)">
                                      <p:cBhvr>
                                        <p:cTn id="9" dur="29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B628614-3AFE-F06A-F6B2-6969E6804C81}"/>
              </a:ext>
            </a:extLst>
          </p:cNvPr>
          <p:cNvSpPr txBox="1"/>
          <p:nvPr/>
        </p:nvSpPr>
        <p:spPr>
          <a:xfrm>
            <a:off x="552893" y="1477925"/>
            <a:ext cx="8697433" cy="5078313"/>
          </a:xfrm>
          <a:prstGeom prst="rect">
            <a:avLst/>
          </a:prstGeom>
          <a:noFill/>
        </p:spPr>
        <p:txBody>
          <a:bodyPr wrap="square" rtlCol="0">
            <a:spAutoFit/>
          </a:bodyPr>
          <a:lstStyle/>
          <a:p>
            <a:pPr algn="just" defTabSz="914377"/>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tên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sinh</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1A,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Tiểu</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Lê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Quý</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Đôn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mặc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bộ</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đồng</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phục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hãnh</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diện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lắm</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defTabSz="914377"/>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Hồi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cái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mà</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bây</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đã</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được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truyện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còn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toán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nữa</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nhiều</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defTabSz="914377"/>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Ai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chững</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chạc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hẳn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en-US" sz="3600" dirty="0"/>
          </a:p>
        </p:txBody>
      </p:sp>
      <p:sp>
        <p:nvSpPr>
          <p:cNvPr id="5" name="TextBox 4">
            <a:extLst>
              <a:ext uri="{FF2B5EF4-FFF2-40B4-BE49-F238E27FC236}">
                <a16:creationId xmlns:a16="http://schemas.microsoft.com/office/drawing/2014/main" id="{998A3E27-2838-529A-0D49-E4D5DF66A368}"/>
              </a:ext>
            </a:extLst>
          </p:cNvPr>
          <p:cNvSpPr txBox="1"/>
          <p:nvPr/>
        </p:nvSpPr>
        <p:spPr>
          <a:xfrm>
            <a:off x="3646967" y="435935"/>
            <a:ext cx="6241311" cy="707886"/>
          </a:xfrm>
          <a:prstGeom prst="rect">
            <a:avLst/>
          </a:prstGeom>
          <a:noFill/>
        </p:spPr>
        <p:txBody>
          <a:bodyPr wrap="square" rtlCol="0">
            <a:spAutoFit/>
          </a:bodyPr>
          <a:lstStyle/>
          <a:p>
            <a:r>
              <a:rPr lang="en-US" sz="4000" b="1" dirty="0">
                <a:solidFill>
                  <a:srgbClr val="EE325A"/>
                </a:solidFill>
                <a:latin typeface="Arial-Rounded" panose="020B0500000000000000" pitchFamily="34" charset="0"/>
                <a:ea typeface="Arial-Rounded" panose="020B0500000000000000" pitchFamily="34" charset="0"/>
                <a:cs typeface="Arial-Rounded" panose="020B0500000000000000" pitchFamily="34" charset="0"/>
              </a:rPr>
              <a:t>TÔI LÀ HỌC SINH LỚP 1</a:t>
            </a:r>
          </a:p>
        </p:txBody>
      </p:sp>
      <p:pic>
        <p:nvPicPr>
          <p:cNvPr id="10" name="Picture 9">
            <a:extLst>
              <a:ext uri="{FF2B5EF4-FFF2-40B4-BE49-F238E27FC236}">
                <a16:creationId xmlns:a16="http://schemas.microsoft.com/office/drawing/2014/main" id="{17A737AA-00B4-4B7D-0ACA-A8297E31EDF1}"/>
              </a:ext>
            </a:extLst>
          </p:cNvPr>
          <p:cNvPicPr>
            <a:picLocks noChangeAspect="1"/>
          </p:cNvPicPr>
          <p:nvPr/>
        </p:nvPicPr>
        <p:blipFill>
          <a:blip r:embed="rId3"/>
          <a:stretch>
            <a:fillRect/>
          </a:stretch>
        </p:blipFill>
        <p:spPr>
          <a:xfrm>
            <a:off x="9415221" y="1520456"/>
            <a:ext cx="2241832" cy="4647875"/>
          </a:xfrm>
          <a:prstGeom prst="rect">
            <a:avLst/>
          </a:prstGeom>
        </p:spPr>
      </p:pic>
      <p:sp>
        <p:nvSpPr>
          <p:cNvPr id="2" name="TextBox 1">
            <a:extLst>
              <a:ext uri="{FF2B5EF4-FFF2-40B4-BE49-F238E27FC236}">
                <a16:creationId xmlns:a16="http://schemas.microsoft.com/office/drawing/2014/main" id="{8AD73777-1BDE-666C-EA2C-F492C01BBC85}"/>
              </a:ext>
            </a:extLst>
          </p:cNvPr>
          <p:cNvSpPr txBox="1"/>
          <p:nvPr/>
        </p:nvSpPr>
        <p:spPr>
          <a:xfrm>
            <a:off x="8970380" y="6065134"/>
            <a:ext cx="2534855"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(Trung Sơn)</a:t>
            </a:r>
          </a:p>
        </p:txBody>
      </p:sp>
    </p:spTree>
    <p:extLst>
      <p:ext uri="{BB962C8B-B14F-4D97-AF65-F5344CB8AC3E}">
        <p14:creationId xmlns:p14="http://schemas.microsoft.com/office/powerpoint/2010/main" val="337116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167442-13B6-60E7-77F6-286E094CB47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CB511272-8BE5-6EC6-B8A2-DBBA9C489F41}"/>
              </a:ext>
            </a:extLst>
          </p:cNvPr>
          <p:cNvSpPr/>
          <p:nvPr/>
        </p:nvSpPr>
        <p:spPr>
          <a:xfrm>
            <a:off x="2991431" y="2046071"/>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0485467F-9A19-E775-7A32-52D3FBF0E4F4}"/>
              </a:ext>
            </a:extLst>
          </p:cNvPr>
          <p:cNvSpPr txBox="1"/>
          <p:nvPr/>
        </p:nvSpPr>
        <p:spPr>
          <a:xfrm>
            <a:off x="3212467" y="1964570"/>
            <a:ext cx="3512457" cy="923330"/>
          </a:xfrm>
          <a:prstGeom prst="rect">
            <a:avLst/>
          </a:prstGeom>
          <a:noFill/>
        </p:spPr>
        <p:txBody>
          <a:bodyPr wrap="square" rtlCol="0">
            <a:spAutoFit/>
          </a:bodyPr>
          <a:lstStyle/>
          <a:p>
            <a:pPr lvl="0"/>
            <a:r>
              <a:rPr lang="en-US" sz="54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hãnh</a:t>
            </a:r>
            <a:r>
              <a:rPr lang="en-US" sz="54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diện</a:t>
            </a:r>
            <a:endPar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id="{B6E691A2-F820-B5B4-1B81-9E09A06E251D}"/>
              </a:ext>
            </a:extLst>
          </p:cNvPr>
          <p:cNvSpPr/>
          <p:nvPr/>
        </p:nvSpPr>
        <p:spPr>
          <a:xfrm>
            <a:off x="4883887" y="3375316"/>
            <a:ext cx="4238847"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36820BB9-7D04-3867-A7B0-2B6926CD353A}"/>
              </a:ext>
            </a:extLst>
          </p:cNvPr>
          <p:cNvSpPr txBox="1"/>
          <p:nvPr/>
        </p:nvSpPr>
        <p:spPr>
          <a:xfrm>
            <a:off x="5199322" y="3334565"/>
            <a:ext cx="3776778" cy="923330"/>
          </a:xfrm>
          <a:prstGeom prst="rect">
            <a:avLst/>
          </a:prstGeom>
          <a:noFill/>
        </p:spPr>
        <p:txBody>
          <a:bodyPr wrap="square" rtlCol="0">
            <a:spAutoFit/>
          </a:bodyPr>
          <a:lstStyle/>
          <a:p>
            <a:pPr lvl="0"/>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4" descr="3D animation, mother, short hair, glasses, blue checkered shirt, gray pants, sandals, backpack">
            <a:extLst>
              <a:ext uri="{FF2B5EF4-FFF2-40B4-BE49-F238E27FC236}">
                <a16:creationId xmlns:a16="http://schemas.microsoft.com/office/drawing/2014/main" id="{92976BD1-BC4C-F2C6-924F-014DCBE9B95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DE8642E-E24E-28BA-002D-0E6F79A30445}"/>
              </a:ext>
            </a:extLst>
          </p:cNvPr>
          <p:cNvPicPr>
            <a:picLocks noChangeAspect="1"/>
          </p:cNvPicPr>
          <p:nvPr/>
        </p:nvPicPr>
        <p:blipFill>
          <a:blip r:embed="rId6"/>
          <a:stretch>
            <a:fillRect/>
          </a:stretch>
        </p:blipFill>
        <p:spPr>
          <a:xfrm>
            <a:off x="1583153" y="-99542"/>
            <a:ext cx="9813767" cy="1902106"/>
          </a:xfrm>
          <a:prstGeom prst="rect">
            <a:avLst/>
          </a:prstGeom>
        </p:spPr>
      </p:pic>
      <p:sp>
        <p:nvSpPr>
          <p:cNvPr id="13" name="Rectangle: Rounded Corners 12">
            <a:extLst>
              <a:ext uri="{FF2B5EF4-FFF2-40B4-BE49-F238E27FC236}">
                <a16:creationId xmlns:a16="http://schemas.microsoft.com/office/drawing/2014/main" id="{6BC089E7-067A-53EC-4AA0-0BE0DDB87A26}"/>
              </a:ext>
            </a:extLst>
          </p:cNvPr>
          <p:cNvSpPr/>
          <p:nvPr/>
        </p:nvSpPr>
        <p:spPr>
          <a:xfrm>
            <a:off x="7435702" y="484260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DFD34116-7208-A365-EA51-2AE2C075FFB5}"/>
              </a:ext>
            </a:extLst>
          </p:cNvPr>
          <p:cNvSpPr txBox="1"/>
          <p:nvPr/>
        </p:nvSpPr>
        <p:spPr>
          <a:xfrm>
            <a:off x="7474688" y="4801858"/>
            <a:ext cx="4053225" cy="923330"/>
          </a:xfrm>
          <a:prstGeom prst="rect">
            <a:avLst/>
          </a:prstGeom>
          <a:noFill/>
        </p:spPr>
        <p:txBody>
          <a:bodyPr wrap="square" rtlCol="0">
            <a:spAutoFit/>
          </a:bodyPr>
          <a:lstStyle/>
          <a:p>
            <a:pPr lvl="0"/>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chững</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chạc</a:t>
            </a:r>
            <a:endPar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459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3" grpId="0" animBg="1"/>
      <p:bldP spid="14"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766</Words>
  <Application>Microsoft Office PowerPoint</Application>
  <PresentationFormat>Widescreen</PresentationFormat>
  <Paragraphs>81</Paragraphs>
  <Slides>31</Slides>
  <Notes>7</Notes>
  <HiddenSlides>0</HiddenSlides>
  <MMClips>4</MMClips>
  <ScaleCrop>false</ScaleCrop>
  <HeadingPairs>
    <vt:vector size="6" baseType="variant">
      <vt:variant>
        <vt:lpstr>Fonts Used</vt:lpstr>
      </vt:variant>
      <vt:variant>
        <vt:i4>9</vt:i4>
      </vt:variant>
      <vt:variant>
        <vt:lpstr>Theme</vt:lpstr>
      </vt:variant>
      <vt:variant>
        <vt:i4>14</vt:i4>
      </vt:variant>
      <vt:variant>
        <vt:lpstr>Slide Titles</vt:lpstr>
      </vt:variant>
      <vt:variant>
        <vt:i4>31</vt:i4>
      </vt:variant>
    </vt:vector>
  </HeadingPairs>
  <TitlesOfParts>
    <vt:vector size="54" baseType="lpstr">
      <vt:lpstr>#9Slide03 Montserrat Black</vt:lpstr>
      <vt:lpstr>Arial</vt:lpstr>
      <vt:lpstr>Arial-Rounded</vt:lpstr>
      <vt:lpstr>Calibri</vt:lpstr>
      <vt:lpstr>Calibri Light</vt:lpstr>
      <vt:lpstr>DFPOP1-W9</vt:lpstr>
      <vt:lpstr>HL Hoctro</vt:lpstr>
      <vt:lpstr>LNTH-LuoLuoNotangYuanTi 1</vt:lpstr>
      <vt:lpstr>Showcard Gothic</vt:lpstr>
      <vt:lpstr>Office 主题</vt:lpstr>
      <vt:lpstr>5_Office Theme</vt:lpstr>
      <vt:lpstr>2_Office 主题</vt:lpstr>
      <vt:lpstr>1_Office 主题</vt:lpstr>
      <vt:lpstr>3_Office 主题</vt:lpstr>
      <vt:lpstr>5_Office 主题</vt:lpstr>
      <vt:lpstr>4_Office 主题</vt:lpstr>
      <vt:lpstr>6_Office 主题</vt:lpstr>
      <vt:lpstr>7_Office 主题</vt:lpstr>
      <vt:lpstr>8_Office 主题</vt:lpstr>
      <vt:lpstr>9_Office 主题</vt:lpstr>
      <vt:lpstr>10_Office 主题</vt:lpstr>
      <vt:lpstr>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51</cp:revision>
  <dcterms:created xsi:type="dcterms:W3CDTF">2021-10-24T10:21:26Z</dcterms:created>
  <dcterms:modified xsi:type="dcterms:W3CDTF">2026-06-05T07:15:52Z</dcterms:modified>
</cp:coreProperties>
</file>