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9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  <p:sldMasterId id="2147483671" r:id="rId4"/>
    <p:sldMasterId id="2147483674" r:id="rId5"/>
    <p:sldMasterId id="2147483677" r:id="rId6"/>
    <p:sldMasterId id="2147483680" r:id="rId7"/>
    <p:sldMasterId id="2147483693" r:id="rId8"/>
    <p:sldMasterId id="2147483696" r:id="rId9"/>
    <p:sldMasterId id="2147483702" r:id="rId10"/>
  </p:sldMasterIdLst>
  <p:notesMasterIdLst>
    <p:notesMasterId r:id="rId41"/>
  </p:notesMasterIdLst>
  <p:sldIdLst>
    <p:sldId id="317" r:id="rId11"/>
    <p:sldId id="318" r:id="rId12"/>
    <p:sldId id="333" r:id="rId13"/>
    <p:sldId id="320" r:id="rId14"/>
    <p:sldId id="256" r:id="rId15"/>
    <p:sldId id="284" r:id="rId16"/>
    <p:sldId id="285" r:id="rId17"/>
    <p:sldId id="286" r:id="rId18"/>
    <p:sldId id="287" r:id="rId19"/>
    <p:sldId id="288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295" r:id="rId29"/>
    <p:sldId id="296" r:id="rId30"/>
    <p:sldId id="297" r:id="rId31"/>
    <p:sldId id="298" r:id="rId32"/>
    <p:sldId id="300" r:id="rId33"/>
    <p:sldId id="301" r:id="rId34"/>
    <p:sldId id="302" r:id="rId35"/>
    <p:sldId id="303" r:id="rId36"/>
    <p:sldId id="304" r:id="rId37"/>
    <p:sldId id="331" r:id="rId38"/>
    <p:sldId id="332" r:id="rId39"/>
    <p:sldId id="33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97" d="100"/>
          <a:sy n="97" d="100"/>
        </p:scale>
        <p:origin x="185" y="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164B5-7BF7-41F9-BB93-7BAB883DFCF8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478EBF-AE5B-4B36-A162-E6A27CF95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2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97BBC-5FFA-4C40-A639-F100E35BD2D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87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97BBC-5FFA-4C40-A639-F100E35BD2DE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50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7A1E-6D6E-4420-AB7A-70B4A462D3E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65C2-4739-4A81-B0C0-9AA731B6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60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7A1E-6D6E-4420-AB7A-70B4A462D3E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65C2-4739-4A81-B0C0-9AA731B6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07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7A1E-6D6E-4420-AB7A-70B4A462D3E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65C2-4739-4A81-B0C0-9AA731B6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29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105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784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>
                <a:solidFill>
                  <a:prstClr val="black"/>
                </a:solidFill>
              </a:rPr>
              <a:pPr/>
              <a:t>6/5/2026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21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057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310991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86487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0328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33996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7A1E-6D6E-4420-AB7A-70B4A462D3E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65C2-4739-4A81-B0C0-9AA731B6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594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257137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21594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573358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096427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46DEB-8A67-46CF-BA1E-44DA28EC84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A1895-E28E-4AB5-828F-13348E7EA8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5A8AB-D3CA-4521-B0E2-FCE9A83D6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B3EA-A671-45EB-A49F-7FC707909A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D94FA-2BC8-4B01-9612-5F049323C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53151-F286-45B5-A60C-D729A9C9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4CE2-6013-43B7-9901-788753AAA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7964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5B57E-23A9-49B6-BA07-4860164A9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BB89CD-7D33-4841-B765-7CC86B054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0B9B3-5E0E-4523-959A-2BC13AC1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B3EA-A671-45EB-A49F-7FC707909A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1C13E-C447-4AF2-805A-D07F0B2D8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981D1-BD00-4A2A-B9BA-D429A45C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4CE2-6013-43B7-9901-788753AAA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68583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54D9D-3F3B-4798-BF42-200998349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3EE94-CA91-490B-A8AE-E44F4D07D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C8182-5603-4474-88D9-70F84E83A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B3EA-A671-45EB-A49F-7FC707909A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1ECE5-7293-406E-BC96-7B458169E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CE009-1A46-4D66-9637-038D40037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4CE2-6013-43B7-9901-788753AAA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3388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78208-477C-4ABD-B374-864359044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0FDE0-44C6-422D-B909-7B36F5F8EC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5BEAA0-8550-43D9-BAA0-A37D9E175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0D2899-4DDA-47A7-A34C-C15196494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B3EA-A671-45EB-A49F-7FC707909A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C8127-FAF6-45A8-84B3-0D3E8145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94204-D616-40E8-B6C0-9F7ACFD1A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4CE2-6013-43B7-9901-788753AAA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0247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70C22-4318-4C82-B60E-E85179D94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0D4F3-F46E-4ED1-966E-DF1F2B6FF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BCA9CC-2DA1-407C-BFD1-C96DB5C02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328D74-7804-43A7-8CAA-9B65A26469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85A356-1B5C-4E38-AF9E-FAB5EED678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33AE5B-7A23-4FC5-9A3F-86D92588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B3EA-A671-45EB-A49F-7FC707909A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82724E-FFA9-47E0-8840-D8465EE6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734820-C75B-4D14-8BD7-9F28838A5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4CE2-6013-43B7-9901-788753AAA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6775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73AF4-7C12-4520-B5FE-1CB154333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20C10B-0213-4770-B096-75B1E1E6B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B3EA-A671-45EB-A49F-7FC707909A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A0F167-BC7F-47BF-AF86-CA3612F1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42DA3C-FBDA-4006-BB40-6FF5987CA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4CE2-6013-43B7-9901-788753AAA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40786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7A1E-6D6E-4420-AB7A-70B4A462D3E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65C2-4739-4A81-B0C0-9AA731B6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539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1BFDA-16E7-4BB5-9361-7D0564FF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B3EA-A671-45EB-A49F-7FC707909A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2EEC6C-22E7-4E04-BAAE-C26FBD82D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A4982-D654-43F0-AAB9-80AF6602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4CE2-6013-43B7-9901-788753AAA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0549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26AAD-C6C3-4003-8B98-97F12DE9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73380-40E0-455D-B7A6-8C5EB0F9E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9ADCC-CBFA-457D-876B-78086FE13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2A515-6172-4EA8-AB17-12589FC5C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B3EA-A671-45EB-A49F-7FC707909A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2861F-EC15-47A2-9EF8-462A30457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F7B3C-432B-4A84-9198-DFB272839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4CE2-6013-43B7-9901-788753AAA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59887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51C72-3634-42F5-B3EA-1CCD4FF75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53E40-A99D-433B-997F-5B38357017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D56B24-8AC9-4DDE-87E2-13A4CC8B0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8705F5-D3B0-41BF-BFF6-65AB6F80C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B3EA-A671-45EB-A49F-7FC707909A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68ACE-EBCD-44BA-A8B5-671A4C07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4C27-D0FC-4486-BD17-C005073DE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4CE2-6013-43B7-9901-788753AAA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28810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91E6F-944E-4063-B95F-AFA330D8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FF618-1AC1-44B9-8C87-0FA716AF0A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09A21-418A-4E4C-ADD1-EF69F2909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B3EA-A671-45EB-A49F-7FC707909A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C9B88-98D7-49B6-80DB-A290D13D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7D3E8-8D81-4C83-9BB4-75E16A7A9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4CE2-6013-43B7-9901-788753AAA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40842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0DEA5F-9FD4-4F7D-A1A8-1962271EA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E430B0-CB6E-4B04-8C32-1BCE30F123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C88D1-0F6C-4D6F-A0D6-42557BB3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8B3EA-A671-45EB-A49F-7FC707909A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3E7C7-DA95-4E91-8253-C6DBF44A9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717EF-A1D9-401C-90E7-CFB0ACDF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24CE2-6013-43B7-9901-788753AAA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47796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8843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27811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91419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23573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2804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7A1E-6D6E-4420-AB7A-70B4A462D3E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65C2-4739-4A81-B0C0-9AA731B6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705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225766"/>
      </p:ext>
    </p:extLst>
  </p:cSld>
  <p:clrMapOvr>
    <a:masterClrMapping/>
  </p:clrMapOvr>
  <p:transition spd="slow">
    <p:push dir="u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52650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7A1E-6D6E-4420-AB7A-70B4A462D3E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65C2-4739-4A81-B0C0-9AA731B6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9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7A1E-6D6E-4420-AB7A-70B4A462D3E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65C2-4739-4A81-B0C0-9AA731B6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13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7A1E-6D6E-4420-AB7A-70B4A462D3E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65C2-4739-4A81-B0C0-9AA731B6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2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7A1E-6D6E-4420-AB7A-70B4A462D3E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65C2-4739-4A81-B0C0-9AA731B6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4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7A1E-6D6E-4420-AB7A-70B4A462D3E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B65C2-4739-4A81-B0C0-9AA731B6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77A1E-6D6E-4420-AB7A-70B4A462D3E0}" type="datetimeFigureOut">
              <a:rPr lang="en-US" smtClean="0"/>
              <a:t>6/5/2026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B65C2-4739-4A81-B0C0-9AA731B6D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5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8" y="6337308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41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5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10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7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1114482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6"/>
          <a:srcRect l="522" b="2285"/>
          <a:stretch/>
        </p:blipFill>
        <p:spPr>
          <a:xfrm>
            <a:off x="-10160" y="-85649"/>
            <a:ext cx="12202160" cy="695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8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8" y="6337308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41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5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10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7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640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8" y="6337308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41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5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10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7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402791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8" y="6337308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41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5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10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7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106522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8" y="6337308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41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5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10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7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2541144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DE2B65-5BF1-48DE-B550-548AC199F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27FE9-83BC-4AF9-B058-986445784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081D9-BEC8-461C-BD4C-F4ADD54EA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8B3EA-A671-45EB-A49F-7FC707909A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6C5F4-74F2-419C-803C-009B78BFB0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A0F26-A1C6-4AA9-A64F-3C33E1B55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24CE2-6013-43B7-9901-788753AAA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895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8" y="6337308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41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5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10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7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2931119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8" y="6337308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41" y="6598372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5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10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7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286095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4" Type="http://schemas.openxmlformats.org/officeDocument/2006/relationships/hyperlink" Target="mailto:nguyentrang81094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3.wav"/><Relationship Id="rId7" Type="http://schemas.openxmlformats.org/officeDocument/2006/relationships/slideLayout" Target="../slideLayouts/slideLayout39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26.png"/><Relationship Id="rId5" Type="http://schemas.microsoft.com/office/2007/relationships/media" Target="../media/media4.wav"/><Relationship Id="rId10" Type="http://schemas.openxmlformats.org/officeDocument/2006/relationships/image" Target="../media/image10.png"/><Relationship Id="rId4" Type="http://schemas.openxmlformats.org/officeDocument/2006/relationships/audio" Target="../media/media3.wav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11" Type="http://schemas.openxmlformats.org/officeDocument/2006/relationships/image" Target="../media/image33.png"/><Relationship Id="rId5" Type="http://schemas.openxmlformats.org/officeDocument/2006/relationships/image" Target="../media/image28.jpg"/><Relationship Id="rId10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jp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jp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10" Type="http://schemas.openxmlformats.org/officeDocument/2006/relationships/image" Target="../media/image29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jp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jp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jp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4.jpg"/><Relationship Id="rId9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12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jp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jp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0565"/>
            <a:ext cx="10515600" cy="5904411"/>
          </a:xfrm>
        </p:spPr>
        <p:txBody>
          <a:bodyPr>
            <a:normAutofit fontScale="90000"/>
          </a:bodyPr>
          <a:lstStyle/>
          <a:p>
            <a:pPr algn="ctr"/>
            <a:r>
              <a:rPr lang="vi-VN" sz="3200" dirty="0">
                <a:solidFill>
                  <a:srgbClr val="0D6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SỞ GIÁO DỤC VÀ ĐÀO TẠO</a:t>
            </a:r>
            <a:r>
              <a:rPr lang="en-US" sz="3200" dirty="0">
                <a:solidFill>
                  <a:srgbClr val="0D6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NINH BÌNH</a:t>
            </a:r>
            <a:br>
              <a:rPr lang="vi-VN" sz="3200" dirty="0">
                <a:solidFill>
                  <a:srgbClr val="0D6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CUỘC THI THIẾT KẾ BÀI GIẢNG E-LEARNING</a:t>
            </a:r>
            <a:r>
              <a:rPr lang="vi-V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vi-V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800" b="1" dirty="0">
                <a:solidFill>
                  <a:srgbClr val="0D6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vi-VN" sz="4800" b="1" dirty="0">
                <a:solidFill>
                  <a:srgbClr val="0D6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4800" b="1" dirty="0">
                <a:solidFill>
                  <a:srgbClr val="0D6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</a:t>
            </a:r>
            <a:r>
              <a:rPr lang="en-US" sz="4800" b="1" dirty="0">
                <a:solidFill>
                  <a:srgbClr val="0D6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8: FOOD – LESSON 1</a:t>
            </a:r>
            <a:br>
              <a:rPr lang="vi-VN" sz="3200" dirty="0">
                <a:solidFill>
                  <a:srgbClr val="0D6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vi-VN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Bộ môn: Tiếng anh – Lớp </a:t>
            </a:r>
            <a:r>
              <a:rPr lang="en-US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b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Tác giả: Nguyễn Thị Thùy Trang</a:t>
            </a:r>
            <a:b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Email: </a:t>
            </a: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/>
              </a:rPr>
              <a:t>nguyentrang81094@gmail.com</a:t>
            </a:r>
            <a:b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Đơn vị công tác: Trường Tiểu học Vĩnh Hào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xã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Liên Minh</a:t>
            </a:r>
            <a:b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tỉnh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Ninh Bình</a:t>
            </a:r>
            <a:br>
              <a:rPr lang="vi-V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904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067" y1="32500" x2="31067" y2="32500"/>
                        <a14:foregroundMark x1="42400" y1="27938" x2="42400" y2="27938"/>
                        <a14:foregroundMark x1="51733" y1="26687" x2="51733" y2="26687"/>
                        <a14:foregroundMark x1="27733" y1="44625" x2="27733" y2="44625"/>
                        <a14:foregroundMark x1="30200" y1="37500" x2="30200" y2="37500"/>
                      </a14:backgroundRemoval>
                    </a14:imgEffect>
                  </a14:imgLayer>
                </a14:imgProps>
              </a:ext>
            </a:extLst>
          </a:blip>
          <a:srcRect l="9770" t="20664" r="8965" b="21468"/>
          <a:stretch/>
        </p:blipFill>
        <p:spPr>
          <a:xfrm>
            <a:off x="651082" y="1418666"/>
            <a:ext cx="3484775" cy="26469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7760" y="3530991"/>
            <a:ext cx="2335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donut</a:t>
            </a:r>
          </a:p>
        </p:txBody>
      </p:sp>
    </p:spTree>
    <p:extLst>
      <p:ext uri="{BB962C8B-B14F-4D97-AF65-F5344CB8AC3E}">
        <p14:creationId xmlns:p14="http://schemas.microsoft.com/office/powerpoint/2010/main" val="2567252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9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Practice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7555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9B64AA-01EE-9FDD-BB47-42BB5F6846C1}"/>
              </a:ext>
            </a:extLst>
          </p:cNvPr>
          <p:cNvSpPr/>
          <p:nvPr/>
        </p:nvSpPr>
        <p:spPr>
          <a:xfrm>
            <a:off x="3089046" y="481026"/>
            <a:ext cx="6237839" cy="795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F79646">
                    <a:lumMod val="75000"/>
                  </a:srgbClr>
                </a:solidFill>
              </a:rPr>
              <a:t>LOOK AND WRITE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654A8-D401-86DB-CA99-AA7A428D569D}"/>
              </a:ext>
            </a:extLst>
          </p:cNvPr>
          <p:cNvSpPr txBox="1"/>
          <p:nvPr/>
        </p:nvSpPr>
        <p:spPr>
          <a:xfrm>
            <a:off x="800610" y="4271979"/>
            <a:ext cx="235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BD919-D3E9-E9B2-27C3-C37FCC30F494}"/>
              </a:ext>
            </a:extLst>
          </p:cNvPr>
          <p:cNvSpPr txBox="1"/>
          <p:nvPr/>
        </p:nvSpPr>
        <p:spPr>
          <a:xfrm>
            <a:off x="1994665" y="4999650"/>
            <a:ext cx="3050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2F9E1-4CDD-143A-57B3-F4400A87DF56}"/>
              </a:ext>
            </a:extLst>
          </p:cNvPr>
          <p:cNvSpPr txBox="1"/>
          <p:nvPr/>
        </p:nvSpPr>
        <p:spPr>
          <a:xfrm>
            <a:off x="7387265" y="5617980"/>
            <a:ext cx="3050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</a:rPr>
              <a:t>c_pcake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25B35B-AAA4-E1FC-3A6A-B7C06190B9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98" y="1402378"/>
            <a:ext cx="2294385" cy="22131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53FD76-14D9-E0BD-F7D0-E6A000CE16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3472" y="2929680"/>
            <a:ext cx="2187583" cy="2187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576342-1368-8998-57A7-9051A7D3D4A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5050" y="1338871"/>
            <a:ext cx="2187583" cy="22593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981D52-74BA-08FE-8791-51CADD1C07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946" y="3163837"/>
            <a:ext cx="2264431" cy="2187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6246B9-28C7-9D9A-AF4D-E100FAE47F3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4769" y="1643334"/>
            <a:ext cx="2218323" cy="2259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413FF0-3139-5B44-B307-844551FC6DA0}"/>
              </a:ext>
            </a:extLst>
          </p:cNvPr>
          <p:cNvSpPr txBox="1"/>
          <p:nvPr/>
        </p:nvSpPr>
        <p:spPr>
          <a:xfrm>
            <a:off x="4854303" y="3352244"/>
            <a:ext cx="3050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ABBAD8-7930-F7F6-C77C-6F3572A07338}"/>
              </a:ext>
            </a:extLst>
          </p:cNvPr>
          <p:cNvSpPr txBox="1"/>
          <p:nvPr/>
        </p:nvSpPr>
        <p:spPr>
          <a:xfrm>
            <a:off x="9326885" y="3933604"/>
            <a:ext cx="3050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76010D-532B-FB9B-A2EF-70B9E42BCF9F}"/>
              </a:ext>
            </a:extLst>
          </p:cNvPr>
          <p:cNvSpPr txBox="1"/>
          <p:nvPr/>
        </p:nvSpPr>
        <p:spPr>
          <a:xfrm>
            <a:off x="326029" y="4281894"/>
            <a:ext cx="235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appl_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84F758-E225-612F-0113-7CC78E3AC5AC}"/>
              </a:ext>
            </a:extLst>
          </p:cNvPr>
          <p:cNvSpPr txBox="1"/>
          <p:nvPr/>
        </p:nvSpPr>
        <p:spPr>
          <a:xfrm>
            <a:off x="2703563" y="5005708"/>
            <a:ext cx="3050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_</a:t>
            </a:r>
            <a:r>
              <a:rPr lang="en-US" sz="4000" dirty="0" err="1">
                <a:solidFill>
                  <a:srgbClr val="0070C0"/>
                </a:solidFill>
              </a:rPr>
              <a:t>anana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560346-9EE4-29D6-3276-7C9B777E1243}"/>
              </a:ext>
            </a:extLst>
          </p:cNvPr>
          <p:cNvSpPr txBox="1"/>
          <p:nvPr/>
        </p:nvSpPr>
        <p:spPr>
          <a:xfrm>
            <a:off x="4543466" y="3358302"/>
            <a:ext cx="3050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</a:rPr>
              <a:t>carr_t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77346-447F-013A-DA07-805EF34EECE7}"/>
              </a:ext>
            </a:extLst>
          </p:cNvPr>
          <p:cNvSpPr txBox="1"/>
          <p:nvPr/>
        </p:nvSpPr>
        <p:spPr>
          <a:xfrm>
            <a:off x="9278559" y="3938741"/>
            <a:ext cx="3050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0070C0"/>
                </a:solidFill>
              </a:rPr>
              <a:t>do_ut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93A681-B3FE-F49E-35CE-2488D2F25C21}"/>
              </a:ext>
            </a:extLst>
          </p:cNvPr>
          <p:cNvSpPr txBox="1"/>
          <p:nvPr/>
        </p:nvSpPr>
        <p:spPr>
          <a:xfrm>
            <a:off x="6933207" y="5620487"/>
            <a:ext cx="3050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0516481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1" grpId="0"/>
      <p:bldP spid="12" grpId="0"/>
      <p:bldP spid="13" grpId="0"/>
      <p:bldP spid="14" grpId="0"/>
      <p:bldP spid="15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/>
          <p:cNvSpPr>
            <a:spLocks noChangeArrowheads="1"/>
          </p:cNvSpPr>
          <p:nvPr/>
        </p:nvSpPr>
        <p:spPr bwMode="auto">
          <a:xfrm>
            <a:off x="396515" y="411480"/>
            <a:ext cx="8524568" cy="5788545"/>
          </a:xfrm>
          <a:prstGeom prst="roundRect">
            <a:avLst>
              <a:gd name="adj" fmla="val 10194"/>
            </a:avLst>
          </a:prstGeom>
          <a:solidFill>
            <a:srgbClr val="00B0F0"/>
          </a:solidFill>
          <a:ln w="76200" algn="ctr">
            <a:solidFill>
              <a:srgbClr val="FFC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2439487" y="2964628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a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3588838" y="2964628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n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730250" y="2964628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a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279025" y="2964628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b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1242742" y="4143199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c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2496283" y="4143075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a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3678126" y="4143075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r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8003242" y="4208329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c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439487" y="657984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u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3588838" y="657984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p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AutoShape 14"/>
          <p:cNvSpPr>
            <a:spLocks noChangeArrowheads="1"/>
          </p:cNvSpPr>
          <p:nvPr/>
        </p:nvSpPr>
        <p:spPr bwMode="auto">
          <a:xfrm>
            <a:off x="4730250" y="657984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c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1279025" y="657984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c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AutoShape 16"/>
          <p:cNvSpPr>
            <a:spLocks noChangeArrowheads="1"/>
          </p:cNvSpPr>
          <p:nvPr/>
        </p:nvSpPr>
        <p:spPr bwMode="auto">
          <a:xfrm>
            <a:off x="2439487" y="1808928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p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3588838" y="1808928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p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AutoShape 18"/>
          <p:cNvSpPr>
            <a:spLocks noChangeArrowheads="1"/>
          </p:cNvSpPr>
          <p:nvPr/>
        </p:nvSpPr>
        <p:spPr bwMode="auto">
          <a:xfrm>
            <a:off x="4730250" y="1808928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l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AutoShape 19"/>
          <p:cNvSpPr>
            <a:spLocks noChangeArrowheads="1"/>
          </p:cNvSpPr>
          <p:nvPr/>
        </p:nvSpPr>
        <p:spPr bwMode="auto">
          <a:xfrm>
            <a:off x="1279025" y="1808928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a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AutoShape 20"/>
          <p:cNvSpPr>
            <a:spLocks noChangeArrowheads="1"/>
          </p:cNvSpPr>
          <p:nvPr/>
        </p:nvSpPr>
        <p:spPr bwMode="auto">
          <a:xfrm>
            <a:off x="5874838" y="2955699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US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20" name="AutoShape 21"/>
          <p:cNvSpPr>
            <a:spLocks noChangeArrowheads="1"/>
          </p:cNvSpPr>
          <p:nvPr/>
        </p:nvSpPr>
        <p:spPr bwMode="auto">
          <a:xfrm>
            <a:off x="4917065" y="4143074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US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r</a:t>
            </a: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5874838" y="1810516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US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23" name="AutoShape 24"/>
          <p:cNvSpPr>
            <a:spLocks noChangeArrowheads="1"/>
          </p:cNvSpPr>
          <p:nvPr/>
        </p:nvSpPr>
        <p:spPr bwMode="auto">
          <a:xfrm>
            <a:off x="2441074" y="5260153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o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AutoShape 25"/>
          <p:cNvSpPr>
            <a:spLocks noChangeArrowheads="1"/>
          </p:cNvSpPr>
          <p:nvPr/>
        </p:nvSpPr>
        <p:spPr bwMode="auto">
          <a:xfrm>
            <a:off x="3590424" y="5260153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n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AutoShape 26"/>
          <p:cNvSpPr>
            <a:spLocks noChangeArrowheads="1"/>
          </p:cNvSpPr>
          <p:nvPr/>
        </p:nvSpPr>
        <p:spPr bwMode="auto">
          <a:xfrm>
            <a:off x="7915558" y="5238958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u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AutoShape 27"/>
          <p:cNvSpPr>
            <a:spLocks noChangeArrowheads="1"/>
          </p:cNvSpPr>
          <p:nvPr/>
        </p:nvSpPr>
        <p:spPr bwMode="auto">
          <a:xfrm>
            <a:off x="1280613" y="5260153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d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AutoShape 28"/>
          <p:cNvSpPr>
            <a:spLocks noChangeArrowheads="1"/>
          </p:cNvSpPr>
          <p:nvPr/>
        </p:nvSpPr>
        <p:spPr bwMode="auto">
          <a:xfrm>
            <a:off x="6855486" y="1778838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t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868885" y="110944"/>
            <a:ext cx="3295051" cy="145695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 algn="ctr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>
              <a:defRPr/>
            </a:pPr>
            <a:r>
              <a:rPr lang="en-GB" altLang="en-US" sz="3400" dirty="0">
                <a:solidFill>
                  <a:prstClr val="black"/>
                </a:solidFill>
                <a:latin typeface="Arial Black" panose="020B0A04020102020204" pitchFamily="34" charset="0"/>
              </a:rPr>
              <a:t>Let’s find </a:t>
            </a:r>
          </a:p>
          <a:p>
            <a:pPr>
              <a:defRPr/>
            </a:pPr>
            <a:r>
              <a:rPr lang="en-GB" altLang="en-US" sz="3400" dirty="0">
                <a:solidFill>
                  <a:prstClr val="black"/>
                </a:solidFill>
                <a:latin typeface="Arial Black" panose="020B0A04020102020204" pitchFamily="34" charset="0"/>
              </a:rPr>
              <a:t>the food!</a:t>
            </a:r>
            <a:endParaRPr lang="en-US" altLang="en-US" sz="34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146DD95-2DF1-4F13-A1FE-0E3920217CA5}"/>
              </a:ext>
            </a:extLst>
          </p:cNvPr>
          <p:cNvSpPr txBox="1"/>
          <p:nvPr/>
        </p:nvSpPr>
        <p:spPr>
          <a:xfrm>
            <a:off x="8921084" y="4079589"/>
            <a:ext cx="3099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i="1" dirty="0">
                <a:solidFill>
                  <a:srgbClr val="00B0F0"/>
                </a:solidFill>
              </a:rPr>
              <a:t>Click on the first letter of each word to see the name of food</a:t>
            </a:r>
          </a:p>
        </p:txBody>
      </p:sp>
      <p:sp>
        <p:nvSpPr>
          <p:cNvPr id="31" name="AutoShape 28">
            <a:extLst>
              <a:ext uri="{FF2B5EF4-FFF2-40B4-BE49-F238E27FC236}">
                <a16:creationId xmlns:a16="http://schemas.microsoft.com/office/drawing/2014/main" id="{B39D4D38-6247-6016-4F55-4D9D07A625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0870" y="5260153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u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AutoShape 21">
            <a:extLst>
              <a:ext uri="{FF2B5EF4-FFF2-40B4-BE49-F238E27FC236}">
                <a16:creationId xmlns:a16="http://schemas.microsoft.com/office/drawing/2014/main" id="{1C867125-DD68-E4B6-0253-B9E556514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1235" y="4167037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US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o</a:t>
            </a:r>
          </a:p>
        </p:txBody>
      </p:sp>
      <p:sp>
        <p:nvSpPr>
          <p:cNvPr id="33" name="AutoShape 20">
            <a:extLst>
              <a:ext uri="{FF2B5EF4-FFF2-40B4-BE49-F238E27FC236}">
                <a16:creationId xmlns:a16="http://schemas.microsoft.com/office/drawing/2014/main" id="{B7F77D4A-F147-56B9-1733-15F4BFA9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5354" y="2974927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US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8" name="AutoShape 20">
            <a:extLst>
              <a:ext uri="{FF2B5EF4-FFF2-40B4-BE49-F238E27FC236}">
                <a16:creationId xmlns:a16="http://schemas.microsoft.com/office/drawing/2014/main" id="{F7C658B6-6356-3ADE-3727-757AB1DDA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6018" y="2952023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US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9" name="AutoShape 21">
            <a:extLst>
              <a:ext uri="{FF2B5EF4-FFF2-40B4-BE49-F238E27FC236}">
                <a16:creationId xmlns:a16="http://schemas.microsoft.com/office/drawing/2014/main" id="{4840F911-CA90-FDF7-4BA1-84C92BAF2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4777" y="4197646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US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t</a:t>
            </a:r>
          </a:p>
        </p:txBody>
      </p:sp>
      <p:sp>
        <p:nvSpPr>
          <p:cNvPr id="41" name="AutoShape 22">
            <a:extLst>
              <a:ext uri="{FF2B5EF4-FFF2-40B4-BE49-F238E27FC236}">
                <a16:creationId xmlns:a16="http://schemas.microsoft.com/office/drawing/2014/main" id="{8C7EE035-4638-3530-FE71-46F8E43C0D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6" y="1798987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e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AutoShape 13">
            <a:extLst>
              <a:ext uri="{FF2B5EF4-FFF2-40B4-BE49-F238E27FC236}">
                <a16:creationId xmlns:a16="http://schemas.microsoft.com/office/drawing/2014/main" id="{BAE5D4F5-37B5-6BC2-F106-ECC4E9271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662" y="687608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a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AutoShape 13">
            <a:extLst>
              <a:ext uri="{FF2B5EF4-FFF2-40B4-BE49-F238E27FC236}">
                <a16:creationId xmlns:a16="http://schemas.microsoft.com/office/drawing/2014/main" id="{58A28AC1-3B90-5ECB-93C0-7DC120589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7642" y="716327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k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AutoShape 13">
            <a:extLst>
              <a:ext uri="{FF2B5EF4-FFF2-40B4-BE49-F238E27FC236}">
                <a16:creationId xmlns:a16="http://schemas.microsoft.com/office/drawing/2014/main" id="{AAEEAF8E-2FCA-9E8C-00F2-0998F58A3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6342" y="716327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e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AutoShape 25">
            <a:extLst>
              <a:ext uri="{FF2B5EF4-FFF2-40B4-BE49-F238E27FC236}">
                <a16:creationId xmlns:a16="http://schemas.microsoft.com/office/drawing/2014/main" id="{E6B49745-0E94-8180-097D-566E601E8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965" y="5266504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u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AutoShape 25">
            <a:extLst>
              <a:ext uri="{FF2B5EF4-FFF2-40B4-BE49-F238E27FC236}">
                <a16:creationId xmlns:a16="http://schemas.microsoft.com/office/drawing/2014/main" id="{EAEFF2AD-6648-FECB-C9ED-449CB3FF9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0492" y="5278607"/>
            <a:ext cx="810783" cy="66164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chemeClr val="bg1"/>
              </a:gs>
              <a:gs pos="100000">
                <a:srgbClr val="DDDDDD"/>
              </a:gs>
            </a:gsLst>
            <a:path path="shape">
              <a:fillToRect l="50000" t="50000" r="50000" b="50000"/>
            </a:path>
          </a:gradFill>
          <a:ln w="3810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>
              <a:defRPr/>
            </a:pPr>
            <a:r>
              <a:rPr lang="en-GB" altLang="en-US" sz="6500" dirty="0">
                <a:solidFill>
                  <a:prstClr val="black"/>
                </a:solidFill>
                <a:latin typeface="Arial Black" panose="020B0A04020102020204" pitchFamily="34" charset="0"/>
              </a:rPr>
              <a:t>t</a:t>
            </a:r>
            <a:endParaRPr lang="en-US" altLang="en-US" sz="650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25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repeatCount="indefinite" fill="remove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10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0" dur="10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1" dur="10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1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0" dur="10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1" dur="10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mph" presetSubtype="0" repeatCount="indefinite" fill="remove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43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4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100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48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9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10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4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58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9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1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63" dur="1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4" dur="1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1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68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69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animClr clrSpc="rgb" dir="cw">
                                      <p:cBhvr>
                                        <p:cTn id="75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76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100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animClr clrSpc="rgb" dir="cw">
                                      <p:cBhvr>
                                        <p:cTn id="83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set>
                                      <p:cBhvr>
                                        <p:cTn id="84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animClr clrSpc="rgb" dir="cw">
                                      <p:cBhvr>
                                        <p:cTn id="88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set>
                                      <p:cBhvr>
                                        <p:cTn id="89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10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animClr clrSpc="rgb" dir="cw">
                                      <p:cBhvr>
                                        <p:cTn id="93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set>
                                      <p:cBhvr>
                                        <p:cTn id="94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0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animClr clrSpc="rgb" dir="cw">
                                      <p:cBhvr>
                                        <p:cTn id="98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set>
                                      <p:cBhvr>
                                        <p:cTn id="99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100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animClr clrSpc="rgb" dir="cw">
                                      <p:cBhvr>
                                        <p:cTn id="103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set>
                                      <p:cBhvr>
                                        <p:cTn id="104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100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animClr clrSpc="rgb" dir="cw">
                                      <p:cBhvr>
                                        <p:cTn id="108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9646"/>
                                      </p:to>
                                    </p:animClr>
                                    <p:set>
                                      <p:cBhvr>
                                        <p:cTn id="109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1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1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1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2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10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6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2" dur="10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5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6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1000" autoRev="1" fill="remove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0" autoRev="1" fill="remove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6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7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10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54" dur="10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55" dur="10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100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10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59" dur="10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60" dur="10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3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64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65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8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69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70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1000" autoRev="1" fill="remove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3" dur="1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74" dur="1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75" dur="1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1000" autoRev="1" fill="remove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6" grpId="0" animBg="1"/>
      <p:bldP spid="28" grpId="0" animBg="1"/>
      <p:bldP spid="32" grpId="0" animBg="1"/>
      <p:bldP spid="33" grpId="0" animBg="1"/>
      <p:bldP spid="38" grpId="0" animBg="1"/>
      <p:bldP spid="39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5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6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>
                <a:solidFill>
                  <a:prstClr val="white"/>
                </a:solidFill>
              </a:rPr>
              <a:t>Structures</a:t>
            </a:r>
            <a:endParaRPr lang="en-US" sz="3600" i="1" dirty="0">
              <a:solidFill>
                <a:prstClr val="white"/>
              </a:solidFill>
            </a:endParaRPr>
          </a:p>
          <a:p>
            <a:pPr algn="ctr"/>
            <a:r>
              <a:rPr lang="en-US" sz="3600" i="1" dirty="0">
                <a:solidFill>
                  <a:prstClr val="white"/>
                </a:solidFill>
              </a:rPr>
              <a:t>There is an apple.</a:t>
            </a:r>
          </a:p>
          <a:p>
            <a:pPr algn="ctr"/>
            <a:r>
              <a:rPr lang="en-US" sz="3600" i="1" dirty="0">
                <a:solidFill>
                  <a:prstClr val="white"/>
                </a:solidFill>
              </a:rPr>
              <a:t>There is a banana. There are eight cupcakes.</a:t>
            </a:r>
          </a:p>
        </p:txBody>
      </p:sp>
    </p:spTree>
    <p:extLst>
      <p:ext uri="{BB962C8B-B14F-4D97-AF65-F5344CB8AC3E}">
        <p14:creationId xmlns:p14="http://schemas.microsoft.com/office/powerpoint/2010/main" val="354743639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9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12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Presentation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7973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DF93C2-FC1F-9A3A-F13E-6723AF267FFC}"/>
              </a:ext>
            </a:extLst>
          </p:cNvPr>
          <p:cNvSpPr txBox="1"/>
          <p:nvPr/>
        </p:nvSpPr>
        <p:spPr>
          <a:xfrm>
            <a:off x="4638828" y="1513381"/>
            <a:ext cx="7676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There is </a:t>
            </a:r>
            <a:r>
              <a:rPr lang="en-US" sz="5400" dirty="0">
                <a:solidFill>
                  <a:srgbClr val="9BBB59">
                    <a:lumMod val="75000"/>
                  </a:srgbClr>
                </a:solidFill>
              </a:rPr>
              <a:t>an apple</a:t>
            </a:r>
            <a:r>
              <a:rPr lang="en-US" sz="5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195A18-961D-6B3C-6529-D67EB575FBFF}"/>
              </a:ext>
            </a:extLst>
          </p:cNvPr>
          <p:cNvSpPr txBox="1"/>
          <p:nvPr/>
        </p:nvSpPr>
        <p:spPr>
          <a:xfrm>
            <a:off x="4692484" y="2436711"/>
            <a:ext cx="7676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There is </a:t>
            </a:r>
            <a:r>
              <a:rPr lang="en-US" sz="5400" dirty="0">
                <a:solidFill>
                  <a:srgbClr val="9BBB59">
                    <a:lumMod val="75000"/>
                  </a:srgbClr>
                </a:solidFill>
              </a:rPr>
              <a:t>a banana</a:t>
            </a:r>
            <a:r>
              <a:rPr lang="en-US" sz="54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53A0B-F1A9-1EAC-0437-833D865070E6}"/>
              </a:ext>
            </a:extLst>
          </p:cNvPr>
          <p:cNvSpPr txBox="1"/>
          <p:nvPr/>
        </p:nvSpPr>
        <p:spPr>
          <a:xfrm>
            <a:off x="4692484" y="3429000"/>
            <a:ext cx="7676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</a:rPr>
              <a:t>There are </a:t>
            </a:r>
            <a:r>
              <a:rPr lang="en-US" sz="5400" dirty="0">
                <a:solidFill>
                  <a:srgbClr val="9BBB59">
                    <a:lumMod val="75000"/>
                  </a:srgbClr>
                </a:solidFill>
              </a:rPr>
              <a:t>eight cupcakes</a:t>
            </a:r>
            <a:r>
              <a:rPr lang="en-US" sz="54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E5902A-4085-2D79-8517-A7FD6939FE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529" y="459027"/>
            <a:ext cx="8117527" cy="10443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6E7CCD-7F3A-EBD0-4F79-3E92540F97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057" y="1468981"/>
            <a:ext cx="3437243" cy="2675699"/>
          </a:xfrm>
          <a:prstGeom prst="rect">
            <a:avLst/>
          </a:prstGeom>
        </p:spPr>
      </p:pic>
      <p:pic>
        <p:nvPicPr>
          <p:cNvPr id="12" name="47-1">
            <a:hlinkClick r:id="" action="ppaction://media"/>
            <a:extLst>
              <a:ext uri="{FF2B5EF4-FFF2-40B4-BE49-F238E27FC236}">
                <a16:creationId xmlns:a16="http://schemas.microsoft.com/office/drawing/2014/main" id="{7CEFE5DB-4F48-E63F-67AA-A4FF0C6DD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93413" y="5127835"/>
            <a:ext cx="487363" cy="487363"/>
          </a:xfrm>
          <a:prstGeom prst="rect">
            <a:avLst/>
          </a:prstGeom>
        </p:spPr>
      </p:pic>
      <p:pic>
        <p:nvPicPr>
          <p:cNvPr id="13" name="47-2">
            <a:hlinkClick r:id="" action="ppaction://media"/>
            <a:extLst>
              <a:ext uri="{FF2B5EF4-FFF2-40B4-BE49-F238E27FC236}">
                <a16:creationId xmlns:a16="http://schemas.microsoft.com/office/drawing/2014/main" id="{72E166EA-69D2-F3EA-C932-BEC0CA8512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526017" y="5127834"/>
            <a:ext cx="487363" cy="487363"/>
          </a:xfrm>
          <a:prstGeom prst="rect">
            <a:avLst/>
          </a:prstGeom>
        </p:spPr>
      </p:pic>
      <p:pic>
        <p:nvPicPr>
          <p:cNvPr id="14" name="47-3">
            <a:hlinkClick r:id="" action="ppaction://media"/>
            <a:extLst>
              <a:ext uri="{FF2B5EF4-FFF2-40B4-BE49-F238E27FC236}">
                <a16:creationId xmlns:a16="http://schemas.microsoft.com/office/drawing/2014/main" id="{84BA1D42-1B8A-EACA-74B8-1DEAECC3E4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82333" y="5251750"/>
            <a:ext cx="487363" cy="487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FC8253-D4B2-E2D5-903B-64F43267F749}"/>
              </a:ext>
            </a:extLst>
          </p:cNvPr>
          <p:cNvSpPr txBox="1"/>
          <p:nvPr/>
        </p:nvSpPr>
        <p:spPr>
          <a:xfrm>
            <a:off x="6412089" y="5297265"/>
            <a:ext cx="5407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B0F0"/>
                </a:solidFill>
              </a:rPr>
              <a:t>Click on each sentence to listen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FDD5B0-BF41-68A4-52D1-46D3786569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984" y="3973689"/>
            <a:ext cx="4466865" cy="256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303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8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5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A3D316-3BE7-2FD9-4F1C-C4401B32A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799" y="856906"/>
            <a:ext cx="9193160" cy="4621095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107697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9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Practice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8330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ngry Birds Theme Song (192  kbps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1149" y="4677899"/>
            <a:ext cx="609600" cy="609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6286" y="2139798"/>
            <a:ext cx="2219337" cy="2219337"/>
          </a:xfrm>
          <a:prstGeom prst="rect">
            <a:avLst/>
          </a:prstGeom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9687" y="5733584"/>
            <a:ext cx="9144000" cy="1510145"/>
          </a:xfrm>
        </p:spPr>
        <p:txBody>
          <a:bodyPr>
            <a:normAutofit/>
          </a:bodyPr>
          <a:lstStyle/>
          <a:p>
            <a:r>
              <a:rPr lang="es-CO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east of Flesh BB" panose="020B0603050302020204" pitchFamily="34" charset="0"/>
              </a:rPr>
              <a:t>There</a:t>
            </a:r>
            <a:r>
              <a:rPr lang="es-CO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east of Flesh BB" panose="020B0603050302020204" pitchFamily="34" charset="0"/>
              </a:rPr>
              <a:t> </a:t>
            </a:r>
            <a:r>
              <a:rPr lang="es-CO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east of Flesh BB" panose="020B0603050302020204" pitchFamily="34" charset="0"/>
              </a:rPr>
              <a:t>is</a:t>
            </a:r>
            <a:r>
              <a:rPr lang="es-CO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east of Flesh BB" panose="020B0603050302020204" pitchFamily="34" charset="0"/>
              </a:rPr>
              <a:t> – </a:t>
            </a:r>
            <a:r>
              <a:rPr lang="es-CO" sz="8000" dirty="0" err="1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east of Flesh BB" panose="020B0603050302020204" pitchFamily="34" charset="0"/>
              </a:rPr>
              <a:t>there</a:t>
            </a:r>
            <a:r>
              <a:rPr lang="es-CO" sz="800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east of Flesh BB" panose="020B0603050302020204" pitchFamily="34" charset="0"/>
              </a:rPr>
              <a:t> are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97" y="2036627"/>
            <a:ext cx="1819015" cy="21952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96411" y="2036619"/>
            <a:ext cx="2236873" cy="204464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5426" y="1908824"/>
            <a:ext cx="2300231" cy="230023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88" y="3357038"/>
            <a:ext cx="9523809" cy="3228571"/>
          </a:xfrm>
          <a:prstGeom prst="rect">
            <a:avLst/>
          </a:prstGeom>
        </p:spPr>
      </p:pic>
      <p:sp>
        <p:nvSpPr>
          <p:cNvPr id="11" name="Rectángulo redondeado 10">
            <a:hlinkClick r:id="" action="ppaction://hlinkshowjump?jump=nextslide"/>
          </p:cNvPr>
          <p:cNvSpPr/>
          <p:nvPr/>
        </p:nvSpPr>
        <p:spPr>
          <a:xfrm>
            <a:off x="9698187" y="695011"/>
            <a:ext cx="2032527" cy="73429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>
                <a:ln w="19050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owcard Gothic" panose="04020904020102020604" pitchFamily="82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31639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2.5E-6 0.00023 C -0.00104 0.0051 -0.00235 0.01042 -0.00339 0.01551 C -0.00391 0.01806 -0.00391 0.02084 -0.00443 0.02338 C -0.00495 0.02593 -0.00599 0.02847 -0.00664 0.03102 C -0.00742 0.03472 -0.00821 0.03866 -0.00886 0.0426 L -0.01107 0.0544 L -0.01211 0.06019 C -0.0125 0.06204 -0.01276 0.06389 -0.01328 0.06574 L -0.01537 0.07361 C -0.01576 0.07871 -0.01602 0.0838 -0.01654 0.08889 C -0.01667 0.09097 -0.01732 0.09283 -0.01771 0.09491 C -0.0181 0.09722 -0.01836 0.1 -0.01875 0.10278 C -0.01914 0.10463 -0.01953 0.10625 -0.01979 0.10834 C -0.02058 0.11343 -0.0237 0.12824 -0.02201 0.12385 C -0.02123 0.12199 -0.02071 0.11968 -0.01979 0.11806 C -0.01185 0.10116 -0.02149 0.12477 -0.01328 0.10463 C -0.01068 0.09838 -0.01029 0.0963 -0.00781 0.08889 C -0.00703 0.08727 -0.00638 0.08472 -0.00547 0.0831 C -0.00456 0.08148 -0.00339 0.08079 -0.00222 0.0794 C -0.00078 0.07523 0.00482 0.06019 0.00768 0.0544 C 0.00872 0.05209 0.00989 0.05047 0.01094 0.04838 C 0.01224 0.04607 0.01315 0.04329 0.01432 0.04051 C 0.01523 0.03843 0.01653 0.03704 0.01758 0.03496 C 0.01875 0.03241 0.01953 0.0294 0.02083 0.02709 C 0.02174 0.02547 0.02317 0.02477 0.02422 0.02338 C 0.0263 0.01227 0.02383 0.02246 0.02864 0.01181 C 0.03541 -0.00416 0.02995 0.00371 0.0362 -0.00393 C 0.03711 -0.00555 0.03763 -0.0081 0.03854 -0.00972 C 0.04713 -0.02453 0.03607 -0.00023 0.04505 -0.01921 C 0.04583 -0.02106 0.04635 -0.02361 0.04739 -0.02477 C 0.04857 -0.02731 0.05026 -0.0287 0.05182 -0.03078 C 0.05794 -0.04028 0.05182 -0.03379 0.05937 -0.04051 C 0.06041 -0.04305 0.06133 -0.04606 0.06276 -0.04838 C 0.06758 -0.05671 0.06601 -0.05115 0.07031 -0.05787 C 0.072 -0.06018 0.0733 -0.06319 0.07474 -0.06574 C 0.07617 -0.06759 0.07786 -0.06944 0.07916 -0.07153 C 0.08229 -0.07639 0.08476 -0.08217 0.08802 -0.08703 C 0.08984 -0.08958 0.09179 -0.09213 0.09349 -0.09467 C 0.09466 -0.09653 0.09557 -0.09861 0.09687 -0.10046 C 0.09857 -0.10278 0.10052 -0.10416 0.10234 -0.10625 C 0.1112 -0.1169 0.10455 -0.11041 0.11224 -0.12176 C 0.11328 -0.12315 0.11445 -0.12407 0.11549 -0.12546 C 0.12213 -0.13565 0.11719 -0.13171 0.12317 -0.13518 C 0.12435 -0.13727 0.12526 -0.13935 0.12656 -0.1412 C 0.1276 -0.14236 0.12877 -0.14352 0.12982 -0.14514 C 0.13177 -0.14745 0.13346 -0.15023 0.13528 -0.15278 C 0.13646 -0.15416 0.13763 -0.15509 0.13867 -0.15648 C 0.14049 -0.15926 0.14232 -0.16157 0.14414 -0.16435 C 0.14518 -0.16574 0.14648 -0.16666 0.14739 -0.16805 C 0.14857 -0.1699 0.14948 -0.17245 0.15078 -0.17384 C 0.15182 -0.17546 0.15299 -0.17662 0.15403 -0.17778 C 0.15508 -0.17916 0.15989 -0.18588 0.16172 -0.1875 C 0.16276 -0.18842 0.16393 -0.18889 0.16497 -0.18958 C 0.16732 -0.1919 0.16914 -0.19583 0.17161 -0.19745 C 0.17604 -0.19977 0.17578 -0.19907 0.18034 -0.20486 C 0.18242 -0.2074 0.18398 -0.20995 0.18594 -0.21273 C 0.18698 -0.21412 0.18828 -0.21528 0.18919 -0.21643 C 0.19049 -0.21805 0.19127 -0.22083 0.19258 -0.22222 C 0.19388 -0.22407 0.19557 -0.22477 0.197 -0.22615 C 0.19804 -0.22731 0.19909 -0.22893 0.20013 -0.23009 C 0.20312 -0.23264 0.20599 -0.2324 0.20898 -0.23403 C 0.21094 -0.23472 0.21276 -0.23634 0.21445 -0.23796 C 0.21575 -0.23981 0.21666 -0.2419 0.21784 -0.24352 C 0.22083 -0.24768 0.22213 -0.24791 0.22565 -0.25139 C 0.22669 -0.25254 0.2276 -0.25393 0.22877 -0.25532 C 0.22982 -0.25602 0.23112 -0.25625 0.23216 -0.25717 C 0.23333 -0.2581 0.23424 -0.25995 0.23554 -0.26088 C 0.23646 -0.2618 0.23776 -0.26203 0.23867 -0.26273 C 0.23997 -0.26412 0.24088 -0.26551 0.24205 -0.26666 C 0.24336 -0.26782 0.24505 -0.26805 0.24648 -0.26852 C 0.24752 -0.26921 0.24857 -0.27014 0.24987 -0.2706 C 0.25625 -0.28194 0.24948 -0.27222 0.25742 -0.27801 C 0.26901 -0.2875 0.2569 -0.28194 0.26849 -0.28588 C 0.28463 -0.30949 0.26705 -0.28727 0.2806 -0.29768 C 0.28229 -0.29884 0.28346 -0.30185 0.28502 -0.30301 C 0.29179 -0.31111 0.28854 -0.30648 0.29492 -0.31319 C 0.29674 -0.31504 0.2983 -0.31759 0.30039 -0.31898 C 0.30208 -0.31944 0.30403 -0.3199 0.30586 -0.32106 C 0.31458 -0.33217 0.30573 -0.32176 0.31575 -0.33055 C 0.31771 -0.33217 0.31953 -0.33449 0.32135 -0.33634 C 0.32344 -0.33912 0.32539 -0.34282 0.32786 -0.34421 C 0.3358 -0.34884 0.32591 -0.34328 0.33567 -0.34815 C 0.34661 -0.35324 0.32955 -0.34583 0.34323 -0.35208 C 0.34857 -0.36134 0.34427 -0.35463 0.35104 -0.36157 C 0.37383 -0.38426 0.35338 -0.36597 0.36745 -0.37708 C 0.36901 -0.37824 0.37031 -0.38009 0.37187 -0.38078 C 0.3737 -0.38194 0.37565 -0.3824 0.37734 -0.38264 C 0.37969 -0.38449 0.38164 -0.3868 0.38411 -0.38865 C 0.38646 -0.39004 0.38919 -0.39074 0.39166 -0.39259 C 0.41146 -0.40301 0.38385 -0.38865 0.40599 -0.40046 C 0.41041 -0.40578 0.41133 -0.40787 0.41692 -0.4118 C 0.41953 -0.41365 0.42213 -0.41412 0.42474 -0.41551 C 0.42695 -0.41643 0.42916 -0.41852 0.43125 -0.41967 C 0.43646 -0.42222 0.44153 -0.42477 0.44674 -0.42731 C 0.46953 -0.43865 0.44101 -0.42477 0.46107 -0.4331 C 0.46367 -0.43403 0.46614 -0.43588 0.46875 -0.43703 C 0.47226 -0.43842 0.47617 -0.43889 0.47969 -0.44074 C 0.48086 -0.44143 0.4819 -0.44236 0.48307 -0.44282 C 0.48724 -0.4449 0.49179 -0.44537 0.49622 -0.44653 C 0.50429 -0.4537 0.49817 -0.44953 0.51159 -0.45254 C 0.52161 -0.45463 0.51471 -0.45347 0.52265 -0.45625 C 0.52487 -0.4574 0.52708 -0.4574 0.52929 -0.4581 C 0.54492 -0.46412 0.53307 -0.45972 0.54127 -0.46389 C 0.54596 -0.46643 0.54609 -0.46597 0.55117 -0.46805 C 0.55273 -0.46852 0.55416 -0.46944 0.5556 -0.4699 C 0.55794 -0.4706 0.56002 -0.47106 0.56237 -0.47153 C 0.56406 -0.47245 0.56588 -0.47315 0.56784 -0.47361 C 0.56992 -0.4743 0.57226 -0.47477 0.57435 -0.47569 C 0.58424 -0.47893 0.57278 -0.47615 0.58424 -0.47963 C 0.59062 -0.48148 0.59258 -0.48102 0.59857 -0.4831 C 0.6 -0.48403 0.60156 -0.48472 0.60299 -0.48541 C 0.60508 -0.48611 0.60742 -0.48657 0.6095 -0.48703 C 0.61107 -0.48796 0.6125 -0.48889 0.61393 -0.48912 C 0.62526 -0.49074 0.64804 -0.49328 0.64804 -0.49305 C 0.65547 -0.49745 0.64817 -0.49375 0.66237 -0.49699 C 0.66419 -0.49745 0.66614 -0.49838 0.66797 -0.49884 C 0.67643 -0.50069 0.67539 -0.50069 0.67995 -0.50069 L 0.89349 -0.22615 " pathEditMode="relative" rAng="0" ptsTypes="AAAAAAAAAAAAAAAAAAAAAAAAAAAAAAAAAAAAAAAAAAAAAAAAAAAAAAA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69 L 2.5E-6 -0.00046 C -0.00365 0.00023 -0.00742 0.00093 -0.01107 0.00301 C -0.01224 0.00371 -0.01315 0.00579 -0.01433 0.00695 C -0.01641 0.00857 -0.01888 0.00903 -0.02097 0.01088 C -0.0224 0.01204 -0.02383 0.01366 -0.02539 0.01459 C -0.02683 0.01574 -0.02839 0.01597 -0.02982 0.01667 C -0.03203 0.01783 -0.03425 0.01922 -0.03646 0.0206 C -0.0375 0.0213 -0.03867 0.02153 -0.03972 0.02246 C -0.04115 0.02385 -0.04258 0.02523 -0.04414 0.02616 C -0.04623 0.02778 -0.04883 0.02778 -0.05078 0.0301 C -0.05183 0.03148 -0.05287 0.0331 -0.05404 0.03403 C -0.05612 0.03565 -0.05847 0.03658 -0.06068 0.03797 L -0.06393 0.04005 C -0.06511 0.04051 -0.06628 0.04074 -0.06732 0.0419 C -0.07005 0.04514 -0.07175 0.04769 -0.075 0.04977 C -0.07643 0.05047 -0.078 0.05093 -0.07943 0.05139 C -0.08047 0.05278 -0.08151 0.0544 -0.08268 0.05533 C -0.08373 0.05625 -0.08555 0.05926 -0.08607 0.05741 C -0.08698 0.05394 -0.08112 0.04838 -0.08047 0.04769 C -0.07904 0.04584 -0.07761 0.04375 -0.07604 0.0419 C -0.075 0.04051 -0.07383 0.03959 -0.07279 0.03797 C -0.07162 0.03611 -0.07045 0.03426 -0.06953 0.03218 C -0.06862 0.03033 -0.06823 0.02778 -0.06732 0.02616 C -0.06563 0.02408 -0.06354 0.02269 -0.06172 0.0206 C -0.0599 0.01829 -0.05821 0.01505 -0.05625 0.01273 C -0.05482 0.01111 -0.05339 0.00996 -0.05183 0.0088 C -0.04974 0.00718 -0.04518 0.00486 -0.04518 0.0051 C -0.03451 -0.00903 -0.04597 0.00463 -0.0375 -0.00278 C -0.03633 -0.0037 -0.03529 -0.00555 -0.03425 -0.00671 C -0.03281 -0.0081 -0.03125 -0.00903 -0.02982 -0.01065 C -0.02865 -0.0118 -0.02774 -0.01365 -0.02643 -0.01458 C -0.02474 -0.01574 -0.02279 -0.01574 -0.02097 -0.01643 C -0.02018 -0.01782 -0.01966 -0.01944 -0.01875 -0.02037 C -0.01745 -0.02153 -0.01589 -0.02199 -0.01433 -0.02222 C -0.01029 -0.02338 -0.00625 -0.02361 -0.00222 -0.0243 C 0.00065 -0.02546 0.00495 -0.02731 0.00768 -0.02801 C 0.01172 -0.02893 0.01588 -0.02916 0.01992 -0.02986 C 0.02213 -0.03032 0.02435 -0.03102 0.02643 -0.03194 C 0.0276 -0.0324 0.02864 -0.03356 0.02982 -0.03379 C 0.03541 -0.03541 0.05169 -0.03727 0.05625 -0.03773 C 0.06276 -0.04166 0.05742 -0.03889 0.06836 -0.04166 C 0.08737 -0.04653 0.05859 -0.04236 0.10143 -0.0456 C 0.10729 -0.04699 0.11015 -0.04768 0.11588 -0.04953 C 0.11771 -0.05023 0.11953 -0.05115 0.12135 -0.05115 C 0.12812 -0.05278 0.14271 -0.0544 0.14896 -0.05509 C 0.15338 -0.05578 0.15768 -0.05694 0.16211 -0.05717 C 0.18463 -0.05833 0.2069 -0.05833 0.22942 -0.05903 C 0.23476 -0.06088 0.23802 -0.0625 0.24375 -0.06296 C 0.25338 -0.06412 0.26289 -0.06412 0.27252 -0.06504 C 0.27747 -0.06551 0.28268 -0.0662 0.28789 -0.0669 C 0.31562 -0.07407 0.2776 -0.06481 0.34974 -0.07291 C 0.37031 -0.075 0.36146 -0.07338 0.37617 -0.07639 L 0.56705 -0.07477 C 0.57122 -0.07477 0.57226 -0.07245 0.57578 -0.07083 C 0.5776 -0.07014 0.57942 -0.06967 0.58138 -0.06898 C 0.58359 -0.06782 0.5858 -0.0662 0.58789 -0.06504 L 0.60455 -0.05509 L 0.60781 -0.05324 C 0.60885 -0.05254 0.61002 -0.05185 0.61107 -0.05115 C 0.6125 -0.05092 0.61406 -0.05023 0.61549 -0.04953 C 0.61771 -0.04838 0.61992 -0.04699 0.62213 -0.0456 L 0.62539 -0.04375 C 0.62513 -0.04097 0.62539 -0.0375 0.62435 -0.03588 C 0.62239 -0.0331 0.61992 -0.0331 0.61771 -0.03194 L 0.61445 -0.02986 C 0.61328 -0.02916 0.61211 -0.02893 0.61107 -0.02801 C 0.6013 -0.01944 0.60547 -0.02222 0.59883 -0.01828 C 0.59062 -0.00856 0.60117 -0.02014 0.59114 -0.0125 C 0.58268 -0.00602 0.59518 -0.00787 0.57916 -0.00069 C 0.57773 -0.00046 0.57291 0.00162 0.57135 0.00301 C 0.56549 0.0081 0.57044 0.00556 0.56484 0.01273 C 0.56328 0.01435 0.56172 0.01505 0.56041 0.01667 C 0.55898 0.01829 0.55846 0.0213 0.5569 0.02246 C 0.55508 0.02454 0.5526 0.02454 0.55039 0.02616 C 0.54922 0.02709 0.5483 0.02917 0.54713 0.0301 C 0.54609 0.03102 0.54492 0.03125 0.54388 0.03218 C 0.54075 0.03449 0.53476 0.04028 0.53281 0.04375 C 0.53008 0.04838 0.52786 0.05347 0.52513 0.05741 C 0.52357 0.05926 0.522 0.06088 0.52057 0.0632 C 0.51875 0.06667 0.51758 0.07315 0.51614 0.07662 C 0.51614 0.07685 0.51067 0.09144 0.50963 0.09445 C 0.50872 0.0963 0.50859 0.09885 0.50742 0.10023 L 0.50416 0.10394 C 0.50195 0.11528 0.50442 0.10463 0.49974 0.11574 L 0.4931 0.1331 C 0.49232 0.13496 0.49166 0.13727 0.49088 0.13889 L 0.48763 0.14491 C 0.48646 0.1507 0.4858 0.15579 0.48307 0.16042 C 0.48229 0.16181 0.48086 0.16135 0.47969 0.16227 C 0.47747 0.16459 0.47317 0.17014 0.47317 0.17037 C 0.47252 0.17199 0.47187 0.17431 0.47096 0.17593 C 0.46914 0.17917 0.46692 0.18172 0.46549 0.18565 C 0.46406 0.18959 0.46302 0.19398 0.46107 0.19722 C 0.4569 0.20463 0.45859 0.20093 0.4556 0.2088 C 0.45508 0.21088 0.45495 0.21297 0.45442 0.21482 C 0.45299 0.21968 0.45195 0.22084 0.45013 0.22454 C 0.44844 0.2331 0.44974 0.22778 0.44674 0.23611 C 0.44088 0.25209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297227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23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8: Food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110</a:t>
            </a:r>
          </a:p>
        </p:txBody>
      </p:sp>
    </p:spTree>
    <p:extLst>
      <p:ext uri="{BB962C8B-B14F-4D97-AF65-F5344CB8AC3E}">
        <p14:creationId xmlns:p14="http://schemas.microsoft.com/office/powerpoint/2010/main" val="305131445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aster_Eggs_-_Angry_Birds_Ambient_Sounds_xfflLVwTII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6599" y="4172905"/>
            <a:ext cx="609600" cy="609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400"/>
            <a:ext cx="1376469" cy="25648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5" y="2431597"/>
            <a:ext cx="776068" cy="7583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9" y="2235235"/>
            <a:ext cx="1961857" cy="19636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8" y="2074043"/>
            <a:ext cx="1961857" cy="19636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7" y="5780512"/>
            <a:ext cx="776068" cy="7583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584150"/>
            <a:ext cx="1961857" cy="1963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422958"/>
            <a:ext cx="1961857" cy="19636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942" y="3830234"/>
            <a:ext cx="1126543" cy="11265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-40583"/>
            <a:ext cx="2670279" cy="21459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087" y="3348604"/>
            <a:ext cx="2670279" cy="20728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79" y="400125"/>
            <a:ext cx="9328832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There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      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an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apple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 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under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the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chair</a:t>
            </a:r>
            <a:r>
              <a:rPr lang="es-ES" sz="44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. </a:t>
            </a: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1933081" y="1152935"/>
            <a:ext cx="93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1899435" y="338787"/>
            <a:ext cx="887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 </a:t>
            </a:r>
            <a:r>
              <a:rPr lang="es-CO" sz="54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is</a:t>
            </a:r>
            <a:endParaRPr lang="es-CO" sz="2000" dirty="0">
              <a:solidFill>
                <a:srgbClr val="7030A0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1" y="5584150"/>
            <a:ext cx="740011" cy="8930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7" y="5584150"/>
            <a:ext cx="910003" cy="83179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521130"/>
            <a:ext cx="935779" cy="935778"/>
          </a:xfrm>
          <a:prstGeom prst="rect">
            <a:avLst/>
          </a:prstGeom>
        </p:spPr>
      </p:pic>
      <p:sp>
        <p:nvSpPr>
          <p:cNvPr id="20" name="Triángulo isósceles 19">
            <a:hlinkClick r:id="" action="ppaction://hlinkshowjump?jump=nextslide"/>
          </p:cNvPr>
          <p:cNvSpPr/>
          <p:nvPr/>
        </p:nvSpPr>
        <p:spPr>
          <a:xfrm rot="5400000">
            <a:off x="5871617" y="1687544"/>
            <a:ext cx="1380844" cy="109538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086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25E-6 -2.96296E-6 L 0.09635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4" grpId="0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aster_Eggs_-_Angry_Birds_Ambient_Sounds_xfflLVwTII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6599" y="4172905"/>
            <a:ext cx="609600" cy="609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400"/>
            <a:ext cx="1376469" cy="25648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5" y="2431597"/>
            <a:ext cx="776068" cy="7583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9" y="2235235"/>
            <a:ext cx="1961857" cy="19636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8" y="2074043"/>
            <a:ext cx="1961857" cy="19636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7" y="5780512"/>
            <a:ext cx="776068" cy="7583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584150"/>
            <a:ext cx="1961857" cy="1963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422958"/>
            <a:ext cx="1961857" cy="19636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942" y="3830234"/>
            <a:ext cx="1126543" cy="11265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-40583"/>
            <a:ext cx="2670279" cy="21459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087" y="3348604"/>
            <a:ext cx="2670279" cy="20728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7085" y="400125"/>
            <a:ext cx="8672897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There</a:t>
            </a:r>
            <a:r>
              <a:rPr lang="es-ES" sz="4800">
                <a:solidFill>
                  <a:srgbClr val="7030A0"/>
                </a:solidFill>
                <a:latin typeface="Adobe Garamond Pro Bold" panose="02020702060506020403" pitchFamily="18" charset="0"/>
              </a:rPr>
              <a:t>      an orange in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the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fridge</a:t>
            </a:r>
            <a:r>
              <a:rPr lang="es-ES" sz="44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. </a:t>
            </a: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1850479" y="1270623"/>
            <a:ext cx="93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1899214" y="347293"/>
            <a:ext cx="1179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54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is</a:t>
            </a:r>
            <a:endParaRPr lang="es-CO" sz="2000" dirty="0">
              <a:solidFill>
                <a:srgbClr val="7030A0"/>
              </a:solidFill>
              <a:latin typeface="Adobe Garamond Pro Bold" panose="020207020605060204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1" y="5584150"/>
            <a:ext cx="740011" cy="8930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7" y="5584150"/>
            <a:ext cx="910003" cy="83179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521130"/>
            <a:ext cx="935779" cy="935778"/>
          </a:xfrm>
          <a:prstGeom prst="rect">
            <a:avLst/>
          </a:prstGeom>
        </p:spPr>
      </p:pic>
      <p:sp>
        <p:nvSpPr>
          <p:cNvPr id="20" name="Triángulo isósceles 19">
            <a:hlinkClick r:id="" action="ppaction://hlinkshowjump?jump=nextslide"/>
          </p:cNvPr>
          <p:cNvSpPr/>
          <p:nvPr/>
        </p:nvSpPr>
        <p:spPr>
          <a:xfrm rot="5400000">
            <a:off x="6229082" y="4315644"/>
            <a:ext cx="1380844" cy="109538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323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25E-6 -2.96296E-6 L 0.09635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2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4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400"/>
            <a:ext cx="1376469" cy="25648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5" y="2431597"/>
            <a:ext cx="776068" cy="7583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9" y="2235235"/>
            <a:ext cx="1961857" cy="19636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8" y="2074043"/>
            <a:ext cx="1961857" cy="19636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7" y="5780512"/>
            <a:ext cx="776068" cy="7583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584150"/>
            <a:ext cx="1961857" cy="1963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422958"/>
            <a:ext cx="1961857" cy="1963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-71943"/>
            <a:ext cx="2670279" cy="21459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3386285"/>
            <a:ext cx="2670279" cy="20728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" y="404064"/>
            <a:ext cx="8109852" cy="156966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solidFill>
                    <a:prstClr val="black"/>
                  </a:solidFill>
                  <a:prstDash val="solid"/>
                </a:ln>
                <a:solidFill>
                  <a:srgbClr val="7EC247"/>
                </a:solidFill>
                <a:effectLst/>
                <a:uLnTx/>
                <a:uFillTx/>
                <a:latin typeface="Feast of Flesh BB" panose="020B0603050302020204" pitchFamily="34" charset="0"/>
              </a:rPr>
              <a:t>  </a:t>
            </a:r>
            <a:r>
              <a:rPr kumimoji="0" lang="es-ES" sz="48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There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</a:t>
            </a:r>
            <a:r>
              <a:rPr kumimoji="0" lang="es-ES" sz="4800" i="0" u="none" strike="noStrike" kern="1200" normalizeH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 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    </a:t>
            </a:r>
            <a:r>
              <a:rPr kumimoji="0" lang="es-ES" sz="48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two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carrots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in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the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kitchen</a:t>
            </a:r>
            <a:endParaRPr kumimoji="0" lang="es-ES" sz="4800" i="0" u="none" strike="noStrike" kern="1200" normalizeH="0" baseline="0" noProof="0" dirty="0">
              <a:solidFill>
                <a:srgbClr val="7030A0"/>
              </a:solidFill>
              <a:uLnTx/>
              <a:uFillTx/>
              <a:latin typeface="Adobe Garamond Pro Bold" panose="02020702060506020403" pitchFamily="18" charset="0"/>
            </a:endParaRP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1925035" y="1116257"/>
            <a:ext cx="93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1921323" y="440710"/>
            <a:ext cx="1021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are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9" y="3987400"/>
            <a:ext cx="1181495" cy="1079959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9" y="5522125"/>
            <a:ext cx="740011" cy="89305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3" y="5459105"/>
            <a:ext cx="935779" cy="935778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3" y="5583954"/>
            <a:ext cx="769391" cy="769391"/>
          </a:xfrm>
          <a:prstGeom prst="rect">
            <a:avLst/>
          </a:prstGeom>
        </p:spPr>
      </p:pic>
      <p:sp>
        <p:nvSpPr>
          <p:cNvPr id="22" name="Triángulo isósceles 21">
            <a:hlinkClick r:id="" action="ppaction://hlinkshowjump?jump=nextslide"/>
          </p:cNvPr>
          <p:cNvSpPr/>
          <p:nvPr/>
        </p:nvSpPr>
        <p:spPr>
          <a:xfrm rot="5400000">
            <a:off x="5617330" y="1594927"/>
            <a:ext cx="1380844" cy="109538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552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400"/>
            <a:ext cx="1376469" cy="25648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5" y="2431597"/>
            <a:ext cx="776068" cy="7583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9" y="2235235"/>
            <a:ext cx="1961857" cy="19636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8" y="2074043"/>
            <a:ext cx="1961857" cy="19636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7" y="5780512"/>
            <a:ext cx="776068" cy="7583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584150"/>
            <a:ext cx="1961857" cy="1963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422958"/>
            <a:ext cx="1961857" cy="19636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942" y="3830234"/>
            <a:ext cx="1126543" cy="11265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-40583"/>
            <a:ext cx="2670279" cy="21459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3386285"/>
            <a:ext cx="2670279" cy="20728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" y="489310"/>
            <a:ext cx="9812740" cy="156966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There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      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some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cupcakes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 in the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dining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 </a:t>
            </a:r>
            <a:r>
              <a:rPr lang="es-ES" sz="4800" dirty="0" err="1">
                <a:solidFill>
                  <a:srgbClr val="7030A0"/>
                </a:solidFill>
                <a:latin typeface="Adobe Garamond Pro Bold" panose="02020702060506020403" pitchFamily="18" charset="0"/>
              </a:rPr>
              <a:t>room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.       </a:t>
            </a: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1755207" y="1185341"/>
            <a:ext cx="814732" cy="324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1604231" y="504700"/>
            <a:ext cx="1021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are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1" y="5584150"/>
            <a:ext cx="740011" cy="893051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7" y="5584150"/>
            <a:ext cx="910003" cy="83179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521130"/>
            <a:ext cx="935779" cy="935778"/>
          </a:xfrm>
          <a:prstGeom prst="rect">
            <a:avLst/>
          </a:prstGeom>
        </p:spPr>
      </p:pic>
      <p:sp>
        <p:nvSpPr>
          <p:cNvPr id="22" name="Triángulo isósceles 21">
            <a:hlinkClick r:id="" action="ppaction://hlinkshowjump?jump=nextslide"/>
          </p:cNvPr>
          <p:cNvSpPr/>
          <p:nvPr/>
        </p:nvSpPr>
        <p:spPr>
          <a:xfrm rot="5400000">
            <a:off x="6258566" y="1624532"/>
            <a:ext cx="1380844" cy="109538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9534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07407E-6 L 2.08333E-6 -4.07407E-6 C -0.00221 0.00463 -0.00443 0.00926 -0.00664 0.01389 C -0.00768 0.01598 -0.00898 0.0176 -0.01003 0.01991 C -0.0112 0.02246 -0.01211 0.02547 -0.01341 0.02778 C -0.01432 0.0294 -0.01563 0.03033 -0.0168 0.03172 C -0.02643 0.04422 -0.01667 0.03241 -0.02461 0.04167 C -0.02565 0.04445 -0.02669 0.04723 -0.028 0.04977 C -0.02891 0.05186 -0.03034 0.05348 -0.03125 0.05556 C -0.03216 0.05741 -0.03255 0.05996 -0.03359 0.06158 C -0.03451 0.06343 -0.03594 0.06389 -0.03685 0.06551 C -0.03815 0.06806 -0.03906 0.07107 -0.04023 0.07361 C -0.04128 0.0757 -0.04258 0.07732 -0.04362 0.07963 C -0.04922 0.09098 -0.0444 0.08449 -0.05039 0.09144 C -0.05234 0.10255 -0.05026 0.0926 -0.05365 0.10348 C -0.05456 0.10602 -0.05586 0.10834 -0.05586 0.11135 C -0.05586 0.11389 -0.05469 0.10718 -0.05365 0.10533 C -0.05234 0.10301 -0.05052 0.10186 -0.04922 0.09954 C -0.04831 0.09769 -0.04792 0.09537 -0.04701 0.09352 C -0.04414 0.08797 -0.04141 0.08218 -0.03802 0.07755 C -0.03333 0.0713 -0.03177 0.06945 -0.02682 0.06158 C -0.02565 0.05973 -0.02474 0.05741 -0.02344 0.05556 C -0.00612 0.03056 -0.02161 0.05348 -0.00885 0.03773 C -0.0069 0.03542 -0.00521 0.03218 -0.00326 0.02986 C -0.00156 0.02755 0.00052 0.02616 0.00234 0.02385 C 0.00573 0.01945 0.00846 0.01273 0.01237 0.00996 C 0.01719 0.00648 0.02005 0.00486 0.02461 -4.07407E-6 C 0.02695 -0.00254 0.02904 -0.00555 0.03138 -0.0081 C 0.03359 -0.01018 0.03594 -0.01157 0.03815 -0.01389 C 0.04089 -0.01689 0.04323 -0.02106 0.04596 -0.02384 C 0.04766 -0.02569 0.04974 -0.02639 0.05156 -0.02801 C 0.05352 -0.02963 0.05521 -0.03194 0.05716 -0.03379 C 0.05859 -0.03541 0.06016 -0.03634 0.06159 -0.03796 C 0.06276 -0.03912 0.0638 -0.04074 0.06497 -0.04189 C 0.0668 -0.04352 0.06875 -0.04421 0.07057 -0.04583 C 0.07435 -0.04953 0.07799 -0.05393 0.08177 -0.05787 C 0.08437 -0.06041 0.08698 -0.06319 0.08958 -0.06574 C 0.09219 -0.06828 0.09466 -0.07152 0.0974 -0.07361 C 0.10586 -0.08032 0.10846 -0.08217 0.11641 -0.08958 C 0.11992 -0.09282 0.12305 -0.09676 0.12656 -0.09953 C 0.12943 -0.10208 0.13255 -0.10324 0.13555 -0.10555 C 0.13828 -0.10787 0.14062 -0.11134 0.14336 -0.11342 C 0.14805 -0.11736 0.15273 -0.12176 0.15794 -0.12338 C 0.15977 -0.12407 0.16159 -0.12453 0.16354 -0.12546 C 0.16458 -0.12592 0.16575 -0.12685 0.1668 -0.12754 C 0.16836 -0.12824 0.16979 -0.1287 0.17135 -0.12939 C 0.17279 -0.13148 0.17422 -0.13379 0.17578 -0.13541 C 0.17682 -0.13634 0.17799 -0.13657 0.17917 -0.1375 C 0.18177 -0.13935 0.1845 -0.14097 0.18698 -0.14328 C 0.19049 -0.14699 0.19362 -0.15162 0.197 -0.15532 C 0.2026 -0.16088 0.20833 -0.16551 0.2138 -0.17129 C 0.23242 -0.19027 0.21966 -0.18032 0.23854 -0.19699 C 0.24258 -0.20069 0.24674 -0.20324 0.25078 -0.20694 C 0.25469 -0.21064 0.2582 -0.21527 0.26198 -0.21898 C 0.26706 -0.22407 0.27578 -0.23102 0.28099 -0.23495 C 0.28477 -0.23773 0.28841 -0.24097 0.29219 -0.24282 C 0.29479 -0.24421 0.29753 -0.24514 0.3 -0.24676 C 0.30234 -0.24838 0.30443 -0.25115 0.30677 -0.25277 C 0.3138 -0.25787 0.32122 -0.26111 0.32799 -0.26666 C 0.36146 -0.29375 0.31953 -0.26064 0.3526 -0.28472 C 0.3569 -0.28773 0.36068 -0.29189 0.36497 -0.29467 C 0.37122 -0.29861 0.37773 -0.30092 0.38398 -0.30463 C 0.38932 -0.30764 0.39102 -0.30926 0.39635 -0.31064 C 0.4 -0.31134 0.40378 -0.3118 0.40755 -0.3125 C 0.41016 -0.31458 0.41263 -0.31689 0.41536 -0.31852 C 0.42617 -0.325 0.43086 -0.32639 0.44115 -0.33055 C 0.44375 -0.3331 0.44609 -0.33657 0.44896 -0.33842 C 0.45143 -0.34004 0.45417 -0.33935 0.45677 -0.34051 C 0.45937 -0.34143 0.46198 -0.34305 0.46458 -0.34444 C 0.46979 -0.34699 0.46966 -0.34652 0.47578 -0.34838 C 0.48711 -0.35833 0.47292 -0.34652 0.48594 -0.35439 C 0.49141 -0.35764 0.49583 -0.36273 0.50156 -0.36435 C 0.50495 -0.36527 0.5082 -0.36551 0.51159 -0.3662 C 0.5138 -0.36759 0.51602 -0.36921 0.51836 -0.37037 C 0.52018 -0.37106 0.52214 -0.37129 0.52396 -0.37222 C 0.53385 -0.37754 0.52539 -0.37523 0.53398 -0.37824 C 0.54023 -0.38055 0.54414 -0.38078 0.55078 -0.38217 C 0.55729 -0.38611 0.55104 -0.38264 0.56094 -0.38611 C 0.56237 -0.3868 0.5638 -0.3875 0.56536 -0.38819 C 0.56719 -0.38889 0.56914 -0.38958 0.57096 -0.39027 C 0.57318 -0.39097 0.57552 -0.3912 0.5776 -0.39213 C 0.57995 -0.39328 0.58203 -0.3956 0.58437 -0.39606 C 0.60456 -0.40069 0.58555 -0.39583 0.59779 -0.40023 C 0.60833 -0.40393 0.60117 -0.40046 0.61354 -0.40416 C 0.63893 -0.41157 0.61198 -0.40532 0.63359 -0.40995 C 0.63594 -0.4074 0.6388 -0.40602 0.64036 -0.40208 C 0.64206 -0.39768 0.63646 -0.39282 0.63594 -0.39213 C 0.63464 -0.38865 0.63164 -0.38078 0.63034 -0.37824 C 0.62891 -0.37592 0.62734 -0.3743 0.62578 -0.37222 C 0.6181 -0.34953 0.6276 -0.37569 0.6168 -0.35231 C 0.60469 -0.32592 0.6194 -0.35486 0.60898 -0.32847 C 0.60599 -0.32083 0.60182 -0.31435 0.59896 -0.30648 C 0.59479 -0.2956 0.59089 -0.28426 0.58555 -0.27477 C 0.58398 -0.27199 0.58229 -0.26967 0.58099 -0.26666 C 0.57969 -0.26365 0.57865 -0.26018 0.5776 -0.25671 C 0.57682 -0.2537 0.57669 -0.24977 0.57539 -0.24676 C 0.57435 -0.24421 0.57227 -0.24328 0.57096 -0.24097 C 0.56849 -0.23588 0.56628 -0.23055 0.56419 -0.225 C 0.56354 -0.22291 0.56289 -0.2206 0.56198 -0.21898 C 0.56068 -0.21666 0.55898 -0.21504 0.55755 -0.21296 C 0.55677 -0.21041 0.55625 -0.2074 0.55534 -0.20509 C 0.5543 -0.20277 0.55299 -0.20115 0.55195 -0.19907 C 0.55039 -0.19583 0.54883 -0.19259 0.5474 -0.18912 C 0.54583 -0.18518 0.5444 -0.18125 0.54297 -0.17731 C 0.54219 -0.17523 0.54128 -0.17338 0.54075 -0.17129 C 0.53828 -0.16227 0.53841 -0.1625 0.53516 -0.15324 C 0.53372 -0.1493 0.53216 -0.14537 0.5306 -0.14143 C 0.52995 -0.13935 0.52917 -0.13727 0.52839 -0.13541 L 0.525 -0.12754 C 0.52474 -0.12477 0.52448 -0.12199 0.52396 -0.11944 C 0.5207 -0.10578 0.52253 -0.12106 0.52057 -0.10764 C 0.52005 -0.10416 0.52005 -0.10069 0.5194 -0.09768 C 0.51888 -0.09467 0.51784 -0.09236 0.51719 -0.08958 C 0.51562 -0.0831 0.51419 -0.07639 0.51276 -0.06967 C 0.51198 -0.06643 0.51159 -0.06273 0.51055 -0.05972 L 0.50716 -0.04977 C 0.50378 -0.02569 0.50937 -0.06342 0.5026 -0.02986 C 0.49544 0.00579 0.5056 -0.03287 0.49714 -4.07407E-6 C 0.49505 0.00787 0.49284 0.01366 0.49154 0.02176 C 0.49089 0.025 0.49089 0.02848 0.49036 0.03172 C 0.48971 0.03519 0.4888 0.03843 0.48815 0.04167 C 0.48776 0.04375 0.48737 0.04561 0.48698 0.04769 C 0.4862 0.05301 0.48542 0.06111 0.48359 0.06551 C 0.48281 0.0676 0.48138 0.06829 0.48034 0.06968 C 0.47839 0.07986 0.48034 0.07199 0.47578 0.08148 C 0.47018 0.09306 0.475 0.08658 0.46914 0.09352 C 0.46133 0.12107 0.47253 0.08311 0.46354 0.10741 C 0.46289 0.10926 0.46302 0.11158 0.46237 0.11343 C 0.46146 0.11574 0.46003 0.11713 0.45898 0.11945 C 0.44974 0.13866 0.46224 0.11574 0.45117 0.13519 L 0.44336 0.1632 C 0.44258 0.16574 0.44206 0.16875 0.44115 0.17107 C 0.43997 0.17385 0.4388 0.17639 0.43776 0.17917 C 0.43698 0.18102 0.43633 0.18311 0.43555 0.18496 C 0.43294 0.19121 0.43034 0.19699 0.4276 0.20301 C 0.42734 0.20486 0.42734 0.20718 0.42656 0.20903 C 0.42422 0.21412 0.41875 0.22292 0.41875 0.22292 C 0.41836 0.22477 0.41823 0.22709 0.41758 0.22894 C 0.41523 0.23519 0.41237 0.24074 0.40977 0.24676 C 0.40859 0.24931 0.40742 0.25186 0.40638 0.25463 C 0.40169 0.26713 0.40195 0.26181 0.40195 0.26875 " pathEditMode="relative" ptsTypes="AAAAAAAAAAAAAAAAAAAAAAAAAAAAAAAAAAAAAAAAAAAAAAAAAAAAAAAAAAAAAAAAAAAAAAAAAAAAAAAAA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1.25E-6 -3.33333E-6 C -0.00338 0.00047 -0.00677 0.00139 -0.01016 0.00185 C -0.01602 0.00278 -0.02213 0.00232 -0.02799 0.00394 C -0.03034 0.0044 -0.03242 0.00718 -0.03477 0.00787 C -0.03698 0.00857 -0.03919 0.0088 -0.04141 0.00996 C -0.04141 0.00996 -0.04987 0.01482 -0.05156 0.01574 C -0.0526 0.01644 -0.05378 0.01736 -0.05482 0.01783 C -0.05638 0.01852 -0.05781 0.01898 -0.05937 0.01991 C -0.06159 0.02107 -0.06602 0.02385 -0.06602 0.02385 C -0.06836 0.02639 -0.07083 0.02824 -0.07279 0.03172 C -0.07695 0.03912 -0.07461 0.03681 -0.07943 0.03982 C -0.07917 0.03773 -0.07917 0.03519 -0.07838 0.0338 C -0.07643 0.03033 -0.07161 0.0257 -0.07161 0.0257 C -0.06719 0.01389 -0.07213 0.025 -0.06497 0.01574 C -0.05859 0.00787 -0.06445 0.01181 -0.0582 0.00185 C -0.05625 -0.00139 -0.05365 -0.00301 -0.05156 -0.00602 C -0.04505 -0.01528 -0.04818 -0.01273 -0.04258 -0.01597 C -0.04102 -0.01805 -0.03945 -0.0199 -0.03802 -0.02199 C -0.03685 -0.02384 -0.03607 -0.02639 -0.03477 -0.02801 C -0.03372 -0.02916 -0.03242 -0.0294 -0.03138 -0.02986 C -0.02383 -0.04004 -0.01979 -0.04629 -0.0112 -0.05393 C -0.00977 -0.05509 -0.0082 -0.05671 -0.00677 -0.05787 C -0.00495 -0.05926 -0.00299 -0.06018 -0.00117 -0.0618 C 1.25E-6 -0.06296 0.00104 -0.06481 0.00221 -0.06574 C 0.00586 -0.06875 0.00964 -0.07106 0.01341 -0.07384 C 0.0151 -0.075 0.02005 -0.0787 0.0224 -0.07963 C 0.02422 -0.08055 0.02617 -0.08102 0.028 -0.08171 C 0.02917 -0.08217 0.03021 -0.08333 0.03138 -0.08379 C 0.03425 -0.08472 0.03737 -0.08495 0.04023 -0.08565 C 0.04688 -0.08773 0.04284 -0.08819 0.05039 -0.08958 C 0.05521 -0.09074 0.06003 -0.09097 0.06484 -0.09166 C 0.07448 -0.09583 0.0651 -0.09213 0.08164 -0.0956 C 0.08398 -0.09606 0.0862 -0.09699 0.08841 -0.09768 C 0.10091 -0.10648 0.0862 -0.09699 0.10182 -0.1037 C 0.10716 -0.10578 0.11211 -0.11018 0.11745 -0.11157 C 0.12279 -0.11296 0.12813 -0.11319 0.1332 -0.11551 C 0.14466 -0.1206 0.13906 -0.11875 0.15 -0.12153 C 0.1569 -0.125 0.16055 -0.12708 0.16784 -0.1294 C 0.17083 -0.13055 0.17383 -0.13078 0.17682 -0.13148 C 0.1905 -0.13426 0.18685 -0.13356 0.20365 -0.13541 C 0.20599 -0.13611 0.2082 -0.13703 0.21042 -0.1375 C 0.21641 -0.13842 0.2224 -0.13796 0.22839 -0.13935 C 0.2306 -0.14004 0.23268 -0.14259 0.23503 -0.14352 C 0.23763 -0.14444 0.24023 -0.14467 0.24284 -0.14537 C 0.24479 -0.14606 0.24662 -0.14676 0.24844 -0.14745 C 0.25 -0.14791 0.25143 -0.14907 0.253 -0.1493 C 0.26914 -0.15278 0.278 -0.15324 0.29323 -0.15532 L 0.30664 -0.1574 L 0.40065 -0.15532 C 0.40456 -0.15532 0.4082 -0.1581 0.41185 -0.15926 C 0.41406 -0.16018 0.41641 -0.16065 0.41862 -0.16134 C 0.42044 -0.16203 0.42227 -0.16296 0.42422 -0.16342 C 0.42943 -0.16435 0.43464 -0.16458 0.43984 -0.16528 L 0.46445 -0.16944 L 0.5418 -0.16736 C 0.55703 -0.16666 0.54831 -0.1662 0.55742 -0.16342 C 0.56003 -0.1625 0.56263 -0.16203 0.56523 -0.16134 C 0.56745 -0.16065 0.56966 -0.15972 0.57201 -0.15926 C 0.57643 -0.15856 0.58086 -0.1581 0.58542 -0.1574 C 0.58685 -0.15671 0.58841 -0.15625 0.58984 -0.15532 C 0.59102 -0.15486 0.59206 -0.1537 0.59323 -0.15347 C 0.59662 -0.15231 0.6 -0.15208 0.60326 -0.15139 C 0.60964 -0.14768 0.60547 -0.15 0.61563 -0.14537 C 0.61706 -0.14467 0.61862 -0.14421 0.62005 -0.14352 L 0.63021 -0.1375 C 0.63125 -0.1368 0.63242 -0.13588 0.63346 -0.13541 C 0.63542 -0.13472 0.63724 -0.13449 0.63906 -0.13356 C 0.64141 -0.1324 0.64362 -0.13078 0.64583 -0.1294 L 0.64922 -0.12754 C 0.65026 -0.12685 0.65156 -0.12639 0.6526 -0.12546 C 0.65482 -0.12361 0.6569 -0.12129 0.65925 -0.11967 C 0.66263 -0.11713 0.67005 -0.1162 0.67266 -0.11551 C 0.67461 -0.1162 0.67682 -0.11528 0.67826 -0.11759 C 0.67982 -0.1199 0.67956 -0.1243 0.6806 -0.12754 C 0.68177 -0.13171 0.68346 -0.13565 0.68503 -0.13935 C 0.69453 -0.16203 0.68294 -0.13356 0.69063 -0.15532 C 0.69154 -0.1581 0.69284 -0.16065 0.69401 -0.16342 C 0.69557 -0.16736 0.69701 -0.17129 0.69844 -0.17523 C 0.69922 -0.17731 0.70013 -0.17916 0.70065 -0.18125 C 0.70352 -0.19375 0.70156 -0.18865 0.70625 -0.19722 C 0.70872 -0.20995 0.70547 -0.19606 0.71081 -0.20903 C 0.71589 -0.22199 0.70977 -0.21319 0.71641 -0.22106 C 0.71745 -0.22384 0.71836 -0.22662 0.71966 -0.22893 C 0.7207 -0.23078 0.72201 -0.23171 0.72305 -0.2331 C 0.72461 -0.23495 0.72617 -0.23657 0.7276 -0.23889 C 0.72891 -0.24143 0.72956 -0.24467 0.73086 -0.24699 C 0.7319 -0.24861 0.7332 -0.24953 0.73425 -0.25092 C 0.73906 -0.25717 0.73802 -0.25694 0.74323 -0.26088 C 0.74427 -0.2618 0.74544 -0.26203 0.74662 -0.26296 C 0.74883 -0.26481 0.75091 -0.26713 0.75326 -0.26898 C 0.76055 -0.27407 0.75521 -0.2669 0.76341 -0.27477 C 0.76497 -0.27639 0.76615 -0.2794 0.76784 -0.28078 C 0.76992 -0.28264 0.7724 -0.28333 0.77461 -0.28472 C 0.77643 -0.28611 0.77839 -0.28727 0.78021 -0.28865 C 0.78164 -0.29004 0.78307 -0.29166 0.78464 -0.29282 C 0.78568 -0.29352 0.78685 -0.29398 0.78802 -0.29467 C 0.79245 -0.29815 0.79167 -0.29884 0.79583 -0.30069 C 0.79766 -0.30162 0.79961 -0.30185 0.80143 -0.30278 C 0.80443 -0.30393 0.80742 -0.30532 0.81042 -0.30671 C 0.82135 -0.31157 0.80768 -0.30555 0.82044 -0.31065 C 0.82591 -0.31273 0.82617 -0.31389 0.83281 -0.31458 C 0.84284 -0.31574 0.85287 -0.31597 0.86302 -0.31666 L 0.8776 -0.31852 " pathEditMode="relative" ptsTypes="AAAAAAAAAAAAAAAAAAAAAAAAAAAAAAAAAAAAAAAAAAAAAAAAAAAAAAAAAAAAAAAAAAAAAAAAAAAAAAAAAAAAAAAAAAAAAAAAAAAAAAAA">
                                      <p:cBhvr>
                                        <p:cTn id="17" dur="3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7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400"/>
            <a:ext cx="1376469" cy="25648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5" y="2431597"/>
            <a:ext cx="776068" cy="7583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9" y="2235235"/>
            <a:ext cx="1961857" cy="19636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8" y="2074043"/>
            <a:ext cx="1961857" cy="19636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7" y="5780512"/>
            <a:ext cx="776068" cy="7583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584150"/>
            <a:ext cx="1961857" cy="1963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422958"/>
            <a:ext cx="1961857" cy="1963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-40583"/>
            <a:ext cx="2670279" cy="21459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3386285"/>
            <a:ext cx="2670279" cy="20728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6493" y="377832"/>
            <a:ext cx="9206535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There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     a 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donut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in </a:t>
            </a:r>
            <a:r>
              <a:rPr kumimoji="0" lang="es-ES" sz="48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the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box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.</a:t>
            </a: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1552899" y="1196194"/>
            <a:ext cx="936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1694312" y="377828"/>
            <a:ext cx="731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54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is</a:t>
            </a:r>
            <a:endParaRPr kumimoji="0" lang="es-CO" sz="2000" i="0" u="none" strike="noStrike" kern="1200" normalizeH="0" baseline="0" noProof="0" dirty="0">
              <a:solidFill>
                <a:srgbClr val="7030A0"/>
              </a:solidFill>
              <a:uLnTx/>
              <a:uFillTx/>
              <a:latin typeface="Adobe Garamond Pro Bold" panose="020207020605060204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71" y="3882723"/>
            <a:ext cx="1181495" cy="107995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9" y="5522125"/>
            <a:ext cx="740011" cy="89305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3" y="5459105"/>
            <a:ext cx="935779" cy="93577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3" y="5583954"/>
            <a:ext cx="769391" cy="769391"/>
          </a:xfrm>
          <a:prstGeom prst="rect">
            <a:avLst/>
          </a:prstGeom>
        </p:spPr>
      </p:pic>
      <p:sp>
        <p:nvSpPr>
          <p:cNvPr id="20" name="Triángulo isósceles 19">
            <a:hlinkClick r:id="" action="ppaction://hlinkshowjump?jump=nextslide"/>
          </p:cNvPr>
          <p:cNvSpPr/>
          <p:nvPr/>
        </p:nvSpPr>
        <p:spPr>
          <a:xfrm rot="5400000">
            <a:off x="5742295" y="1624532"/>
            <a:ext cx="1380844" cy="109538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1268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8.33333E-7 0.00023 C -0.00104 0.00509 -0.00234 0.01041 -0.00339 0.01551 C -0.00391 0.01805 -0.00391 0.02083 -0.00443 0.02338 C -0.00495 0.02592 -0.00599 0.02847 -0.00664 0.03102 C -0.00742 0.03472 -0.0082 0.03865 -0.00885 0.04259 L -0.01107 0.0544 L -0.01211 0.06018 C -0.0125 0.06203 -0.01276 0.06389 -0.01328 0.06574 L -0.01537 0.07361 C -0.01576 0.0787 -0.01602 0.08379 -0.01654 0.08889 C -0.01667 0.09097 -0.01732 0.09282 -0.01771 0.0949 C -0.0181 0.09722 -0.01836 0.1 -0.01875 0.10278 C -0.01914 0.10463 -0.01953 0.10625 -0.01979 0.10833 C -0.02057 0.11342 -0.0237 0.12824 -0.02201 0.12384 C -0.02122 0.12199 -0.0207 0.11967 -0.01979 0.11805 C -0.01185 0.10115 -0.02149 0.12477 -0.01328 0.10463 C -0.01068 0.09838 -0.01029 0.09629 -0.00781 0.08889 C -0.00703 0.08727 -0.00638 0.08472 -0.00547 0.0831 C -0.00456 0.08148 -0.00339 0.08078 -0.00221 0.0794 C -0.00078 0.07523 0.00482 0.06018 0.00768 0.0544 C 0.00872 0.05208 0.0099 0.05046 0.01094 0.04838 C 0.01224 0.04606 0.01315 0.04328 0.01432 0.04051 C 0.01523 0.03842 0.01654 0.03703 0.01758 0.03495 C 0.01875 0.0324 0.01953 0.0294 0.02083 0.02708 C 0.02174 0.02546 0.02318 0.02477 0.02422 0.02338 C 0.0263 0.01227 0.02383 0.02245 0.02865 0.0118 C 0.03542 -0.00417 0.02995 0.0037 0.0362 -0.00394 C 0.03711 -0.00556 0.03763 -0.0081 0.03854 -0.00972 C 0.04713 -0.02454 0.03607 -0.00023 0.04505 -0.01922 C 0.04583 -0.02107 0.04635 -0.02361 0.0474 -0.02477 C 0.04857 -0.02732 0.05026 -0.02871 0.05182 -0.03079 C 0.05794 -0.04028 0.05182 -0.0338 0.05937 -0.04051 C 0.06042 -0.04306 0.06133 -0.04607 0.06276 -0.04838 C 0.06758 -0.05672 0.06601 -0.05116 0.07031 -0.05787 C 0.072 -0.06019 0.07331 -0.0632 0.07474 -0.06574 C 0.07617 -0.0676 0.07786 -0.06945 0.07917 -0.07153 C 0.08229 -0.07639 0.08476 -0.08218 0.08802 -0.08704 C 0.08984 -0.08959 0.0918 -0.09213 0.09349 -0.09468 C 0.09466 -0.09653 0.09557 -0.09861 0.09687 -0.10047 C 0.09857 -0.10278 0.10052 -0.10417 0.10234 -0.10625 C 0.1112 -0.1169 0.10456 -0.11042 0.11224 -0.12176 C 0.11328 -0.12315 0.11445 -0.12408 0.11549 -0.12547 C 0.12213 -0.13565 0.11719 -0.13172 0.12318 -0.13519 C 0.12435 -0.13727 0.12526 -0.13935 0.12656 -0.14121 C 0.1276 -0.14236 0.12878 -0.14352 0.12982 -0.14514 C 0.13177 -0.14746 0.13346 -0.15023 0.13529 -0.15278 C 0.13646 -0.15417 0.13763 -0.1551 0.13867 -0.15648 C 0.14049 -0.15926 0.14232 -0.16158 0.14414 -0.16435 C 0.14518 -0.16574 0.14648 -0.16667 0.1474 -0.16806 C 0.14857 -0.16991 0.14948 -0.17246 0.15078 -0.17385 C 0.15182 -0.17547 0.15299 -0.17662 0.15404 -0.17778 C 0.15508 -0.17917 0.1599 -0.18588 0.16172 -0.1875 C 0.16276 -0.18843 0.16393 -0.18889 0.16497 -0.18959 C 0.16732 -0.1919 0.16914 -0.19584 0.17161 -0.19746 C 0.17604 -0.19977 0.17578 -0.19908 0.18034 -0.20486 C 0.18242 -0.20741 0.18398 -0.20996 0.18594 -0.21273 C 0.18698 -0.21412 0.18828 -0.21528 0.18919 -0.21644 C 0.19049 -0.21806 0.19128 -0.22084 0.19258 -0.22222 C 0.19388 -0.22408 0.19557 -0.22477 0.197 -0.22616 C 0.19805 -0.22732 0.19909 -0.22894 0.20013 -0.2301 C 0.20312 -0.23264 0.20599 -0.23241 0.20898 -0.23403 C 0.21094 -0.23472 0.21276 -0.23635 0.21445 -0.23797 C 0.21575 -0.23982 0.21667 -0.2419 0.21784 -0.24352 C 0.22083 -0.24769 0.22213 -0.24792 0.22565 -0.25139 C 0.22669 -0.25255 0.2276 -0.25394 0.22878 -0.25533 C 0.22982 -0.25602 0.23112 -0.25625 0.23216 -0.25718 C 0.23333 -0.2581 0.23424 -0.25996 0.23555 -0.26088 C 0.23646 -0.26181 0.23776 -0.26204 0.23867 -0.26273 C 0.23997 -0.26412 0.24088 -0.26574 0.24206 -0.26667 C 0.24336 -0.26783 0.24505 -0.26806 0.24648 -0.26875 C 0.24753 -0.26945 0.24857 -0.27014 0.24987 -0.2706 C 0.25625 -0.28218 0.24948 -0.27222 0.25742 -0.27824 C 0.26901 -0.2875 0.2569 -0.28218 0.26849 -0.28611 C 0.28463 -0.30949 0.26706 -0.28727 0.2806 -0.29769 C 0.28229 -0.29908 0.28346 -0.30185 0.28503 -0.30347 C 0.2918 -0.31181 0.28854 -0.30695 0.29492 -0.3132 C 0.29674 -0.31505 0.29831 -0.3176 0.30039 -0.31898 C 0.30208 -0.32014 0.30404 -0.3206 0.30586 -0.32107 C 0.31458 -0.33241 0.30573 -0.32176 0.31575 -0.33056 C 0.31771 -0.33241 0.31953 -0.33449 0.32135 -0.33635 C 0.32344 -0.33912 0.32539 -0.34283 0.32786 -0.34422 C 0.33581 -0.34885 0.32591 -0.34329 0.33568 -0.34815 C 0.34661 -0.35347 0.32956 -0.34584 0.34323 -0.35209 C 0.34857 -0.36135 0.34427 -0.35463 0.35104 -0.36158 C 0.37383 -0.38426 0.35338 -0.36597 0.36745 -0.37709 C 0.36901 -0.37824 0.37031 -0.3801 0.37187 -0.38079 C 0.3737 -0.38195 0.37565 -0.38241 0.37734 -0.3831 C 0.37969 -0.38472 0.38164 -0.38727 0.38411 -0.38866 C 0.38646 -0.39005 0.38919 -0.39121 0.39167 -0.3926 C 0.41146 -0.40301 0.38385 -0.38912 0.40599 -0.40047 C 0.41042 -0.40625 0.41133 -0.40787 0.41693 -0.41181 C 0.41953 -0.41366 0.42213 -0.41435 0.42474 -0.41551 C 0.42695 -0.4169 0.42917 -0.41852 0.43125 -0.41968 C 0.43646 -0.42222 0.44154 -0.42477 0.44674 -0.42732 C 0.46953 -0.43866 0.44101 -0.425 0.46107 -0.4331 C 0.46367 -0.43403 0.46615 -0.43588 0.46875 -0.43704 C 0.47226 -0.43843 0.47617 -0.43889 0.47969 -0.44074 C 0.48086 -0.44144 0.4819 -0.44236 0.48307 -0.44283 C 0.48724 -0.44491 0.4918 -0.44537 0.49622 -0.44653 C 0.5043 -0.45371 0.49818 -0.44954 0.51159 -0.45255 C 0.52161 -0.45463 0.51471 -0.45347 0.52266 -0.45625 C 0.52487 -0.45741 0.52708 -0.45741 0.5293 -0.4581 C 0.54492 -0.46412 0.53307 -0.45972 0.54128 -0.46389 C 0.54596 -0.46644 0.54609 -0.46597 0.55117 -0.46806 C 0.55273 -0.46852 0.55417 -0.46945 0.5556 -0.46991 C 0.55794 -0.4706 0.56003 -0.47107 0.56237 -0.47176 C 0.56406 -0.47246 0.56588 -0.47315 0.56784 -0.47361 C 0.56992 -0.47431 0.57226 -0.475 0.57435 -0.47593 C 0.58424 -0.47917 0.57279 -0.47616 0.58424 -0.47963 C 0.59062 -0.48148 0.59258 -0.48125 0.59857 -0.4831 C 0.6 -0.48403 0.60156 -0.48472 0.60299 -0.48542 C 0.60508 -0.48611 0.60742 -0.48658 0.6095 -0.48727 C 0.61107 -0.48797 0.6125 -0.48889 0.61393 -0.48912 C 0.62526 -0.49074 0.64805 -0.49329 0.64805 -0.49306 C 0.65547 -0.49746 0.64818 -0.49375 0.66237 -0.49699 C 0.66419 -0.49746 0.66615 -0.49838 0.66797 -0.49885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25E-6 -2.96296E-6 L 0.09635 -0.34305 " pathEditMode="relative" rAng="0" ptsTypes="AA">
                                      <p:cBhvr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7 L 8.33333E-7 -0.00047 C -0.00365 0.00023 -0.00742 0.00092 -0.01107 0.00301 C -0.01224 0.0037 -0.01315 0.00578 -0.01432 0.00694 C -0.01641 0.00856 -0.01888 0.00903 -0.02096 0.01088 C -0.0224 0.01203 -0.02383 0.01365 -0.02539 0.01458 C -0.02682 0.01574 -0.02839 0.01597 -0.02982 0.01666 C -0.03203 0.01782 -0.03425 0.01921 -0.03646 0.0206 C -0.0375 0.02129 -0.03867 0.02153 -0.03971 0.02245 C -0.04115 0.02384 -0.04258 0.02523 -0.04414 0.02615 C -0.04622 0.02778 -0.04883 0.02778 -0.05078 0.03009 C -0.05182 0.03148 -0.05287 0.0331 -0.05404 0.03403 C -0.05612 0.03565 -0.05846 0.03657 -0.06068 0.03796 L -0.06393 0.04004 C -0.0651 0.04051 -0.06628 0.04074 -0.06732 0.0419 C -0.07005 0.04514 -0.07175 0.04768 -0.075 0.04977 C -0.07643 0.05046 -0.078 0.05092 -0.07943 0.05139 C -0.08047 0.05278 -0.08151 0.0544 -0.08268 0.05532 C -0.08372 0.05625 -0.08555 0.05926 -0.08607 0.0574 C -0.08698 0.05393 -0.08112 0.04838 -0.08047 0.04768 C -0.07904 0.04583 -0.0776 0.04375 -0.07604 0.0419 C -0.075 0.04051 -0.07383 0.03958 -0.07279 0.03796 C -0.07162 0.03611 -0.07044 0.03426 -0.06953 0.03217 C -0.06862 0.03032 -0.06823 0.02778 -0.06732 0.02615 C -0.06563 0.02407 -0.06354 0.02268 -0.06172 0.0206 C -0.0599 0.01828 -0.0582 0.01504 -0.05625 0.01273 C -0.05482 0.01111 -0.05339 0.00995 -0.05182 0.00879 C -0.04974 0.00717 -0.04518 0.00486 -0.04518 0.00509 C -0.03451 -0.00903 -0.04596 0.00463 -0.0375 -0.00278 C -0.03633 -0.00371 -0.03529 -0.00556 -0.03425 -0.00672 C -0.03281 -0.0081 -0.03125 -0.00903 -0.02982 -0.01065 C -0.02865 -0.01181 -0.02774 -0.01366 -0.02643 -0.01459 C -0.02474 -0.01574 -0.02279 -0.01574 -0.02096 -0.01644 C -0.02018 -0.01783 -0.01966 -0.01945 -0.01875 -0.02037 C -0.01745 -0.02153 -0.01589 -0.02199 -0.01432 -0.02222 C -0.01029 -0.02338 -0.00625 -0.02361 -0.00221 -0.02431 C 0.00065 -0.02547 0.00495 -0.02732 0.00768 -0.02801 C 0.01172 -0.02894 0.01588 -0.02917 0.01992 -0.02986 C 0.02213 -0.03033 0.02435 -0.03102 0.02643 -0.03195 C 0.0276 -0.03241 0.02865 -0.03357 0.02982 -0.0338 C 0.03542 -0.03542 0.05169 -0.03727 0.05625 -0.03773 C 0.06276 -0.04167 0.05742 -0.03889 0.06836 -0.04167 C 0.08737 -0.04653 0.05859 -0.04236 0.10143 -0.0456 C 0.10729 -0.04699 0.11016 -0.04769 0.11588 -0.04954 C 0.11771 -0.05023 0.11953 -0.05116 0.12135 -0.05116 C 0.12812 -0.05278 0.14271 -0.0544 0.14896 -0.0551 C 0.15338 -0.05579 0.15768 -0.05695 0.16211 -0.05718 C 0.18463 -0.05834 0.2069 -0.05834 0.22943 -0.05903 C 0.23476 -0.06088 0.23802 -0.0625 0.24375 -0.06297 C 0.25338 -0.06412 0.26289 -0.06412 0.27253 -0.06505 C 0.27747 -0.06551 0.28268 -0.06621 0.28789 -0.0669 C 0.31562 -0.07408 0.2776 -0.06482 0.34974 -0.07292 C 0.37031 -0.075 0.36146 -0.07338 0.37617 -0.07639 L 0.56706 -0.07477 C 0.57122 -0.07477 0.57226 -0.07246 0.57578 -0.07084 C 0.5776 -0.07014 0.57943 -0.06968 0.58138 -0.06898 C 0.58359 -0.06783 0.58581 -0.06621 0.58789 -0.06505 L 0.60456 -0.0551 L 0.60781 -0.05324 C 0.60885 -0.05255 0.61003 -0.05185 0.61107 -0.05116 C 0.6125 -0.05093 0.61406 -0.05023 0.61549 -0.04954 C 0.61771 -0.04838 0.61992 -0.04699 0.62213 -0.0456 L 0.62539 -0.04375 C 0.62513 -0.04097 0.62539 -0.0375 0.62435 -0.03588 C 0.6224 -0.0331 0.61992 -0.0331 0.61771 -0.03195 L 0.61445 -0.02986 C 0.61328 -0.02917 0.61211 -0.02894 0.61107 -0.02801 C 0.6013 -0.01945 0.60547 -0.02222 0.59883 -0.01829 C 0.59062 -0.00857 0.60117 -0.02014 0.59115 -0.0125 C 0.58268 -0.00602 0.59518 -0.00787 0.57917 -0.0007 C 0.57773 -0.00047 0.57292 0.00162 0.57135 0.00301 C 0.56549 0.0081 0.57044 0.00555 0.56484 0.01273 C 0.56328 0.01435 0.56172 0.01504 0.56042 0.01666 C 0.55898 0.01828 0.55846 0.02129 0.5569 0.02245 C 0.55508 0.02453 0.5526 0.02453 0.55039 0.02615 C 0.54922 0.02708 0.54831 0.02916 0.54713 0.03009 C 0.54609 0.03102 0.54492 0.03125 0.54388 0.03217 C 0.54075 0.03449 0.53476 0.04028 0.53281 0.04375 C 0.53008 0.04838 0.52786 0.05347 0.52513 0.0574 C 0.52357 0.05926 0.522 0.06088 0.52057 0.06319 C 0.51875 0.06666 0.51758 0.07315 0.51615 0.07662 C 0.51615 0.07685 0.51068 0.09143 0.50963 0.09444 C 0.50872 0.09629 0.50859 0.09884 0.50742 0.10023 L 0.50417 0.10393 C 0.50195 0.11528 0.50443 0.10463 0.49974 0.11574 L 0.4931 0.1331 C 0.49232 0.13495 0.49167 0.13727 0.49088 0.13889 L 0.48763 0.1449 C 0.48646 0.15069 0.48581 0.15578 0.48307 0.16041 C 0.48229 0.1618 0.48086 0.16134 0.47969 0.16227 C 0.47747 0.16458 0.47318 0.17014 0.47318 0.17037 C 0.47253 0.17199 0.47187 0.1743 0.47096 0.17592 C 0.46914 0.17916 0.46693 0.18171 0.46549 0.18565 C 0.46406 0.18958 0.46302 0.19398 0.46107 0.19722 C 0.4569 0.20463 0.45859 0.20092 0.4556 0.20879 C 0.45508 0.21088 0.45495 0.21296 0.45443 0.21481 C 0.45299 0.21967 0.45195 0.22083 0.45013 0.22453 C 0.44844 0.2331 0.44974 0.22778 0.44674 0.23611 C 0.44088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4" grpId="0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400"/>
            <a:ext cx="1376469" cy="25648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5" y="2431597"/>
            <a:ext cx="776068" cy="7583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9" y="2235235"/>
            <a:ext cx="1961857" cy="19636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8" y="2074043"/>
            <a:ext cx="1961857" cy="19636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7" y="5780512"/>
            <a:ext cx="776068" cy="7583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584150"/>
            <a:ext cx="1961857" cy="1963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422958"/>
            <a:ext cx="1961857" cy="19636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63" y="3830234"/>
            <a:ext cx="933488" cy="11265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-40583"/>
            <a:ext cx="2670279" cy="214597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3386285"/>
            <a:ext cx="2670279" cy="20728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1" y="464924"/>
            <a:ext cx="8529852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There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    a</a:t>
            </a:r>
            <a:r>
              <a:rPr kumimoji="0" lang="es-ES" sz="4800" i="0" u="none" strike="noStrike" kern="1200" normalizeH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banana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</a:t>
            </a:r>
            <a:r>
              <a:rPr kumimoji="0" lang="es-ES" sz="48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on</a:t>
            </a:r>
            <a:r>
              <a:rPr kumimoji="0" lang="es-ES" sz="4800" i="0" u="none" strike="noStrike" kern="1200" normalizeH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</a:t>
            </a:r>
            <a:r>
              <a:rPr kumimoji="0" lang="es-ES" sz="4800" i="0" u="none" strike="noStrike" kern="1200" normalizeH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the</a:t>
            </a:r>
            <a:r>
              <a:rPr kumimoji="0" lang="es-ES" sz="4800" i="0" u="none" strike="noStrike" kern="1200" normalizeH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</a:t>
            </a:r>
            <a:r>
              <a:rPr kumimoji="0" lang="es-ES" sz="4800" i="0" u="none" strike="noStrike" kern="1200" normalizeH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table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.  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1503097" y="1295920"/>
            <a:ext cx="78190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1558273" y="492981"/>
            <a:ext cx="769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48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is</a:t>
            </a:r>
            <a:endParaRPr kumimoji="0" lang="es-CO" i="0" u="none" strike="noStrike" kern="1200" normalizeH="0" baseline="0" noProof="0" dirty="0">
              <a:solidFill>
                <a:srgbClr val="7030A0"/>
              </a:solidFill>
              <a:uLnTx/>
              <a:uFillTx/>
              <a:latin typeface="Adobe Garamond Pro Bold" panose="02020702060506020403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1536" y="5643475"/>
            <a:ext cx="769391" cy="76939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17" y="5560190"/>
            <a:ext cx="910003" cy="83179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" y="5444957"/>
            <a:ext cx="935779" cy="935778"/>
          </a:xfrm>
          <a:prstGeom prst="rect">
            <a:avLst/>
          </a:prstGeom>
        </p:spPr>
      </p:pic>
      <p:sp>
        <p:nvSpPr>
          <p:cNvPr id="21" name="Triángulo isósceles 20">
            <a:hlinkClick r:id="" action="ppaction://hlinkshowjump?jump=nextslide"/>
          </p:cNvPr>
          <p:cNvSpPr/>
          <p:nvPr/>
        </p:nvSpPr>
        <p:spPr>
          <a:xfrm rot="5400000">
            <a:off x="6473518" y="1624532"/>
            <a:ext cx="1380844" cy="109538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040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1.25E-6 -2.96296E-6 L 0.09635 -0.34305 " pathEditMode="relative" rAng="0" ptsTypes="AA">
                                      <p:cBhvr>
                                        <p:cTn id="8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7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wh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4" grpId="0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400"/>
            <a:ext cx="1376469" cy="25648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5" y="2431597"/>
            <a:ext cx="776068" cy="7583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9" y="2235235"/>
            <a:ext cx="1961857" cy="19636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8" y="2074043"/>
            <a:ext cx="1961857" cy="19636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7" y="5780512"/>
            <a:ext cx="776068" cy="7583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584150"/>
            <a:ext cx="1961857" cy="1963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422958"/>
            <a:ext cx="1961857" cy="19636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942" y="3830234"/>
            <a:ext cx="1126543" cy="112654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" y="489188"/>
            <a:ext cx="9403644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There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            </a:t>
            </a:r>
            <a:r>
              <a:rPr kumimoji="0" lang="es-ES" sz="48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any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</a:t>
            </a:r>
            <a:r>
              <a:rPr lang="es-ES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bananas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.</a:t>
            </a:r>
          </a:p>
        </p:txBody>
      </p:sp>
      <p:cxnSp>
        <p:nvCxnSpPr>
          <p:cNvPr id="10" name="Conector recto 9"/>
          <p:cNvCxnSpPr/>
          <p:nvPr/>
        </p:nvCxnSpPr>
        <p:spPr>
          <a:xfrm flipV="1">
            <a:off x="1533324" y="1281975"/>
            <a:ext cx="1823665" cy="244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1620517" y="509671"/>
            <a:ext cx="1823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a</a:t>
            </a:r>
            <a:r>
              <a:rPr lang="es-CO" sz="4800">
                <a:solidFill>
                  <a:srgbClr val="7030A0"/>
                </a:solidFill>
                <a:latin typeface="Adobe Garamond Pro Bold" panose="02020702060506020403" pitchFamily="18" charset="0"/>
              </a:rPr>
              <a:t>re</a:t>
            </a:r>
            <a:r>
              <a:rPr kumimoji="0" lang="es-CO" sz="4800" i="0" u="none" strike="noStrike" kern="1200" normalizeH="0" baseline="0" noProof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n’t</a:t>
            </a:r>
            <a:endParaRPr kumimoji="0" lang="es-CO" i="0" u="none" strike="noStrike" kern="1200" normalizeH="0" baseline="0" noProof="0" dirty="0">
              <a:solidFill>
                <a:srgbClr val="7030A0"/>
              </a:solidFill>
              <a:uLnTx/>
              <a:uFillTx/>
              <a:latin typeface="Adobe Garamond Pro Bold" panose="020207020605060204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0"/>
            <a:ext cx="2670279" cy="20972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3372137"/>
            <a:ext cx="2670279" cy="207282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1" y="5584150"/>
            <a:ext cx="740011" cy="89305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7" y="5584150"/>
            <a:ext cx="910003" cy="83179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521130"/>
            <a:ext cx="935779" cy="935778"/>
          </a:xfrm>
          <a:prstGeom prst="rect">
            <a:avLst/>
          </a:prstGeom>
        </p:spPr>
      </p:pic>
      <p:sp>
        <p:nvSpPr>
          <p:cNvPr id="21" name="Triángulo isósceles 20">
            <a:hlinkClick r:id="" action="ppaction://hlinkshowjump?jump=nextslide"/>
          </p:cNvPr>
          <p:cNvSpPr/>
          <p:nvPr/>
        </p:nvSpPr>
        <p:spPr>
          <a:xfrm rot="5400000">
            <a:off x="6116057" y="1722713"/>
            <a:ext cx="1380844" cy="109538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4915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286 0.00116 -0.01601 0.00625 -0.01914 0.0081 C -0.02135 0.00926 -0.02383 0.00972 -0.02578 0.01204 C -0.02695 0.01343 -0.02812 0.01435 -0.02916 0.01597 C -0.03424 0.02338 -0.0306 0.0206 -0.03594 0.02593 C -0.0414 0.03148 -0.03906 0.02893 -0.04479 0.03194 C -0.04713 0.0331 -0.04935 0.03449 -0.05156 0.03588 L -0.05495 0.03796 C -0.05599 0.03981 -0.0569 0.04236 -0.0582 0.04375 C -0.05924 0.04491 -0.06055 0.04491 -0.06159 0.04583 C -0.06315 0.04699 -0.06458 0.04861 -0.06614 0.04977 C -0.0668 0.05185 -0.06732 0.0544 -0.06836 0.05579 C -0.06927 0.05718 -0.07122 0.05972 -0.07174 0.05787 C -0.07226 0.05555 -0.07031 0.0537 -0.0694 0.05185 C -0.06849 0.04954 -0.06706 0.04792 -0.06614 0.04583 C -0.06523 0.04398 -0.06484 0.04167 -0.0638 0.03981 C -0.0625 0.0375 -0.06068 0.03634 -0.05937 0.0338 C -0.05534 0.02662 -0.05703 0.02685 -0.05377 0.01991 C -0.04831 0.00833 -0.05273 0.01898 -0.04713 0.00995 C -0.04466 0.00625 -0.04206 0.00278 -0.04036 -0.00185 C -0.03958 -0.00394 -0.03906 -0.00625 -0.03815 -0.00787 C -0.02643 -0.0287 -0.03997 -0.00023 -0.03034 -0.01991 C -0.02838 -0.02361 -0.02669 -0.02801 -0.02474 -0.03171 C -0.0237 -0.03357 -0.02239 -0.03426 -0.02135 -0.03565 C -0.01979 -0.03773 -0.01823 -0.03958 -0.0168 -0.04167 C -0.01133 -0.05 -0.01601 -0.04653 -0.00898 -0.04977 C -0.00599 -0.0537 -0.00338 -0.05857 -1.66667E-6 -0.06157 C 0.00417 -0.06551 0.00586 -0.06667 0.01003 -0.07153 C 0.01159 -0.07338 0.01589 -0.07963 0.01784 -0.08148 C 0.01966 -0.0831 0.02162 -0.08403 0.02344 -0.08542 C 0.04115 -0.09954 0.01693 -0.08056 0.03125 -0.09352 C 0.0405 -0.10162 0.03347 -0.09421 0.04024 -0.09954 C 0.0418 -0.1007 0.0431 -0.10232 0.04466 -0.10347 C 0.04753 -0.10532 0.04987 -0.10509 0.05261 -0.10741 C 0.05456 -0.10903 0.05612 -0.11181 0.0582 -0.11343 C 0.05951 -0.11458 0.0612 -0.11435 0.06263 -0.11528 C 0.06419 -0.11644 0.0655 -0.11852 0.06706 -0.11945 C 0.0707 -0.1213 0.07474 -0.12083 0.07826 -0.12338 C 0.09492 -0.13519 0.07422 -0.12014 0.08841 -0.13125 C 0.09024 -0.13264 0.09206 -0.13426 0.09401 -0.13519 C 0.09688 -0.13681 0.10287 -0.13912 0.10287 -0.13889 C 0.10404 -0.14051 0.10508 -0.14213 0.10625 -0.14329 C 0.10807 -0.14491 0.11003 -0.14607 0.11185 -0.14722 C 0.11537 -0.14954 0.1194 -0.15185 0.12305 -0.15324 C 0.12526 -0.15394 0.12761 -0.1544 0.12982 -0.15509 C 0.13164 -0.15579 0.1336 -0.15625 0.13542 -0.15718 C 0.13659 -0.15764 0.13763 -0.1588 0.1388 -0.15903 C 0.14388 -0.16088 0.15313 -0.16227 0.15781 -0.1632 C 0.17292 -0.16597 0.16263 -0.16412 0.17682 -0.16713 L 0.18685 -0.16898 L 0.18685 -0.16875 C 0.19935 -0.17107 0.19844 -0.17014 0.21042 -0.175 C 0.21393 -0.17662 0.21432 -0.17847 0.21823 -0.17894 C 0.22448 -0.18009 0.23086 -0.18009 0.23724 -0.18102 C 0.24063 -0.18148 0.24401 -0.18241 0.24727 -0.1831 C 0.25951 -0.18843 0.25326 -0.18634 0.26641 -0.18889 L 0.32787 -0.18704 C 0.33242 -0.18681 0.33685 -0.18565 0.34141 -0.18495 C 0.34805 -0.18426 0.35482 -0.1838 0.36146 -0.1831 C 0.36445 -0.18241 0.36745 -0.18148 0.37044 -0.18102 C 0.37487 -0.18032 0.37943 -0.17986 0.38386 -0.17894 C 0.38581 -0.1787 0.38763 -0.17732 0.38945 -0.17708 C 0.39727 -0.17593 0.40521 -0.17593 0.41302 -0.175 C 0.41823 -0.17454 0.42344 -0.17384 0.42865 -0.17315 C 0.43555 -0.17107 0.43594 -0.17083 0.44323 -0.16898 C 0.44623 -0.16829 0.44909 -0.16736 0.45222 -0.16713 C 0.46966 -0.16597 0.48724 -0.16574 0.50482 -0.16505 C 0.50586 -0.16435 0.50703 -0.16366 0.50807 -0.1632 C 0.51472 -0.16019 0.51836 -0.16042 0.52604 -0.15903 C 0.52722 -0.15857 0.52826 -0.15764 0.52943 -0.15718 C 0.53646 -0.1544 0.5405 -0.15486 0.54844 -0.15324 C 0.55065 -0.15278 0.55287 -0.15208 0.55508 -0.15116 C 0.56302 -0.14815 0.553 -0.14977 0.56406 -0.14722 C 0.56823 -0.1463 0.57227 -0.14583 0.57643 -0.14514 C 0.58776 -0.13843 0.57018 -0.14861 0.58425 -0.1412 C 0.58646 -0.14005 0.58867 -0.13866 0.59102 -0.13727 L 0.59427 -0.13519 C 0.59544 -0.13449 0.59649 -0.13357 0.59766 -0.13333 L 0.60326 -0.13125 C 0.60482 -0.12986 0.60612 -0.12824 0.60781 -0.12732 C 0.61029 -0.1257 0.61667 -0.12384 0.62005 -0.1213 C 0.62162 -0.12014 0.62305 -0.11875 0.62448 -0.11736 C 0.62487 -0.1206 0.62487 -0.12431 0.62565 -0.12732 C 0.62643 -0.12986 0.628 -0.13102 0.62904 -0.13333 C 0.63021 -0.13588 0.63112 -0.13866 0.63242 -0.1412 C 0.63451 -0.14537 0.63724 -0.14861 0.63906 -0.15324 C 0.64362 -0.16389 0.64102 -0.15903 0.64688 -0.16713 C 0.64766 -0.16898 0.64818 -0.17153 0.64922 -0.17315 C 0.65013 -0.17431 0.65143 -0.17431 0.65248 -0.175 C 0.65404 -0.17616 0.65547 -0.17778 0.65703 -0.17894 C 0.65781 -0.18102 0.65807 -0.1838 0.65925 -0.18495 C 0.66055 -0.18657 0.66224 -0.18611 0.66367 -0.18704 C 0.67761 -0.1963 0.65443 -0.18542 0.67722 -0.19306 C 0.68021 -0.19398 0.68307 -0.19607 0.68607 -0.19699 L 0.69388 -0.19884 C 0.69544 -0.20023 0.69688 -0.20185 0.69844 -0.20301 C 0.70404 -0.20695 0.70508 -0.20695 0.71068 -0.2088 C 0.71224 -0.21019 0.71367 -0.21157 0.71524 -0.21296 C 0.71836 -0.21528 0.72175 -0.21782 0.72526 -0.21875 C 0.72865 -0.21968 0.73203 -0.22014 0.73542 -0.22083 C 0.73828 -0.22222 0.74141 -0.22269 0.74427 -0.22477 C 0.74623 -0.22616 0.74792 -0.22801 0.74987 -0.2287 C 0.75729 -0.23195 0.77969 -0.23264 0.78125 -0.23287 L 0.78906 -0.23472 C 0.79128 -0.23542 0.79349 -0.23611 0.79584 -0.23681 C 0.79883 -0.2375 0.80169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1.25E-6 -4.07407E-6 L 0.28685 0.12431 " pathEditMode="relative" rAng="0" ptsTypes="AA">
                                      <p:cBhvr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4 -0.00486 -0.00221 -0.00255 -0.00521 0.00069 C -0.00781 0.00324 -0.0125 0.00949 -0.0125 0.00972 C -0.02213 0.03194 -0.00976 0.00417 -0.02083 0.0243 C -0.02226 0.02685 -0.02305 0.03032 -0.02448 0.03264 C -0.02591 0.03518 -0.02786 0.0368 -0.02916 0.03912 C -0.03073 0.04167 -0.03125 0.04537 -0.03281 0.04768 C -0.03502 0.05116 -0.0401 0.05625 -0.0401 0.05648 C -0.04075 0.05833 -0.0418 0.06018 -0.04245 0.06273 C -0.04297 0.06481 -0.04297 0.06713 -0.04375 0.06898 C -0.04453 0.07153 -0.04622 0.07315 -0.04713 0.07546 C -0.04818 0.07731 -0.0487 0.07986 -0.04974 0.08194 C -0.05065 0.08403 -0.05221 0.08588 -0.05312 0.08843 C -0.06068 0.10555 -0.05469 0.09699 -0.06146 0.10555 C -0.05612 0.07569 -0.06341 0.1118 -0.05312 0.07546 C -0.05247 0.07268 -0.05195 0.06944 -0.05078 0.0669 C -0.04987 0.06458 -0.04831 0.06296 -0.04713 0.06065 C -0.03919 0.04143 -0.04805 0.05787 -0.0401 0.04143 C -0.03893 0.03889 -0.03737 0.0375 -0.03646 0.03495 C -0.03541 0.03218 -0.03515 0.0287 -0.03411 0.02639 C -0.03164 0.02083 -0.02786 0.01736 -0.02578 0.01134 C -0.02383 0.00648 -0.022 0.00116 -0.01979 -0.00347 C -0.01862 -0.00579 -0.01706 -0.00741 -0.01614 -0.00995 C -0.01497 -0.0125 -0.01484 -0.01597 -0.0138 -0.01829 C -0.01146 -0.02315 -0.00885 -0.02708 -0.00651 -0.03125 C -0.00521 -0.03333 -0.00403 -0.03519 -0.00286 -0.03773 C 0.00313 -0.05185 -0.00078 -0.04375 0.00912 -0.06111 C 0.01068 -0.06389 0.01185 -0.06736 0.0138 -0.06968 C 0.01966 -0.07593 0.0207 -0.07616 0.02578 -0.08449 C 0.02787 -0.08773 0.02956 -0.09213 0.03177 -0.09537 C 0.0336 -0.09769 0.03594 -0.09907 0.03776 -0.10162 C 0.04167 -0.10741 0.04414 -0.1162 0.04857 -0.12083 C 0.05065 -0.12315 0.05261 -0.12523 0.05456 -0.12732 C 0.05612 -0.1287 0.05781 -0.12963 0.05938 -0.13148 C 0.0655 -0.13843 0.0655 -0.14259 0.0737 -0.14861 C 0.08906 -0.15949 0.06992 -0.14537 0.08568 -0.15926 C 0.08841 -0.16181 0.09141 -0.16296 0.09401 -0.16574 C 0.09701 -0.16875 0.09948 -0.17315 0.10248 -0.17639 C 0.12201 -0.19792 0.11354 -0.1875 0.12878 -0.20185 C 0.13164 -0.20463 0.13438 -0.20787 0.13724 -0.21042 C 0.13985 -0.21273 0.14284 -0.21435 0.14557 -0.2169 C 0.14844 -0.21921 0.15104 -0.22269 0.15391 -0.22523 C 0.16029 -0.23079 0.1668 -0.23542 0.17305 -0.24028 C 0.17578 -0.24236 0.17865 -0.24491 0.18151 -0.24653 C 0.18386 -0.24815 0.18633 -0.24931 0.18867 -0.25116 C 0.20365 -0.26204 0.18711 -0.2537 0.20664 -0.26181 C 0.20781 -0.26296 0.20886 -0.26528 0.21029 -0.26597 C 0.22331 -0.27292 0.21393 -0.26273 0.22461 -0.27222 C 0.22669 -0.27407 0.22852 -0.27662 0.2306 -0.27847 C 0.23294 -0.28079 0.23542 -0.28287 0.23776 -0.28495 C 0.24063 -0.28773 0.24323 -0.29097 0.24623 -0.29352 C 0.24883 -0.29607 0.25169 -0.29769 0.25456 -0.3 C 0.25768 -0.30255 0.26094 -0.30579 0.26419 -0.30857 C 0.27318 -0.31597 0.2724 -0.31435 0.28216 -0.3213 C 0.2849 -0.32315 0.28763 -0.32546 0.2905 -0.32778 C 0.29362 -0.33032 0.29675 -0.3338 0.30013 -0.33611 C 0.30313 -0.33843 0.30651 -0.33889 0.30951 -0.34051 C 0.31211 -0.3419 0.31445 -0.34352 0.3168 -0.34491 C 0.31875 -0.34583 0.32084 -0.34607 0.32279 -0.34676 C 0.33464 -0.35232 0.31367 -0.34537 0.33347 -0.35116 C 0.33477 -0.35255 0.33568 -0.35463 0.33711 -0.35556 C 0.33945 -0.35671 0.34206 -0.35671 0.3444 -0.35741 C 0.34753 -0.3588 0.35078 -0.36019 0.35404 -0.36204 C 0.37513 -0.37361 0.35078 -0.3632 0.37539 -0.37454 C 0.37904 -0.37639 0.38268 -0.37732 0.38633 -0.3787 C 0.39037 -0.38079 0.39427 -0.38357 0.39831 -0.38519 C 0.40222 -0.38704 0.40625 -0.38773 0.41029 -0.38958 C 0.42643 -0.39722 0.41524 -0.39445 0.4293 -0.40023 C 0.43164 -0.40116 0.43425 -0.40162 0.43659 -0.40232 C 0.43815 -0.40278 0.43959 -0.40394 0.44128 -0.40463 C 0.45599 -0.40972 0.44219 -0.40394 0.45326 -0.4088 C 0.46888 -0.42546 0.44818 -0.40463 0.46758 -0.41945 C 0.47057 -0.42176 0.47318 -0.42523 0.47604 -0.42801 C 0.47839 -0.43009 0.48073 -0.43241 0.4832 -0.43449 C 0.50469 -0.45208 0.47865 -0.43032 0.5 -0.44514 C 0.50612 -0.44931 0.50703 -0.45278 0.51315 -0.45579 C 0.51706 -0.45764 0.52513 -0.45995 0.52513 -0.45972 C 0.52917 -0.46482 0.5293 -0.46574 0.53477 -0.46852 C 0.53672 -0.46968 0.5388 -0.46968 0.54076 -0.4706 C 0.55508 -0.47824 0.5375 -0.47199 0.55391 -0.47708 C 0.56354 -0.48403 0.55781 -0.48056 0.57188 -0.48542 L 0.57188 -0.48519 C 0.57917 -0.49005 0.57162 -0.48588 0.58386 -0.49005 C 0.58542 -0.49051 0.58698 -0.49144 0.58854 -0.4919 C 0.59128 -0.49282 0.59427 -0.49352 0.59701 -0.49421 C 0.60521 -0.49884 0.59492 -0.49329 0.60651 -0.49838 C 0.60781 -0.49884 0.60886 -0.49977 0.61016 -0.5007 C 0.61211 -0.50162 0.61914 -0.50463 0.62097 -0.50486 C 0.63972 -0.50741 0.65847 -0.50903 0.67722 -0.51134 C 0.67943 -0.58843 0.6763 -0.53102 0.67969 -0.56019 C 0.68008 -0.56435 0.68008 -0.56875 0.68073 -0.57315 C 0.68125 -0.57593 0.68242 -0.5787 0.6832 -0.58148 C 0.68334 -0.58333 0.6849 -0.59838 0.68568 -0.60093 C 0.68659 -0.60463 0.68802 -0.60787 0.68919 -0.61157 C 0.69011 -0.61412 0.69076 -0.61713 0.69167 -0.61991 C 0.69271 -0.62361 0.69414 -0.62685 0.69518 -0.63056 C 0.69584 -0.63264 0.69584 -0.63519 0.69636 -0.63704 C 0.70078 -0.65046 0.69909 -0.64051 0.70469 -0.65394 C 0.70586 -0.65648 0.70599 -0.65995 0.70716 -0.66227 C 0.70964 -0.66782 0.71328 -0.67153 0.71563 -0.67732 C 0.71888 -0.68634 0.72005 -0.69028 0.7263 -0.69838 C 0.728 -0.7007 0.72969 -0.70232 0.73099 -0.70486 C 0.74193 -0.72245 0.73919 -0.72222 0.75156 -0.73681 C 0.75404 -0.74005 0.75677 -0.74352 0.7599 -0.74514 C 0.76185 -0.74653 0.7638 -0.74676 0.76589 -0.74745 C 0.76732 -0.74977 0.76875 -0.75278 0.77057 -0.75394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4" grpId="0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400"/>
            <a:ext cx="1376469" cy="25648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5" y="2431597"/>
            <a:ext cx="776068" cy="758335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9" y="2235235"/>
            <a:ext cx="1961857" cy="19636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8" y="2074043"/>
            <a:ext cx="1961857" cy="19636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7" y="5780512"/>
            <a:ext cx="776068" cy="758335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584150"/>
            <a:ext cx="1961857" cy="1963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401" y="5422958"/>
            <a:ext cx="1961857" cy="19636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" y="475992"/>
            <a:ext cx="9347201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There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         a</a:t>
            </a:r>
            <a:r>
              <a:rPr kumimoji="0" lang="es-ES" sz="4800" i="0" u="none" strike="noStrike" kern="1200" normalizeH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</a:t>
            </a:r>
            <a:r>
              <a:rPr kumimoji="0" lang="es-ES" sz="4800" i="0" u="none" strike="noStrike" kern="1200" normalizeH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cupcake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</a:t>
            </a:r>
            <a:r>
              <a:rPr kumimoji="0" lang="es-ES" sz="48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on</a:t>
            </a:r>
            <a:r>
              <a:rPr kumimoji="0" lang="es-ES" sz="4800" i="0" u="none" strike="noStrike" kern="1200" normalizeH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</a:t>
            </a:r>
            <a:r>
              <a:rPr kumimoji="0" lang="es-ES" sz="4800" i="0" u="none" strike="noStrike" kern="1200" normalizeH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the</a:t>
            </a:r>
            <a:r>
              <a:rPr kumimoji="0" lang="es-ES" sz="4800" i="0" u="none" strike="noStrike" kern="1200" normalizeH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 </a:t>
            </a:r>
            <a:r>
              <a:rPr kumimoji="0" lang="es-ES" sz="4800" i="0" u="none" strike="noStrike" kern="1200" normalizeH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desk</a:t>
            </a:r>
            <a:r>
              <a:rPr kumimoji="0" lang="es-ES" sz="4800" i="0" u="none" strike="noStrike" kern="1200" normalizeH="0" baseline="0" noProof="0" dirty="0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.</a:t>
            </a:r>
          </a:p>
        </p:txBody>
      </p:sp>
      <p:cxnSp>
        <p:nvCxnSpPr>
          <p:cNvPr id="10" name="Conector recto 9"/>
          <p:cNvCxnSpPr/>
          <p:nvPr/>
        </p:nvCxnSpPr>
        <p:spPr>
          <a:xfrm>
            <a:off x="1621882" y="1289161"/>
            <a:ext cx="131462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1649351" y="383659"/>
            <a:ext cx="13246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4800" dirty="0">
                <a:solidFill>
                  <a:srgbClr val="7030A0"/>
                </a:solidFill>
                <a:latin typeface="Adobe Garamond Pro Bold" panose="02020702060506020403" pitchFamily="18" charset="0"/>
              </a:rPr>
              <a:t>i</a:t>
            </a:r>
            <a:r>
              <a:rPr kumimoji="0" lang="es-CO" sz="4800" i="0" u="none" strike="noStrike" kern="1200" normalizeH="0" baseline="0" noProof="0" dirty="0" err="1">
                <a:solidFill>
                  <a:srgbClr val="7030A0"/>
                </a:solidFill>
                <a:uLnTx/>
                <a:uFillTx/>
                <a:latin typeface="Adobe Garamond Pro Bold" panose="02020702060506020403" pitchFamily="18" charset="0"/>
              </a:rPr>
              <a:t>sn’t</a:t>
            </a:r>
            <a:endParaRPr kumimoji="0" lang="es-CO" i="0" u="none" strike="noStrike" kern="1200" normalizeH="0" baseline="0" noProof="0" dirty="0">
              <a:solidFill>
                <a:srgbClr val="7030A0"/>
              </a:solidFill>
              <a:uLnTx/>
              <a:uFillTx/>
              <a:latin typeface="Adobe Garamond Pro Bold" panose="02020702060506020403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0"/>
            <a:ext cx="2670279" cy="20972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466" y="3372137"/>
            <a:ext cx="2670279" cy="207282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071" y="3882723"/>
            <a:ext cx="1181495" cy="107995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9" y="5522125"/>
            <a:ext cx="740011" cy="89305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3" y="5459105"/>
            <a:ext cx="935779" cy="935778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33" y="5583954"/>
            <a:ext cx="769391" cy="769391"/>
          </a:xfrm>
          <a:prstGeom prst="rect">
            <a:avLst/>
          </a:prstGeom>
        </p:spPr>
      </p:pic>
      <p:sp>
        <p:nvSpPr>
          <p:cNvPr id="21" name="Triángulo isósceles 20">
            <a:hlinkClick r:id="" action="ppaction://hlinkshowjump?jump=nextslide"/>
          </p:cNvPr>
          <p:cNvSpPr/>
          <p:nvPr/>
        </p:nvSpPr>
        <p:spPr>
          <a:xfrm rot="5400000">
            <a:off x="5563307" y="1951819"/>
            <a:ext cx="1380844" cy="1095383"/>
          </a:xfrm>
          <a:prstGeom prst="triangle">
            <a:avLst/>
          </a:prstGeom>
          <a:solidFill>
            <a:srgbClr val="7EC247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9385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8.33333E-7 0.00023 C -0.00104 0.00509 -0.00234 0.01041 -0.00339 0.01551 C -0.00391 0.01805 -0.00391 0.02083 -0.00443 0.02338 C -0.00495 0.02592 -0.00599 0.02847 -0.00664 0.03102 C -0.00742 0.03472 -0.0082 0.03865 -0.00885 0.04259 L -0.01107 0.0544 L -0.01211 0.06018 C -0.0125 0.06203 -0.01276 0.06389 -0.01328 0.06574 L -0.01537 0.07361 C -0.01576 0.0787 -0.01602 0.08379 -0.01654 0.08889 C -0.01667 0.09097 -0.01732 0.09282 -0.01771 0.0949 C -0.0181 0.09722 -0.01836 0.1 -0.01875 0.10278 C -0.01914 0.10463 -0.01953 0.10625 -0.01979 0.10833 C -0.02057 0.11342 -0.0237 0.12824 -0.02201 0.12384 C -0.02122 0.12199 -0.0207 0.11967 -0.01979 0.11805 C -0.01185 0.10115 -0.02149 0.12477 -0.01328 0.10463 C -0.01068 0.09838 -0.01029 0.09629 -0.00781 0.08889 C -0.00703 0.08727 -0.00638 0.08472 -0.00547 0.0831 C -0.00456 0.08148 -0.00339 0.08078 -0.00221 0.0794 C -0.00078 0.07523 0.00482 0.06018 0.00768 0.0544 C 0.00872 0.05208 0.0099 0.05046 0.01094 0.04838 C 0.01224 0.04606 0.01315 0.04328 0.01432 0.04051 C 0.01523 0.03842 0.01654 0.03703 0.01758 0.03495 C 0.01875 0.0324 0.01953 0.0294 0.02083 0.02708 C 0.02174 0.02546 0.02318 0.02477 0.02422 0.02338 C 0.0263 0.01227 0.02383 0.02245 0.02865 0.0118 C 0.03542 -0.00417 0.02995 0.0037 0.0362 -0.00394 C 0.03711 -0.00556 0.03763 -0.0081 0.03854 -0.00972 C 0.04713 -0.02454 0.03607 -0.00023 0.04505 -0.01922 C 0.04583 -0.02107 0.04635 -0.02361 0.0474 -0.02477 C 0.04857 -0.02732 0.05026 -0.02871 0.05182 -0.03079 C 0.05794 -0.04028 0.05182 -0.0338 0.05937 -0.04051 C 0.06042 -0.04306 0.06133 -0.04607 0.06276 -0.04838 C 0.06758 -0.05672 0.06601 -0.05116 0.07031 -0.05787 C 0.072 -0.06019 0.07331 -0.0632 0.07474 -0.06574 C 0.07617 -0.0676 0.07786 -0.06945 0.07917 -0.07153 C 0.08229 -0.07639 0.08476 -0.08218 0.08802 -0.08704 C 0.08984 -0.08959 0.0918 -0.09213 0.09349 -0.09468 C 0.09466 -0.09653 0.09557 -0.09861 0.09687 -0.10047 C 0.09857 -0.10278 0.10052 -0.10417 0.10234 -0.10625 C 0.1112 -0.1169 0.10456 -0.11042 0.11224 -0.12176 C 0.11328 -0.12315 0.11445 -0.12408 0.11549 -0.12547 C 0.12213 -0.13565 0.11719 -0.13172 0.12318 -0.13519 C 0.12435 -0.13727 0.12526 -0.13935 0.12656 -0.14121 C 0.1276 -0.14236 0.12878 -0.14352 0.12982 -0.14514 C 0.13177 -0.14746 0.13346 -0.15023 0.13529 -0.15278 C 0.13646 -0.15417 0.13763 -0.1551 0.13867 -0.15648 C 0.14049 -0.15926 0.14232 -0.16158 0.14414 -0.16435 C 0.14518 -0.16574 0.14648 -0.16667 0.1474 -0.16806 C 0.14857 -0.16991 0.14948 -0.17246 0.15078 -0.17385 C 0.15182 -0.17547 0.15299 -0.17662 0.15404 -0.17778 C 0.15508 -0.17917 0.1599 -0.18588 0.16172 -0.1875 C 0.16276 -0.18843 0.16393 -0.18889 0.16497 -0.18959 C 0.16732 -0.1919 0.16914 -0.19584 0.17161 -0.19746 C 0.17604 -0.19977 0.17578 -0.19908 0.18034 -0.20486 C 0.18242 -0.20741 0.18398 -0.20996 0.18594 -0.21273 C 0.18698 -0.21412 0.18828 -0.21528 0.18919 -0.21644 C 0.19049 -0.21806 0.19128 -0.22084 0.19258 -0.22222 C 0.19388 -0.22408 0.19557 -0.22477 0.197 -0.22616 C 0.19805 -0.22732 0.19909 -0.22894 0.20013 -0.2301 C 0.20312 -0.23264 0.20599 -0.23241 0.20898 -0.23403 C 0.21094 -0.23472 0.21276 -0.23635 0.21445 -0.23797 C 0.21575 -0.23982 0.21667 -0.2419 0.21784 -0.24352 C 0.22083 -0.24769 0.22213 -0.24792 0.22565 -0.25139 C 0.22669 -0.25255 0.2276 -0.25394 0.22878 -0.25533 C 0.22982 -0.25602 0.23112 -0.25625 0.23216 -0.25718 C 0.23333 -0.2581 0.23424 -0.25996 0.23555 -0.26088 C 0.23646 -0.26181 0.23776 -0.26204 0.23867 -0.26273 C 0.23997 -0.26412 0.24088 -0.26574 0.24206 -0.26667 C 0.24336 -0.26783 0.24505 -0.26806 0.24648 -0.26875 C 0.24753 -0.26945 0.24857 -0.27014 0.24987 -0.2706 C 0.25625 -0.28218 0.24948 -0.27222 0.25742 -0.27824 C 0.26901 -0.2875 0.2569 -0.28218 0.26849 -0.28611 C 0.28463 -0.30949 0.26706 -0.28727 0.2806 -0.29769 C 0.28229 -0.29908 0.28346 -0.30185 0.28503 -0.30347 C 0.2918 -0.31181 0.28854 -0.30695 0.29492 -0.3132 C 0.29674 -0.31505 0.29831 -0.3176 0.30039 -0.31898 C 0.30208 -0.32014 0.30404 -0.3206 0.30586 -0.32107 C 0.31458 -0.33241 0.30573 -0.32176 0.31575 -0.33056 C 0.31771 -0.33241 0.31953 -0.33449 0.32135 -0.33635 C 0.32344 -0.33912 0.32539 -0.34283 0.32786 -0.34422 C 0.33581 -0.34885 0.32591 -0.34329 0.33568 -0.34815 C 0.34661 -0.35347 0.32956 -0.34584 0.34323 -0.35209 C 0.34857 -0.36135 0.34427 -0.35463 0.35104 -0.36158 C 0.37383 -0.38426 0.35338 -0.36597 0.36745 -0.37709 C 0.36901 -0.37824 0.37031 -0.3801 0.37187 -0.38079 C 0.3737 -0.38195 0.37565 -0.38241 0.37734 -0.3831 C 0.37969 -0.38472 0.38164 -0.38727 0.38411 -0.38866 C 0.38646 -0.39005 0.38919 -0.39121 0.39167 -0.3926 C 0.41146 -0.40301 0.38385 -0.38912 0.40599 -0.40047 C 0.41042 -0.40625 0.41133 -0.40787 0.41693 -0.41181 C 0.41953 -0.41366 0.42213 -0.41435 0.42474 -0.41551 C 0.42695 -0.4169 0.42917 -0.41852 0.43125 -0.41968 C 0.43646 -0.42222 0.44154 -0.42477 0.44674 -0.42732 C 0.46953 -0.43866 0.44101 -0.425 0.46107 -0.4331 C 0.46367 -0.43403 0.46615 -0.43588 0.46875 -0.43704 C 0.47226 -0.43843 0.47617 -0.43889 0.47969 -0.44074 C 0.48086 -0.44144 0.4819 -0.44236 0.48307 -0.44283 C 0.48724 -0.44491 0.4918 -0.44537 0.49622 -0.44653 C 0.5043 -0.45371 0.49818 -0.44954 0.51159 -0.45255 C 0.52161 -0.45463 0.51471 -0.45347 0.52266 -0.45625 C 0.52487 -0.45741 0.52708 -0.45741 0.5293 -0.4581 C 0.54492 -0.46412 0.53307 -0.45972 0.54128 -0.46389 C 0.54596 -0.46644 0.54609 -0.46597 0.55117 -0.46806 C 0.55273 -0.46852 0.55417 -0.46945 0.5556 -0.46991 C 0.55794 -0.4706 0.56003 -0.47107 0.56237 -0.47176 C 0.56406 -0.47246 0.56588 -0.47315 0.56784 -0.47361 C 0.56992 -0.47431 0.57226 -0.475 0.57435 -0.47593 C 0.58424 -0.47917 0.57279 -0.47616 0.58424 -0.47963 C 0.59062 -0.48148 0.59258 -0.48125 0.59857 -0.4831 C 0.6 -0.48403 0.60156 -0.48472 0.60299 -0.48542 C 0.60508 -0.48611 0.60742 -0.48658 0.6095 -0.48727 C 0.61107 -0.48797 0.6125 -0.48889 0.61393 -0.48912 C 0.62526 -0.49074 0.64805 -0.49329 0.64805 -0.49306 C 0.65547 -0.49746 0.64818 -0.49375 0.66237 -0.49699 C 0.66419 -0.49746 0.66615 -0.49838 0.66797 -0.49885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6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25E-6 2.22222E-6 L 0.20065 -0.19861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26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7 L 8.33333E-7 -0.00047 C -0.00365 0.00023 -0.00742 0.00092 -0.01107 0.00301 C -0.01224 0.0037 -0.01315 0.00578 -0.01432 0.00694 C -0.01641 0.00856 -0.01888 0.00903 -0.02096 0.01088 C -0.0224 0.01203 -0.02383 0.01365 -0.02539 0.01458 C -0.02682 0.01574 -0.02839 0.01597 -0.02982 0.01666 C -0.03203 0.01782 -0.03425 0.01921 -0.03646 0.0206 C -0.0375 0.02129 -0.03867 0.02153 -0.03971 0.02245 C -0.04115 0.02384 -0.04258 0.02523 -0.04414 0.02615 C -0.04622 0.02778 -0.04883 0.02778 -0.05078 0.03009 C -0.05182 0.03148 -0.05287 0.0331 -0.05404 0.03403 C -0.05612 0.03565 -0.05846 0.03657 -0.06068 0.03796 L -0.06393 0.04004 C -0.0651 0.04051 -0.06628 0.04074 -0.06732 0.0419 C -0.07005 0.04514 -0.07175 0.04768 -0.075 0.04977 C -0.07643 0.05046 -0.078 0.05092 -0.07943 0.05139 C -0.08047 0.05278 -0.08151 0.0544 -0.08268 0.05532 C -0.08372 0.05625 -0.08555 0.05926 -0.08607 0.0574 C -0.08698 0.05393 -0.08112 0.04838 -0.08047 0.04768 C -0.07904 0.04583 -0.0776 0.04375 -0.07604 0.0419 C -0.075 0.04051 -0.07383 0.03958 -0.07279 0.03796 C -0.07162 0.03611 -0.07044 0.03426 -0.06953 0.03217 C -0.06862 0.03032 -0.06823 0.02778 -0.06732 0.02615 C -0.06563 0.02407 -0.06354 0.02268 -0.06172 0.0206 C -0.0599 0.01828 -0.0582 0.01504 -0.05625 0.01273 C -0.05482 0.01111 -0.05339 0.00995 -0.05182 0.00879 C -0.04974 0.00717 -0.04518 0.00486 -0.04518 0.00509 C -0.03451 -0.00903 -0.04596 0.00463 -0.0375 -0.00278 C -0.03633 -0.00371 -0.03529 -0.00556 -0.03425 -0.00672 C -0.03281 -0.0081 -0.03125 -0.00903 -0.02982 -0.01065 C -0.02865 -0.01181 -0.02774 -0.01366 -0.02643 -0.01459 C -0.02474 -0.01574 -0.02279 -0.01574 -0.02096 -0.01644 C -0.02018 -0.01783 -0.01966 -0.01945 -0.01875 -0.02037 C -0.01745 -0.02153 -0.01589 -0.02199 -0.01432 -0.02222 C -0.01029 -0.02338 -0.00625 -0.02361 -0.00221 -0.02431 C 0.00065 -0.02547 0.00495 -0.02732 0.00768 -0.02801 C 0.01172 -0.02894 0.01588 -0.02917 0.01992 -0.02986 C 0.02213 -0.03033 0.02435 -0.03102 0.02643 -0.03195 C 0.0276 -0.03241 0.02865 -0.03357 0.02982 -0.0338 C 0.03542 -0.03542 0.05169 -0.03727 0.05625 -0.03773 C 0.06276 -0.04167 0.05742 -0.03889 0.06836 -0.04167 C 0.08737 -0.04653 0.05859 -0.04236 0.10143 -0.0456 C 0.10729 -0.04699 0.11016 -0.04769 0.11588 -0.04954 C 0.11771 -0.05023 0.11953 -0.05116 0.12135 -0.05116 C 0.12812 -0.05278 0.14271 -0.0544 0.14896 -0.0551 C 0.15338 -0.05579 0.15768 -0.05695 0.16211 -0.05718 C 0.18463 -0.05834 0.2069 -0.05834 0.22943 -0.05903 C 0.23476 -0.06088 0.23802 -0.0625 0.24375 -0.06297 C 0.25338 -0.06412 0.26289 -0.06412 0.27253 -0.06505 C 0.27747 -0.06551 0.28268 -0.06621 0.28789 -0.0669 C 0.31562 -0.07408 0.2776 -0.06482 0.34974 -0.07292 C 0.37031 -0.075 0.36146 -0.07338 0.37617 -0.07639 L 0.56706 -0.07477 C 0.57122 -0.07477 0.57226 -0.07246 0.57578 -0.07084 C 0.5776 -0.07014 0.57943 -0.06968 0.58138 -0.06898 C 0.58359 -0.06783 0.58581 -0.06621 0.58789 -0.06505 L 0.60456 -0.0551 L 0.60781 -0.05324 C 0.60885 -0.05255 0.61003 -0.05185 0.61107 -0.05116 C 0.6125 -0.05093 0.61406 -0.05023 0.61549 -0.04954 C 0.61771 -0.04838 0.61992 -0.04699 0.62213 -0.0456 L 0.62539 -0.04375 C 0.62513 -0.04097 0.62539 -0.0375 0.62435 -0.03588 C 0.6224 -0.0331 0.61992 -0.0331 0.61771 -0.03195 L 0.61445 -0.02986 C 0.61328 -0.02917 0.61211 -0.02894 0.61107 -0.02801 C 0.6013 -0.01945 0.60547 -0.02222 0.59883 -0.01829 C 0.59062 -0.00857 0.60117 -0.02014 0.59115 -0.0125 C 0.58268 -0.00602 0.59518 -0.00787 0.57917 -0.0007 C 0.57773 -0.00047 0.57292 0.00162 0.57135 0.00301 C 0.56549 0.0081 0.57044 0.00555 0.56484 0.01273 C 0.56328 0.01435 0.56172 0.01504 0.56042 0.01666 C 0.55898 0.01828 0.55846 0.02129 0.5569 0.02245 C 0.55508 0.02453 0.5526 0.02453 0.55039 0.02615 C 0.54922 0.02708 0.54831 0.02916 0.54713 0.03009 C 0.54609 0.03102 0.54492 0.03125 0.54388 0.03217 C 0.54075 0.03449 0.53476 0.04028 0.53281 0.04375 C 0.53008 0.04838 0.52786 0.05347 0.52513 0.0574 C 0.52357 0.05926 0.522 0.06088 0.52057 0.06319 C 0.51875 0.06666 0.51758 0.07315 0.51615 0.07662 C 0.51615 0.07685 0.51068 0.09143 0.50963 0.09444 C 0.50872 0.09629 0.50859 0.09884 0.50742 0.10023 L 0.50417 0.10393 C 0.50195 0.11528 0.50443 0.10463 0.49974 0.11574 L 0.4931 0.1331 C 0.49232 0.13495 0.49167 0.13727 0.49088 0.13889 L 0.48763 0.1449 C 0.48646 0.15069 0.48581 0.15578 0.48307 0.16041 C 0.48229 0.1618 0.48086 0.16134 0.47969 0.16227 C 0.47747 0.16458 0.47318 0.17014 0.47318 0.17037 C 0.47253 0.17199 0.47187 0.1743 0.47096 0.17592 C 0.46914 0.17916 0.46693 0.18171 0.46549 0.18565 C 0.46406 0.18958 0.46302 0.19398 0.46107 0.19722 C 0.4569 0.20463 0.45859 0.20092 0.4556 0.20879 C 0.45508 0.21088 0.45495 0.21296 0.45443 0.21481 C 0.45299 0.21967 0.45195 0.22083 0.45013 0.22453 C 0.44844 0.2331 0.44974 0.22778 0.44674 0.23611 C 0.44088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4" grpId="0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E7F06-7F6B-1ABC-2AF4-AD5E604C8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7" y="2070346"/>
            <a:ext cx="6331592" cy="3688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E403D1-173D-1736-F862-FB7F1C0EA434}"/>
              </a:ext>
            </a:extLst>
          </p:cNvPr>
          <p:cNvSpPr txBox="1"/>
          <p:nvPr/>
        </p:nvSpPr>
        <p:spPr>
          <a:xfrm>
            <a:off x="1425677" y="462119"/>
            <a:ext cx="487680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Describe the picture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81623" y="2475781"/>
            <a:ext cx="59004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lvl="0"/>
            <a:endParaRPr lang="en-US" sz="3600" i="1" dirty="0">
              <a:solidFill>
                <a:srgbClr val="FF0000"/>
              </a:solidFill>
            </a:endParaRP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There is a/an………………..</a:t>
            </a:r>
          </a:p>
          <a:p>
            <a:pPr lvl="0"/>
            <a:r>
              <a:rPr lang="en-US" sz="3600" i="1" dirty="0">
                <a:solidFill>
                  <a:srgbClr val="0070C0"/>
                </a:solidFill>
              </a:rPr>
              <a:t>There are 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3343241904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41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8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it-IT" sz="3600" i="1" dirty="0">
                <a:solidFill>
                  <a:srgbClr val="0070C0"/>
                </a:solidFill>
              </a:rPr>
              <a:t>apple, banana, carrot, cupcake, donut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22" y="1818408"/>
            <a:ext cx="5892279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There is an apple/There is a banana/There are eight cupcakes.</a:t>
            </a:r>
          </a:p>
        </p:txBody>
      </p:sp>
    </p:spTree>
    <p:extLst>
      <p:ext uri="{BB962C8B-B14F-4D97-AF65-F5344CB8AC3E}">
        <p14:creationId xmlns:p14="http://schemas.microsoft.com/office/powerpoint/2010/main" val="244103143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5" y="41055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Objectives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7" y="1381478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Pronounce and use the words related to the topic properly: </a:t>
            </a:r>
            <a:r>
              <a:rPr lang="en-US" sz="3600" i="1" dirty="0">
                <a:solidFill>
                  <a:srgbClr val="9BBB59"/>
                </a:solidFill>
              </a:rPr>
              <a:t>apple, banana, carrot, cupcake, donut</a:t>
            </a:r>
            <a:endParaRPr lang="en-US" sz="3600" dirty="0">
              <a:solidFill>
                <a:srgbClr val="9BBB59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Use </a:t>
            </a:r>
            <a:r>
              <a:rPr lang="en-US" sz="3600" i="1" dirty="0">
                <a:solidFill>
                  <a:srgbClr val="9BBB59"/>
                </a:solidFill>
              </a:rPr>
              <a:t>There is </a:t>
            </a:r>
            <a:r>
              <a:rPr lang="en-US" sz="3600" i="1" dirty="0">
                <a:solidFill>
                  <a:srgbClr val="0070C0"/>
                </a:solidFill>
              </a:rPr>
              <a:t>an apple/</a:t>
            </a:r>
            <a:r>
              <a:rPr lang="en-US" sz="3600" i="1" dirty="0">
                <a:solidFill>
                  <a:srgbClr val="9BBB59"/>
                </a:solidFill>
              </a:rPr>
              <a:t>There is </a:t>
            </a:r>
            <a:r>
              <a:rPr lang="en-US" sz="3600" i="1" dirty="0">
                <a:solidFill>
                  <a:srgbClr val="0070C0"/>
                </a:solidFill>
              </a:rPr>
              <a:t>a banana/</a:t>
            </a:r>
            <a:r>
              <a:rPr lang="en-US" sz="3600" i="1" dirty="0">
                <a:solidFill>
                  <a:srgbClr val="9BBB59"/>
                </a:solidFill>
              </a:rPr>
              <a:t>There are </a:t>
            </a:r>
            <a:r>
              <a:rPr lang="en-US" sz="3600" i="1" dirty="0">
                <a:solidFill>
                  <a:srgbClr val="0070C0"/>
                </a:solidFill>
              </a:rPr>
              <a:t>eight cupcakes.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150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8" y="3011341"/>
            <a:ext cx="2582231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22" y="1341180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7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897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"/>
    </mc:Choice>
    <mc:Fallback xmlns="">
      <p:transition spd="slow" advClick="0" advTm="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9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12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Presentation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178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573" y="2022085"/>
            <a:ext cx="9696451" cy="3067050"/>
          </a:xfrm>
          <a:prstGeom prst="rect">
            <a:avLst/>
          </a:prstGeom>
        </p:spPr>
      </p:pic>
      <p:pic>
        <p:nvPicPr>
          <p:cNvPr id="3" name="CD3-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8025" y="1110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413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9" b="90000" l="10000" r="90000">
                        <a14:foregroundMark x1="20100" y1="33426" x2="20100" y2="33426"/>
                      </a14:backgroundRemoval>
                    </a14:imgEffect>
                  </a14:imgLayer>
                </a14:imgProps>
              </a:ext>
            </a:extLst>
          </a:blip>
          <a:srcRect l="9940" t="4687" r="10153" b="14191"/>
          <a:stretch/>
        </p:blipFill>
        <p:spPr>
          <a:xfrm>
            <a:off x="1005546" y="720234"/>
            <a:ext cx="3369511" cy="36943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7760" y="3530991"/>
            <a:ext cx="2335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apple</a:t>
            </a:r>
          </a:p>
        </p:txBody>
      </p:sp>
    </p:spTree>
    <p:extLst>
      <p:ext uri="{BB962C8B-B14F-4D97-AF65-F5344CB8AC3E}">
        <p14:creationId xmlns:p14="http://schemas.microsoft.com/office/powerpoint/2010/main" val="6027289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5465" t="13601" r="21662" b="16738"/>
          <a:stretch/>
        </p:blipFill>
        <p:spPr>
          <a:xfrm>
            <a:off x="1128789" y="642964"/>
            <a:ext cx="4056847" cy="35115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7765" y="3530991"/>
            <a:ext cx="2897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banana</a:t>
            </a:r>
          </a:p>
        </p:txBody>
      </p:sp>
    </p:spTree>
    <p:extLst>
      <p:ext uri="{BB962C8B-B14F-4D97-AF65-F5344CB8AC3E}">
        <p14:creationId xmlns:p14="http://schemas.microsoft.com/office/powerpoint/2010/main" val="3371536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78" b="90000" l="4300" r="95700"/>
                    </a14:imgEffect>
                  </a14:imgLayer>
                </a14:imgProps>
              </a:ext>
            </a:extLst>
          </a:blip>
          <a:srcRect t="3718" r="1462" b="11540"/>
          <a:stretch/>
        </p:blipFill>
        <p:spPr>
          <a:xfrm>
            <a:off x="766791" y="504463"/>
            <a:ext cx="4340183" cy="4031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7760" y="3530991"/>
            <a:ext cx="2335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Carrots</a:t>
            </a:r>
          </a:p>
        </p:txBody>
      </p:sp>
    </p:spTree>
    <p:extLst>
      <p:ext uri="{BB962C8B-B14F-4D97-AF65-F5344CB8AC3E}">
        <p14:creationId xmlns:p14="http://schemas.microsoft.com/office/powerpoint/2010/main" val="23035907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500" l="0" r="100000"/>
                    </a14:imgEffect>
                  </a14:imgLayer>
                </a14:imgProps>
              </a:ext>
            </a:extLst>
          </a:blip>
          <a:srcRect b="6660"/>
          <a:stretch/>
        </p:blipFill>
        <p:spPr>
          <a:xfrm>
            <a:off x="1358632" y="745596"/>
            <a:ext cx="2788989" cy="34875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7765" y="3530991"/>
            <a:ext cx="3010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cupcake</a:t>
            </a:r>
          </a:p>
        </p:txBody>
      </p:sp>
    </p:spTree>
    <p:extLst>
      <p:ext uri="{BB962C8B-B14F-4D97-AF65-F5344CB8AC3E}">
        <p14:creationId xmlns:p14="http://schemas.microsoft.com/office/powerpoint/2010/main" val="255500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6633F9-C464-441C-A23F-3B8B7EFD6191}:335"/>
  <p:tag name="ISPRING_CUSTOM_TIMING_USED" val="1"/>
  <p:tag name="GENSWF_ADVANCE_TIME" val="12.836"/>
  <p:tag name="TIMING" val="|1.664"/>
  <p:tag name="ISPRING_SLIDE_ID_2" val="{ED643695-6363-4388-B8B6-9DA3F70C383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hanks"/>
  <p:tag name="ISPRING_SLIDE_INDENT_LEVEL" val="0"/>
  <p:tag name="GENSWF_SLIDE_UID" val="{04B2A44B-E6F7-43E3-999E-508BB0086F79}:333"/>
  <p:tag name="GENSWF_ADVANCE_TIME" val="1.500"/>
  <p:tag name="ISPRING_CUSTOM_TIMING_USED" val="1"/>
  <p:tag name="ISPRING_SLIDE_ID_2" val="{B84D3319-1376-46F8-A2A5-16F81CAFE5F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387</Words>
  <Application>Microsoft Office PowerPoint</Application>
  <PresentationFormat>Màn hình rộng</PresentationFormat>
  <Paragraphs>109</Paragraphs>
  <Slides>30</Slides>
  <Notes>2</Notes>
  <HiddenSlides>0</HiddenSlides>
  <MMClips>7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10</vt:i4>
      </vt:variant>
      <vt:variant>
        <vt:lpstr>Tiêu đề Bản chiếu</vt:lpstr>
      </vt:variant>
      <vt:variant>
        <vt:i4>30</vt:i4>
      </vt:variant>
    </vt:vector>
  </HeadingPairs>
  <TitlesOfParts>
    <vt:vector size="49" baseType="lpstr">
      <vt:lpstr>Adobe Garamond Pro Bold</vt:lpstr>
      <vt:lpstr>Arial</vt:lpstr>
      <vt:lpstr>Arial Black</vt:lpstr>
      <vt:lpstr>Britannic Bold</vt:lpstr>
      <vt:lpstr>Calibri</vt:lpstr>
      <vt:lpstr>Calibri Light</vt:lpstr>
      <vt:lpstr>Feast of Flesh BB</vt:lpstr>
      <vt:lpstr>Showcard Gothic</vt:lpstr>
      <vt:lpstr>Times New Roman</vt:lpstr>
      <vt:lpstr>Office Theme</vt:lpstr>
      <vt:lpstr>1_Office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11_Office Theme</vt:lpstr>
      <vt:lpstr>SỞ GIÁO DỤC VÀ ĐÀO TẠO NINH BÌNH  CUỘC THI THIẾT KẾ BÀI GIẢNG E-LEARNING     UNIT 8: FOOD – LESSON 1  Bộ môn: Tiếng anh – Lớp 3 Tác giả: Nguyễn Thị Thùy Trang Email: nguyentrang81094@gmail.com Đơn vị công tác: Trường Tiểu học Vĩnh Hào, xã Liên Minh  tỉnh Ninh Bình 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59</cp:revision>
  <dcterms:created xsi:type="dcterms:W3CDTF">2022-03-31T02:59:49Z</dcterms:created>
  <dcterms:modified xsi:type="dcterms:W3CDTF">2026-06-05T09:23:45Z</dcterms:modified>
</cp:coreProperties>
</file>