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4.svg" ContentType="image/svg+xml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6"/>
  </p:notesMasterIdLst>
  <p:sldIdLst>
    <p:sldId id="346" r:id="rId4"/>
    <p:sldId id="340" r:id="rId5"/>
    <p:sldId id="298" r:id="rId7"/>
    <p:sldId id="347" r:id="rId8"/>
    <p:sldId id="281" r:id="rId9"/>
    <p:sldId id="284" r:id="rId10"/>
    <p:sldId id="285" r:id="rId11"/>
    <p:sldId id="348" r:id="rId12"/>
    <p:sldId id="359" r:id="rId13"/>
    <p:sldId id="356" r:id="rId14"/>
    <p:sldId id="357" r:id="rId15"/>
    <p:sldId id="358" r:id="rId16"/>
    <p:sldId id="294" r:id="rId17"/>
  </p:sldIdLst>
  <p:sldSz cx="12192000" cy="6858000"/>
  <p:notesSz cx="6858000" cy="9144000"/>
  <p:embeddedFontLst>
    <p:embeddedFont>
      <p:font typeface="Puimek Font TH" panose="020B0604020202020204"/>
      <p:regular r:id="rId21"/>
    </p:embeddedFont>
    <p:embeddedFont>
      <p:font typeface="Calibri" panose="020F0502020204030204"/>
      <p:regular r:id="rId22"/>
      <p:bold r:id="rId23"/>
      <p:italic r:id="rId24"/>
      <p:boldItalic r:id="rId25"/>
    </p:embeddedFont>
    <p:embeddedFont>
      <p:font typeface="等线" panose="020B0604020202020204"/>
      <p:regular r:id="rId26"/>
    </p:embeddedFont>
    <p:embeddedFont>
      <p:font typeface=".VnTime" panose="020B7200000000000000" pitchFamily="34" charset="0"/>
      <p:regular r:id="rId27"/>
      <p:bold r:id="rId28"/>
      <p:italic r:id="rId29"/>
      <p:boldItalic r:id="rId30"/>
    </p:embeddedFont>
    <p:embeddedFont>
      <p:font typeface="Calibri Light" panose="020F030202020403020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56"/>
    <a:srgbClr val="0A4E1C"/>
    <a:srgbClr val="030555"/>
    <a:srgbClr val="FF33CC"/>
    <a:srgbClr val="FF0066"/>
    <a:srgbClr val="FF3399"/>
    <a:srgbClr val="FF66CC"/>
    <a:srgbClr val="FBE79F"/>
    <a:srgbClr val="FCC449"/>
    <a:srgbClr val="FCC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950" autoAdjust="0"/>
  </p:normalViewPr>
  <p:slideViewPr>
    <p:cSldViewPr snapToGrid="0" showGuides="1">
      <p:cViewPr varScale="1">
        <p:scale>
          <a:sx n="71" d="100"/>
          <a:sy n="71" d="100"/>
        </p:scale>
        <p:origin x="62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982D6-0ABF-4FA5-A9EF-52E668CB546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3E129-9F64-4962-BD73-6BD3F9662D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91000-4397-43E9-B853-4C58E1536B20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Custom Layout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phic 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>
            <a:fillRect/>
          </a:stretch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8" y="35767"/>
            <a:ext cx="3342276" cy="6959549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/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1615902" y="5380088"/>
            <a:ext cx="247023" cy="301737"/>
            <a:chOff x="1615899" y="5380084"/>
            <a:chExt cx="247023" cy="301737"/>
          </a:xfrm>
        </p:grpSpPr>
        <p:sp>
          <p:nvSpPr>
            <p:cNvPr id="17" name="Freeform: Shape 16"/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310992" y="548408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: Shape 19"/>
          <p:cNvSpPr/>
          <p:nvPr userDrawn="1"/>
        </p:nvSpPr>
        <p:spPr>
          <a:xfrm>
            <a:off x="2820652" y="1357976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reeform: Shape 20"/>
          <p:cNvSpPr/>
          <p:nvPr userDrawn="1"/>
        </p:nvSpPr>
        <p:spPr>
          <a:xfrm>
            <a:off x="108597" y="4312899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: Shape 21"/>
          <p:cNvSpPr/>
          <p:nvPr userDrawn="1"/>
        </p:nvSpPr>
        <p:spPr>
          <a:xfrm>
            <a:off x="79673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03" y="3141238"/>
            <a:ext cx="651272" cy="648341"/>
            <a:chOff x="10703" y="3141234"/>
            <a:chExt cx="651272" cy="648341"/>
          </a:xfrm>
        </p:grpSpPr>
        <p:sp>
          <p:nvSpPr>
            <p:cNvPr id="24" name="Freeform: Shape 23"/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1951271" y="5756012"/>
            <a:ext cx="678159" cy="1196950"/>
            <a:chOff x="1951270" y="5756012"/>
            <a:chExt cx="678158" cy="1196950"/>
          </a:xfrm>
        </p:grpSpPr>
        <p:sp>
          <p:nvSpPr>
            <p:cNvPr id="30" name="Freeform: Shape 29"/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48"/>
          <p:cNvGrpSpPr/>
          <p:nvPr userDrawn="1"/>
        </p:nvGrpSpPr>
        <p:grpSpPr>
          <a:xfrm>
            <a:off x="937507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/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: Shape 53"/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: Shape 56"/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: Shape 57"/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: Shape 59"/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: Shape 61"/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: Shape 62"/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: Shape 63"/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: Shape 65"/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: Shape 66"/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: Shape 67"/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: Shape 68"/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: Shape 69"/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: Shape 70"/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2" name="Group 71"/>
          <p:cNvGrpSpPr/>
          <p:nvPr userDrawn="1"/>
        </p:nvGrpSpPr>
        <p:grpSpPr>
          <a:xfrm>
            <a:off x="88995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/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: Shape 73"/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: Shape 74"/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: Shape 75"/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: Shape 76"/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: Shape 80"/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: Shape 81"/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: Shape 85"/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: Shape 86"/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: Shape 87"/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: Shape 88"/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: Shape 89"/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: Shape 90"/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2" name="Freeform: Shape 91"/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3" name="Freeform: Shape 92"/>
          <p:cNvSpPr/>
          <p:nvPr userDrawn="1"/>
        </p:nvSpPr>
        <p:spPr>
          <a:xfrm>
            <a:off x="4695609" y="972755"/>
            <a:ext cx="405507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4" name="Freeform: Shape 93"/>
          <p:cNvSpPr/>
          <p:nvPr userDrawn="1"/>
        </p:nvSpPr>
        <p:spPr>
          <a:xfrm>
            <a:off x="4787537" y="1091694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" name="Freeform: Shape 94"/>
          <p:cNvSpPr/>
          <p:nvPr userDrawn="1"/>
        </p:nvSpPr>
        <p:spPr>
          <a:xfrm>
            <a:off x="4685248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6" name="Freeform: Shape 95"/>
          <p:cNvSpPr/>
          <p:nvPr userDrawn="1"/>
        </p:nvSpPr>
        <p:spPr>
          <a:xfrm>
            <a:off x="4674477" y="1062145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Freeform: Shape 96"/>
          <p:cNvSpPr/>
          <p:nvPr userDrawn="1"/>
        </p:nvSpPr>
        <p:spPr>
          <a:xfrm>
            <a:off x="4741796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98" name="Group 97"/>
          <p:cNvGrpSpPr/>
          <p:nvPr userDrawn="1"/>
        </p:nvGrpSpPr>
        <p:grpSpPr>
          <a:xfrm>
            <a:off x="-223894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/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: Shape 99"/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: Shape 100"/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: Shape 101"/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: Shape 102"/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: Shape 103"/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: Shape 104"/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: Shape 105"/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: Shape 106"/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: Shape 107"/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: Shape 108"/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: Shape 109"/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: Shape 110"/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: Shape 111"/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: Shape 112"/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: Shape 113"/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: Shape 114"/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: Shape 115"/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: Shape 116"/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: Shape 117"/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: Shape 118"/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: Shape 119"/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: Shape 120"/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/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: Shape 123"/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: Shape 124"/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: Shape 125"/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: Shape 126"/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: Shape 127"/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9" name="Group 128"/>
          <p:cNvGrpSpPr/>
          <p:nvPr userDrawn="1"/>
        </p:nvGrpSpPr>
        <p:grpSpPr>
          <a:xfrm>
            <a:off x="3736781" y="5995118"/>
            <a:ext cx="1222643" cy="676808"/>
            <a:chOff x="3736781" y="5995118"/>
            <a:chExt cx="1222642" cy="676808"/>
          </a:xfrm>
        </p:grpSpPr>
        <p:sp>
          <p:nvSpPr>
            <p:cNvPr id="130" name="Freeform: Shape 129"/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: Shape 130"/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: Shape 131"/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: Shape 132"/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: Shape 133"/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: Shape 134"/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: Shape 135"/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: Shape 136"/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: Shape 137"/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: Shape 138"/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: Shape 139"/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: Shape 140"/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: Shape 141"/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: Shape 142"/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: Shape 143"/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5" name="Group 144"/>
          <p:cNvGrpSpPr/>
          <p:nvPr userDrawn="1"/>
        </p:nvGrpSpPr>
        <p:grpSpPr>
          <a:xfrm>
            <a:off x="5928793" y="5863087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/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: Shape 146"/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: Shape 147"/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: Shape 148"/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: Shape 149"/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51" name="Graphic 71"/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/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: Shape 154"/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2" name="Freeform: Shape 151"/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: Shape 152"/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6" name="Freeform: Shape 155"/>
          <p:cNvSpPr/>
          <p:nvPr userDrawn="1"/>
        </p:nvSpPr>
        <p:spPr>
          <a:xfrm>
            <a:off x="1531131" y="1656024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7" name="Freeform: Shape 156"/>
          <p:cNvSpPr/>
          <p:nvPr userDrawn="1"/>
        </p:nvSpPr>
        <p:spPr>
          <a:xfrm>
            <a:off x="5979962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11714076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/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822770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: Shape 9"/>
          <p:cNvSpPr/>
          <p:nvPr userDrawn="1"/>
        </p:nvSpPr>
        <p:spPr>
          <a:xfrm>
            <a:off x="9040379" y="6221411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124134" y="6054410"/>
            <a:ext cx="1864191" cy="1403213"/>
            <a:chOff x="5337376" y="3832625"/>
            <a:chExt cx="1864191" cy="1403213"/>
          </a:xfrm>
        </p:grpSpPr>
        <p:sp>
          <p:nvSpPr>
            <p:cNvPr id="12" name="Freeform: Shape 11"/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roup 53"/>
          <p:cNvGrpSpPr/>
          <p:nvPr userDrawn="1"/>
        </p:nvGrpSpPr>
        <p:grpSpPr>
          <a:xfrm>
            <a:off x="10960531" y="5247846"/>
            <a:ext cx="1115360" cy="1891197"/>
            <a:chOff x="10947587" y="5253678"/>
            <a:chExt cx="1115360" cy="1891197"/>
          </a:xfrm>
        </p:grpSpPr>
        <p:sp>
          <p:nvSpPr>
            <p:cNvPr id="55" name="Freeform: Shape 54"/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: Shape 56"/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: Shape 57"/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: Shape 59"/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: Shape 61"/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: Shape 62"/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: Shape 63"/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: Shape 65"/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: Shape 66"/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: Shape 67"/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: Shape 68"/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: Shape 69"/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: Shape 70"/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: Shape 71"/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: Shape 72"/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4" name="Freeform: Shape 73"/>
          <p:cNvSpPr/>
          <p:nvPr userDrawn="1"/>
        </p:nvSpPr>
        <p:spPr>
          <a:xfrm>
            <a:off x="2" y="2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75" name="Group 74"/>
          <p:cNvGrpSpPr/>
          <p:nvPr userDrawn="1"/>
        </p:nvGrpSpPr>
        <p:grpSpPr>
          <a:xfrm>
            <a:off x="302577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/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: Shape 76"/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8" name="Group 77"/>
          <p:cNvGrpSpPr/>
          <p:nvPr userDrawn="1"/>
        </p:nvGrpSpPr>
        <p:grpSpPr>
          <a:xfrm>
            <a:off x="2485805" y="193482"/>
            <a:ext cx="258491" cy="315953"/>
            <a:chOff x="2485806" y="193480"/>
            <a:chExt cx="258490" cy="315953"/>
          </a:xfrm>
        </p:grpSpPr>
        <p:sp>
          <p:nvSpPr>
            <p:cNvPr id="79" name="Freeform: Shape 78"/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oup 80"/>
          <p:cNvGrpSpPr/>
          <p:nvPr userDrawn="1"/>
        </p:nvGrpSpPr>
        <p:grpSpPr>
          <a:xfrm>
            <a:off x="304496" y="624352"/>
            <a:ext cx="1369515" cy="885063"/>
            <a:chOff x="304495" y="624348"/>
            <a:chExt cx="1369514" cy="885063"/>
          </a:xfrm>
        </p:grpSpPr>
        <p:sp>
          <p:nvSpPr>
            <p:cNvPr id="82" name="Freeform: Shape 81"/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: Shape 85"/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: Shape 86"/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: Shape 87"/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: Shape 88"/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: Shape 89"/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: Shape 90"/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: Shape 91"/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: Shape 92"/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: Shape 93"/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: Shape 94"/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: Shape 95"/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: Shape 96"/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: Shape 97"/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: Shape 98"/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0" name="Group 99"/>
          <p:cNvGrpSpPr/>
          <p:nvPr userDrawn="1"/>
        </p:nvGrpSpPr>
        <p:grpSpPr>
          <a:xfrm>
            <a:off x="772161" y="169856"/>
            <a:ext cx="801825" cy="411081"/>
            <a:chOff x="772158" y="169853"/>
            <a:chExt cx="801825" cy="411081"/>
          </a:xfrm>
        </p:grpSpPr>
        <p:sp>
          <p:nvSpPr>
            <p:cNvPr id="101" name="Freeform: Shape 100"/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: Shape 101"/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: Shape 102"/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: Shape 103"/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: Shape 104"/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: Shape 105"/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: Shape 106"/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: Shape 107"/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: Shape 108"/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: Shape 109"/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: Shape 110"/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: Shape 111"/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Graphic 115"/>
          <p:cNvSpPr/>
          <p:nvPr userDrawn="1"/>
        </p:nvSpPr>
        <p:spPr>
          <a:xfrm>
            <a:off x="3789806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Graphic 115"/>
          <p:cNvSpPr/>
          <p:nvPr userDrawn="1"/>
        </p:nvSpPr>
        <p:spPr>
          <a:xfrm>
            <a:off x="3789806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088175" y="5286295"/>
            <a:ext cx="1277548" cy="1438063"/>
            <a:chOff x="-223896" y="1190389"/>
            <a:chExt cx="1277548" cy="1438063"/>
          </a:xfrm>
        </p:grpSpPr>
        <p:sp>
          <p:nvSpPr>
            <p:cNvPr id="9" name="Freeform: Shape 8"/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2" name="Freeform: Shape 31"/>
          <p:cNvSpPr/>
          <p:nvPr userDrawn="1"/>
        </p:nvSpPr>
        <p:spPr>
          <a:xfrm>
            <a:off x="5325503" y="5725234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143849" y="5123948"/>
            <a:ext cx="962529" cy="1493487"/>
            <a:chOff x="88994" y="4835942"/>
            <a:chExt cx="1223056" cy="1897728"/>
          </a:xfrm>
        </p:grpSpPr>
        <p:sp>
          <p:nvSpPr>
            <p:cNvPr id="34" name="Freeform: Shape 33"/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3" name="Group 52"/>
          <p:cNvGrpSpPr/>
          <p:nvPr userDrawn="1"/>
        </p:nvGrpSpPr>
        <p:grpSpPr>
          <a:xfrm rot="4981183">
            <a:off x="7605173" y="5541283"/>
            <a:ext cx="1091288" cy="834709"/>
            <a:chOff x="10460878" y="-261208"/>
            <a:chExt cx="1553983" cy="1188617"/>
          </a:xfrm>
        </p:grpSpPr>
        <p:sp>
          <p:nvSpPr>
            <p:cNvPr id="54" name="Freeform: Shape 53"/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: Shape 56"/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: Shape 57"/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9" name="Graphic 2"/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/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: Shape 62"/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0" name="Freeform: Shape 59"/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/>
          <p:cNvSpPr/>
          <p:nvPr userDrawn="1"/>
        </p:nvSpPr>
        <p:spPr>
          <a:xfrm flipH="1">
            <a:off x="9682315" y="2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: Shape 6"/>
          <p:cNvSpPr/>
          <p:nvPr userDrawn="1"/>
        </p:nvSpPr>
        <p:spPr>
          <a:xfrm>
            <a:off x="116716" y="6114129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0794360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/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1981637" y="6008808"/>
            <a:ext cx="651272" cy="648341"/>
            <a:chOff x="10703" y="3141234"/>
            <a:chExt cx="651272" cy="648341"/>
          </a:xfrm>
        </p:grpSpPr>
        <p:sp>
          <p:nvSpPr>
            <p:cNvPr id="16" name="Freeform: Shape 15"/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785686" y="5223067"/>
            <a:ext cx="937652" cy="1454887"/>
            <a:chOff x="88994" y="4835942"/>
            <a:chExt cx="1223056" cy="1897728"/>
          </a:xfrm>
        </p:grpSpPr>
        <p:sp>
          <p:nvSpPr>
            <p:cNvPr id="22" name="Freeform: Shape 21"/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Group 40"/>
          <p:cNvGrpSpPr/>
          <p:nvPr userDrawn="1"/>
        </p:nvGrpSpPr>
        <p:grpSpPr>
          <a:xfrm>
            <a:off x="9732662" y="373266"/>
            <a:ext cx="897951" cy="497071"/>
            <a:chOff x="3736781" y="5995118"/>
            <a:chExt cx="1222642" cy="676808"/>
          </a:xfrm>
        </p:grpSpPr>
        <p:sp>
          <p:nvSpPr>
            <p:cNvPr id="42" name="Freeform: Shape 41"/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: Shape 53"/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-36898" y="1953533"/>
            <a:ext cx="4982191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: Shape 6"/>
          <p:cNvSpPr/>
          <p:nvPr userDrawn="1"/>
        </p:nvSpPr>
        <p:spPr>
          <a:xfrm>
            <a:off x="6996333" y="-9611"/>
            <a:ext cx="5205867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9870808" y="1313231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860149" y="4436751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135505" y="335465"/>
            <a:ext cx="1185235" cy="770467"/>
            <a:chOff x="8135504" y="335463"/>
            <a:chExt cx="1185234" cy="770467"/>
          </a:xfrm>
        </p:grpSpPr>
        <p:sp>
          <p:nvSpPr>
            <p:cNvPr id="11" name="Freeform: Shape 10"/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11346283" y="2617083"/>
            <a:ext cx="681892" cy="752873"/>
            <a:chOff x="11346282" y="2617079"/>
            <a:chExt cx="681892" cy="752873"/>
          </a:xfrm>
        </p:grpSpPr>
        <p:sp>
          <p:nvSpPr>
            <p:cNvPr id="30" name="Freeform: Shape 29"/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10802717" y="1248933"/>
            <a:ext cx="509491" cy="223100"/>
            <a:chOff x="10802717" y="1248933"/>
            <a:chExt cx="509490" cy="223100"/>
          </a:xfrm>
        </p:grpSpPr>
        <p:sp>
          <p:nvSpPr>
            <p:cNvPr id="37" name="Freeform: Shape 36"/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>
            <a:off x="3593301" y="4643761"/>
            <a:ext cx="1416695" cy="2645252"/>
            <a:chOff x="3593299" y="4643761"/>
            <a:chExt cx="1416694" cy="2645252"/>
          </a:xfrm>
        </p:grpSpPr>
        <p:sp>
          <p:nvSpPr>
            <p:cNvPr id="43" name="Freeform: Shape 42"/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: Shape 53"/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: Shape 56"/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: Shape 57"/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: Shape 59"/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62" name="Freeform: Shape 61"/>
          <p:cNvSpPr/>
          <p:nvPr userDrawn="1"/>
        </p:nvSpPr>
        <p:spPr>
          <a:xfrm>
            <a:off x="1129394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3" name="Freeform: Shape 62"/>
          <p:cNvSpPr/>
          <p:nvPr userDrawn="1"/>
        </p:nvSpPr>
        <p:spPr>
          <a:xfrm>
            <a:off x="1064667" y="2662808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64" name="Group 63"/>
          <p:cNvGrpSpPr/>
          <p:nvPr userDrawn="1"/>
        </p:nvGrpSpPr>
        <p:grpSpPr>
          <a:xfrm>
            <a:off x="1075044" y="2567049"/>
            <a:ext cx="437467" cy="381334"/>
            <a:chOff x="1075043" y="2567049"/>
            <a:chExt cx="437466" cy="381334"/>
          </a:xfrm>
        </p:grpSpPr>
        <p:sp>
          <p:nvSpPr>
            <p:cNvPr id="65" name="Freeform: Shape 64"/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: Shape 65"/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: Shape 66"/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: Shape 67"/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9" name="Group 68"/>
          <p:cNvGrpSpPr/>
          <p:nvPr userDrawn="1"/>
        </p:nvGrpSpPr>
        <p:grpSpPr>
          <a:xfrm>
            <a:off x="-34428" y="5405799"/>
            <a:ext cx="2513143" cy="2078966"/>
            <a:chOff x="-34428" y="5405799"/>
            <a:chExt cx="2513142" cy="2078966"/>
          </a:xfrm>
        </p:grpSpPr>
        <p:sp>
          <p:nvSpPr>
            <p:cNvPr id="70" name="Freeform: Shape 69"/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: Shape 70"/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: Shape 71"/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: Shape 72"/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: Shape 73"/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: Shape 74"/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: Shape 75"/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: Shape 76"/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: Shape 80"/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: Shape 81"/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: Shape 85"/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: Shape 86"/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: Shape 87"/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: Shape 88"/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: Shape 89"/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: Shape 90"/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: Shape 91"/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: Shape 92"/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: Shape 93"/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: Shape 94"/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: Shape 95"/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: Shape 96"/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: Shape 97"/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: Shape 98"/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: Shape 99"/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: Shape 100"/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: Shape 101"/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: Shape 102"/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: Shape 103"/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: Shape 104"/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: Shape 105"/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: Shape 106"/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: Shape 107"/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: Shape 108"/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: Shape 109"/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: Shape 110"/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2" name="Group 111"/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/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: Shape 113"/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: Shape 114"/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: Shape 115"/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: Shape 116"/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: Shape 117"/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9" name="Group 118"/>
          <p:cNvGrpSpPr/>
          <p:nvPr userDrawn="1"/>
        </p:nvGrpSpPr>
        <p:grpSpPr>
          <a:xfrm>
            <a:off x="10460881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/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: Shape 120"/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: Shape 121"/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: Shape 122"/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: Shape 123"/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25" name="Graphic 2"/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/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: Shape 128"/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6" name="Freeform: Shape 125"/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: Shape 126"/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0" name="Freeform: Shape 129"/>
          <p:cNvSpPr/>
          <p:nvPr userDrawn="1"/>
        </p:nvSpPr>
        <p:spPr>
          <a:xfrm>
            <a:off x="9471223" y="947835"/>
            <a:ext cx="381567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2029895" y="7788423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: Shape 6"/>
          <p:cNvSpPr/>
          <p:nvPr userDrawn="1"/>
        </p:nvSpPr>
        <p:spPr>
          <a:xfrm>
            <a:off x="12015902" y="7774509"/>
            <a:ext cx="528911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11986079" y="7716960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1915977" y="7959318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: Shape 9"/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: Shape 11"/>
          <p:cNvSpPr/>
          <p:nvPr userDrawn="1"/>
        </p:nvSpPr>
        <p:spPr>
          <a:xfrm>
            <a:off x="-146986" y="3574971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4">
              <a:lumMod val="75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reeform: Shape 13"/>
          <p:cNvSpPr/>
          <p:nvPr userDrawn="1"/>
        </p:nvSpPr>
        <p:spPr>
          <a:xfrm>
            <a:off x="6468341" y="-25422"/>
            <a:ext cx="5739083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/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8" name="Freeform: Shape 27"/>
          <p:cNvSpPr/>
          <p:nvPr userDrawn="1"/>
        </p:nvSpPr>
        <p:spPr>
          <a:xfrm>
            <a:off x="2242350" y="5882107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604220" y="4380846"/>
            <a:ext cx="493957" cy="416899"/>
            <a:chOff x="604218" y="4380842"/>
            <a:chExt cx="493957" cy="416899"/>
          </a:xfrm>
        </p:grpSpPr>
        <p:sp>
          <p:nvSpPr>
            <p:cNvPr id="30" name="Freeform: Shape 29"/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/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42" name="Graphic 4"/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/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: Shape 45"/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3" name="Freeform: Shape 42"/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Group 46"/>
          <p:cNvGrpSpPr/>
          <p:nvPr userDrawn="1"/>
        </p:nvGrpSpPr>
        <p:grpSpPr>
          <a:xfrm>
            <a:off x="4008815" y="6065415"/>
            <a:ext cx="685796" cy="737337"/>
            <a:chOff x="4008815" y="6065411"/>
            <a:chExt cx="685796" cy="737337"/>
          </a:xfrm>
        </p:grpSpPr>
        <p:sp>
          <p:nvSpPr>
            <p:cNvPr id="48" name="Freeform: Shape 47"/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4" name="Freeform: Shape 53"/>
          <p:cNvSpPr/>
          <p:nvPr userDrawn="1"/>
        </p:nvSpPr>
        <p:spPr>
          <a:xfrm>
            <a:off x="-107735" y="3570229"/>
            <a:ext cx="6297319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reeform: Shape 54"/>
          <p:cNvSpPr/>
          <p:nvPr userDrawn="1"/>
        </p:nvSpPr>
        <p:spPr>
          <a:xfrm>
            <a:off x="6673436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6" name="Group 55"/>
          <p:cNvGrpSpPr/>
          <p:nvPr userDrawn="1"/>
        </p:nvGrpSpPr>
        <p:grpSpPr>
          <a:xfrm>
            <a:off x="-76820" y="5720973"/>
            <a:ext cx="1395419" cy="1861480"/>
            <a:chOff x="-76820" y="5720973"/>
            <a:chExt cx="1395418" cy="1861480"/>
          </a:xfrm>
        </p:grpSpPr>
        <p:sp>
          <p:nvSpPr>
            <p:cNvPr id="57" name="Freeform: Shape 56"/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: Shape 57"/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: Shape 59"/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: Shape 61"/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: Shape 62"/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: Shape 63"/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 userDrawn="1"/>
        </p:nvGrpSpPr>
        <p:grpSpPr>
          <a:xfrm>
            <a:off x="10011689" y="1604642"/>
            <a:ext cx="1531579" cy="2595772"/>
            <a:chOff x="10011690" y="1604642"/>
            <a:chExt cx="1531578" cy="2595772"/>
          </a:xfrm>
        </p:grpSpPr>
        <p:sp>
          <p:nvSpPr>
            <p:cNvPr id="67" name="Freeform: Shape 66"/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: Shape 67"/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: Shape 68"/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: Shape 69"/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: Shape 70"/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: Shape 71"/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: Shape 72"/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: Shape 73"/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: Shape 74"/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: Shape 75"/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: Shape 76"/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: Shape 80"/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: Shape 81"/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5" name="Group 84"/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/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: Shape 86"/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8" name="Group 87"/>
          <p:cNvGrpSpPr/>
          <p:nvPr userDrawn="1"/>
        </p:nvGrpSpPr>
        <p:grpSpPr>
          <a:xfrm>
            <a:off x="9303978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/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: Shape 89"/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: Shape 90"/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2" name="Freeform: Shape 91"/>
          <p:cNvSpPr/>
          <p:nvPr userDrawn="1"/>
        </p:nvSpPr>
        <p:spPr>
          <a:xfrm>
            <a:off x="-146986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54409"/>
            <a:ext cx="12325350" cy="6929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-64383"/>
            <a:ext cx="12458700" cy="69867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image" Target="../media/image8.jpeg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73" y="5786275"/>
            <a:ext cx="1032094" cy="89161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438278" y="6493224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VN Bai Sau" panose="04030605020802020C03" pitchFamily="82" charset="0"/>
              </a:rPr>
              <a:t>KTUTS</a:t>
            </a:r>
            <a:endParaRPr lang="en-US" dirty="0">
              <a:latin typeface="UVN Bai Sau" panose="04030605020802020C03" pitchFamily="82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UVN Bai Sau" panose="04030605020802020C03" pitchFamily="8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 userDrawn="1"/>
        </p:nvGrpSpPr>
        <p:grpSpPr>
          <a:xfrm>
            <a:off x="-28831" y="4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/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: Shape 53"/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: Shape 56"/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: Shape 57"/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: Shape 59"/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: Shape 61"/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: Shape 62"/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: Shape 63"/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: Shape 65"/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: Shape 66"/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: Shape 67"/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: Shape 68"/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: Shape 69"/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: Shape 70"/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: Shape 71"/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728" y="260927"/>
            <a:ext cx="1355439" cy="13554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3.png"/><Relationship Id="rId1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3.png"/><Relationship Id="rId1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1" Type="http://schemas.openxmlformats.org/officeDocument/2006/relationships/slideLayout" Target="../slideLayouts/slideLayout7.xml"/><Relationship Id="rId10" Type="http://schemas.microsoft.com/office/2007/relationships/hdphoto" Target="../media/image30.wdp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3" Type="http://schemas.openxmlformats.org/officeDocument/2006/relationships/image" Target="../media/image16.png"/><Relationship Id="rId2" Type="http://schemas.openxmlformats.org/officeDocument/2006/relationships/image" Target="../media/image5.sv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11" Type="http://schemas.microsoft.com/office/2007/relationships/hdphoto" Target="../media/image30.wdp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30.wdp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3" Type="http://schemas.openxmlformats.org/officeDocument/2006/relationships/slideLayout" Target="../slideLayouts/slideLayout7.xml"/><Relationship Id="rId12" Type="http://schemas.microsoft.com/office/2007/relationships/hdphoto" Target="../media/image39.wdp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33400"/>
            <a:ext cx="12192000" cy="73914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333" b="-7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12807" y="1461409"/>
            <a:ext cx="6969586" cy="4138383"/>
            <a:chOff x="0" y="0"/>
            <a:chExt cx="2753417" cy="1634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3417" cy="1634917"/>
            </a:xfrm>
            <a:custGeom>
              <a:avLst/>
              <a:gdLst/>
              <a:ahLst/>
              <a:cxnLst/>
              <a:rect l="l" t="t" r="r" b="b"/>
              <a:pathLst>
                <a:path w="2753417" h="1634917">
                  <a:moveTo>
                    <a:pt x="45914" y="0"/>
                  </a:moveTo>
                  <a:lnTo>
                    <a:pt x="2707503" y="0"/>
                  </a:lnTo>
                  <a:cubicBezTo>
                    <a:pt x="2719680" y="0"/>
                    <a:pt x="2731358" y="4837"/>
                    <a:pt x="2739969" y="13448"/>
                  </a:cubicBezTo>
                  <a:cubicBezTo>
                    <a:pt x="2748580" y="22058"/>
                    <a:pt x="2753417" y="33737"/>
                    <a:pt x="2753417" y="45914"/>
                  </a:cubicBezTo>
                  <a:lnTo>
                    <a:pt x="2753417" y="1589003"/>
                  </a:lnTo>
                  <a:cubicBezTo>
                    <a:pt x="2753417" y="1614360"/>
                    <a:pt x="2732861" y="1634917"/>
                    <a:pt x="2707503" y="1634917"/>
                  </a:cubicBezTo>
                  <a:lnTo>
                    <a:pt x="45914" y="1634917"/>
                  </a:lnTo>
                  <a:cubicBezTo>
                    <a:pt x="20556" y="1634917"/>
                    <a:pt x="0" y="1614360"/>
                    <a:pt x="0" y="1589003"/>
                  </a:cubicBezTo>
                  <a:lnTo>
                    <a:pt x="0" y="45914"/>
                  </a:lnTo>
                  <a:cubicBezTo>
                    <a:pt x="0" y="20556"/>
                    <a:pt x="20556" y="0"/>
                    <a:pt x="45914" y="0"/>
                  </a:cubicBezTo>
                  <a:close/>
                </a:path>
              </a:pathLst>
            </a:custGeom>
            <a:solidFill>
              <a:srgbClr val="FF83A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753417" cy="16634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6233" y="1346200"/>
            <a:ext cx="11035767" cy="4757281"/>
            <a:chOff x="0" y="0"/>
            <a:chExt cx="2753417" cy="16349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53417" cy="1634917"/>
            </a:xfrm>
            <a:custGeom>
              <a:avLst/>
              <a:gdLst/>
              <a:ahLst/>
              <a:cxnLst/>
              <a:rect l="l" t="t" r="r" b="b"/>
              <a:pathLst>
                <a:path w="2753417" h="1634917">
                  <a:moveTo>
                    <a:pt x="45914" y="0"/>
                  </a:moveTo>
                  <a:lnTo>
                    <a:pt x="2707503" y="0"/>
                  </a:lnTo>
                  <a:cubicBezTo>
                    <a:pt x="2719680" y="0"/>
                    <a:pt x="2731358" y="4837"/>
                    <a:pt x="2739969" y="13448"/>
                  </a:cubicBezTo>
                  <a:cubicBezTo>
                    <a:pt x="2748580" y="22058"/>
                    <a:pt x="2753417" y="33737"/>
                    <a:pt x="2753417" y="45914"/>
                  </a:cubicBezTo>
                  <a:lnTo>
                    <a:pt x="2753417" y="1589003"/>
                  </a:lnTo>
                  <a:cubicBezTo>
                    <a:pt x="2753417" y="1614360"/>
                    <a:pt x="2732861" y="1634917"/>
                    <a:pt x="2707503" y="1634917"/>
                  </a:cubicBezTo>
                  <a:lnTo>
                    <a:pt x="45914" y="1634917"/>
                  </a:lnTo>
                  <a:cubicBezTo>
                    <a:pt x="20556" y="1634917"/>
                    <a:pt x="0" y="1614360"/>
                    <a:pt x="0" y="1589003"/>
                  </a:cubicBezTo>
                  <a:lnTo>
                    <a:pt x="0" y="45914"/>
                  </a:lnTo>
                  <a:cubicBezTo>
                    <a:pt x="0" y="20556"/>
                    <a:pt x="20556" y="0"/>
                    <a:pt x="459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753417" cy="16634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>
                <a:solidFill>
                  <a:srgbClr val="FF0000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0210801" y="1701800"/>
            <a:ext cx="5973635" cy="8715217"/>
          </a:xfrm>
          <a:custGeom>
            <a:avLst/>
            <a:gdLst/>
            <a:ahLst/>
            <a:cxnLst/>
            <a:rect l="l" t="t" r="r" b="b"/>
            <a:pathLst>
              <a:path w="10394765" h="14437174">
                <a:moveTo>
                  <a:pt x="0" y="0"/>
                </a:moveTo>
                <a:lnTo>
                  <a:pt x="10394765" y="0"/>
                </a:lnTo>
                <a:lnTo>
                  <a:pt x="10394765" y="14437174"/>
                </a:lnTo>
                <a:lnTo>
                  <a:pt x="0" y="14437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64400" y="5308600"/>
            <a:ext cx="5854011" cy="8122501"/>
          </a:xfrm>
          <a:custGeom>
            <a:avLst/>
            <a:gdLst/>
            <a:ahLst/>
            <a:cxnLst/>
            <a:rect l="l" t="t" r="r" b="b"/>
            <a:pathLst>
              <a:path w="9144184" h="12751913">
                <a:moveTo>
                  <a:pt x="0" y="0"/>
                </a:moveTo>
                <a:lnTo>
                  <a:pt x="9144184" y="0"/>
                </a:lnTo>
                <a:lnTo>
                  <a:pt x="9144184" y="12751913"/>
                </a:lnTo>
                <a:lnTo>
                  <a:pt x="0" y="1275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94800" y="2921000"/>
            <a:ext cx="6989635" cy="10781149"/>
          </a:xfrm>
          <a:custGeom>
            <a:avLst/>
            <a:gdLst/>
            <a:ahLst/>
            <a:cxnLst/>
            <a:rect l="l" t="t" r="r" b="b"/>
            <a:pathLst>
              <a:path w="11624770" h="16929276">
                <a:moveTo>
                  <a:pt x="0" y="0"/>
                </a:moveTo>
                <a:lnTo>
                  <a:pt x="11624770" y="0"/>
                </a:lnTo>
                <a:lnTo>
                  <a:pt x="11624770" y="16929276"/>
                </a:lnTo>
                <a:lnTo>
                  <a:pt x="0" y="16929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48528" y="5236588"/>
            <a:ext cx="1405479" cy="987969"/>
          </a:xfrm>
          <a:custGeom>
            <a:avLst/>
            <a:gdLst/>
            <a:ahLst/>
            <a:cxnLst/>
            <a:rect l="l" t="t" r="r" b="b"/>
            <a:pathLst>
              <a:path w="2108218" h="1481953">
                <a:moveTo>
                  <a:pt x="0" y="0"/>
                </a:moveTo>
                <a:lnTo>
                  <a:pt x="2108218" y="0"/>
                </a:lnTo>
                <a:lnTo>
                  <a:pt x="2108218" y="1481953"/>
                </a:lnTo>
                <a:lnTo>
                  <a:pt x="0" y="1481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-4276171" y="-3411640"/>
            <a:ext cx="6091493" cy="8326616"/>
          </a:xfrm>
          <a:custGeom>
            <a:avLst/>
            <a:gdLst/>
            <a:ahLst/>
            <a:cxnLst/>
            <a:rect l="l" t="t" r="r" b="b"/>
            <a:pathLst>
              <a:path w="10394765" h="14437174">
                <a:moveTo>
                  <a:pt x="0" y="0"/>
                </a:moveTo>
                <a:lnTo>
                  <a:pt x="10394765" y="0"/>
                </a:lnTo>
                <a:lnTo>
                  <a:pt x="10394765" y="14437174"/>
                </a:lnTo>
                <a:lnTo>
                  <a:pt x="0" y="14437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-792901" y="-6512347"/>
            <a:ext cx="5568101" cy="7811244"/>
          </a:xfrm>
          <a:custGeom>
            <a:avLst/>
            <a:gdLst/>
            <a:ahLst/>
            <a:cxnLst/>
            <a:rect l="l" t="t" r="r" b="b"/>
            <a:pathLst>
              <a:path w="9144184" h="12751913">
                <a:moveTo>
                  <a:pt x="0" y="0"/>
                </a:moveTo>
                <a:lnTo>
                  <a:pt x="9144184" y="0"/>
                </a:lnTo>
                <a:lnTo>
                  <a:pt x="9144184" y="12751912"/>
                </a:lnTo>
                <a:lnTo>
                  <a:pt x="0" y="12751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-4216400" y="-6019800"/>
            <a:ext cx="6892849" cy="9980867"/>
          </a:xfrm>
          <a:custGeom>
            <a:avLst/>
            <a:gdLst/>
            <a:ahLst/>
            <a:cxnLst/>
            <a:rect l="l" t="t" r="r" b="b"/>
            <a:pathLst>
              <a:path w="11624770" h="16929276">
                <a:moveTo>
                  <a:pt x="0" y="0"/>
                </a:moveTo>
                <a:lnTo>
                  <a:pt x="11624770" y="0"/>
                </a:lnTo>
                <a:lnTo>
                  <a:pt x="11624770" y="16929276"/>
                </a:lnTo>
                <a:lnTo>
                  <a:pt x="0" y="16929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778000" y="1785256"/>
            <a:ext cx="8686800" cy="5095725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>
                <a:gd name="adj" fmla="val 11009682"/>
              </a:avLst>
            </a:prstTxWarp>
            <a:spAutoFit/>
          </a:bodyPr>
          <a:lstStyle/>
          <a:p>
            <a:pPr algn="ctr">
              <a:lnSpc>
                <a:spcPts val="10610"/>
              </a:lnSpc>
            </a:pPr>
            <a:r>
              <a:rPr lang="en-US" sz="4135" b="1" dirty="0">
                <a:solidFill>
                  <a:srgbClr val="FF0000"/>
                </a:solidFill>
                <a:latin typeface="Times New Roman" panose="02020603050405020304" pitchFamily="18" charset="0"/>
                <a:ea typeface="Puimek Font TH" panose="020B0604020202020204"/>
                <a:cs typeface="Times New Roman" panose="02020603050405020304" pitchFamily="18" charset="0"/>
                <a:sym typeface="Puimek Font TH" panose="020B0604020202020204"/>
              </a:rPr>
              <a:t>   CHÀO MỪNG QUÝ THẦY CÔ GIÁO VỀ DỰ GIỜ</a:t>
            </a:r>
            <a:endParaRPr lang="en-US" sz="4135" b="1" dirty="0">
              <a:solidFill>
                <a:srgbClr val="FF0000"/>
              </a:solidFill>
              <a:latin typeface="Times New Roman" panose="02020603050405020304" pitchFamily="18" charset="0"/>
              <a:ea typeface="Puimek Font TH" panose="020B0604020202020204"/>
              <a:cs typeface="Times New Roman" panose="02020603050405020304" pitchFamily="18" charset="0"/>
              <a:sym typeface="Puimek Font TH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9900" y="3663951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10"/>
          <p:cNvSpPr/>
          <p:nvPr/>
        </p:nvSpPr>
        <p:spPr>
          <a:xfrm>
            <a:off x="2136863" y="5060790"/>
            <a:ext cx="5854011" cy="8122501"/>
          </a:xfrm>
          <a:custGeom>
            <a:avLst/>
            <a:gdLst/>
            <a:ahLst/>
            <a:cxnLst/>
            <a:rect l="l" t="t" r="r" b="b"/>
            <a:pathLst>
              <a:path w="9144184" h="12751913">
                <a:moveTo>
                  <a:pt x="0" y="0"/>
                </a:moveTo>
                <a:lnTo>
                  <a:pt x="9144184" y="0"/>
                </a:lnTo>
                <a:lnTo>
                  <a:pt x="9144184" y="12751913"/>
                </a:lnTo>
                <a:lnTo>
                  <a:pt x="0" y="1275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3505200" y="231781"/>
            <a:ext cx="4343400" cy="58229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Chọn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đáp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án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đúng</a:t>
            </a:r>
            <a:endParaRPr lang="en-US" altLang="vi-VN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5054600" y="49577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0</a:t>
            </a:r>
            <a:endParaRPr lang="en-US" altLang="vi-VN" sz="4400" b="1">
              <a:solidFill>
                <a:srgbClr val="FF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057775" y="4964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8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1</a:t>
            </a:r>
            <a:endParaRPr lang="en-US" altLang="vi-VN" sz="4400" b="1">
              <a:solidFill>
                <a:srgbClr val="80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062538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2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5054600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3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054600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4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5045075" y="4938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5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5064125" y="4953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6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5037138" y="49450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7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5045075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8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5065713" y="49561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9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5053013" y="4962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10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4"/>
          <p:cNvGrpSpPr/>
          <p:nvPr/>
        </p:nvGrpSpPr>
        <p:grpSpPr bwMode="auto">
          <a:xfrm>
            <a:off x="4038600" y="4951424"/>
            <a:ext cx="3436938" cy="936625"/>
            <a:chOff x="910" y="2621"/>
            <a:chExt cx="3072" cy="960"/>
          </a:xfrm>
        </p:grpSpPr>
        <p:sp>
          <p:nvSpPr>
            <p:cNvPr id="67602" name="Oval 25"/>
            <p:cNvSpPr>
              <a:spLocks noChangeArrowheads="1"/>
            </p:cNvSpPr>
            <p:nvPr/>
          </p:nvSpPr>
          <p:spPr bwMode="auto">
            <a:xfrm>
              <a:off x="910" y="2621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03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sz="3600" b="1" i="1" kern="1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 Box 3"/>
              <p:cNvSpPr txBox="1">
                <a:spLocks noChangeArrowheads="1"/>
              </p:cNvSpPr>
              <p:nvPr/>
            </p:nvSpPr>
            <p:spPr bwMode="auto">
              <a:xfrm>
                <a:off x="1828800" y="914409"/>
                <a:ext cx="8534400" cy="213502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square" lIns="91397" tIns="45699" rIns="91397" bIns="45699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fr-FR" sz="3200" kern="0" dirty="0" smtClean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Kết</a:t>
                </a:r>
                <a:r>
                  <a:rPr lang="fr-FR" sz="32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fr-FR" sz="32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quả</a:t>
                </a:r>
                <a:r>
                  <a:rPr lang="fr-FR" sz="32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fr-FR" sz="32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của</a:t>
                </a:r>
                <a:r>
                  <a:rPr lang="fr-FR" sz="32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fr-FR" sz="32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phép</a:t>
                </a:r>
                <a:r>
                  <a:rPr lang="fr-FR" sz="32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fr-FR" sz="32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cộng</a:t>
                </a:r>
                <a:r>
                  <a:rPr lang="fr-FR" sz="32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32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+ </m:t>
                    </m:r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bằng</a:t>
                </a:r>
                <a:r>
                  <a:rPr lang="en-US" sz="32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bao</a:t>
                </a:r>
                <a:r>
                  <a:rPr lang="en-US" sz="32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nhiêu</a:t>
                </a:r>
                <a:r>
                  <a:rPr lang="en-US" sz="32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?</a:t>
                </a:r>
                <a:endParaRPr lang="en-US" sz="3200" kern="0" dirty="0">
                  <a:solidFill>
                    <a:srgbClr val="000000"/>
                  </a:solidFill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 D. </a:t>
                </a:r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1</a:t>
                </a:r>
                <a:endParaRPr lang="en-US" altLang="vi-VN" sz="3600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914409"/>
                <a:ext cx="8534400" cy="2135029"/>
              </a:xfrm>
              <a:prstGeom prst="rect">
                <a:avLst/>
              </a:prstGeom>
              <a:blipFill rotWithShape="1">
                <a:blip r:embed="rId1"/>
                <a:stretch>
                  <a:fillRect b="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7683769" y="2163780"/>
            <a:ext cx="724937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9" rIns="91397" bIns="45699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aril"/>
              </a:rPr>
              <a:t>D</a:t>
            </a:r>
            <a:endParaRPr lang="en-US" sz="3600" b="1" dirty="0">
              <a:solidFill>
                <a:srgbClr val="FF0000"/>
              </a:solidFill>
              <a:latin typeface="Aaril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95109"/>
            <a:ext cx="1981200" cy="2618015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3505200" y="231781"/>
            <a:ext cx="4343400" cy="58229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Chọn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đáp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án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đúng</a:t>
            </a:r>
            <a:endParaRPr lang="en-US" altLang="vi-VN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5054600" y="49577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0</a:t>
            </a:r>
            <a:endParaRPr lang="en-US" altLang="vi-VN" sz="4400" b="1">
              <a:solidFill>
                <a:srgbClr val="FF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057775" y="4964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8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1</a:t>
            </a:r>
            <a:endParaRPr lang="en-US" altLang="vi-VN" sz="4400" b="1">
              <a:solidFill>
                <a:srgbClr val="80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062538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2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5054600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3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054600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4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5045075" y="4938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5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5064125" y="4953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6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5037138" y="49450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7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5045075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8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5065713" y="49561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9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5053013" y="4962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10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4"/>
          <p:cNvGrpSpPr/>
          <p:nvPr/>
        </p:nvGrpSpPr>
        <p:grpSpPr bwMode="auto">
          <a:xfrm>
            <a:off x="4038600" y="4951424"/>
            <a:ext cx="3436938" cy="936625"/>
            <a:chOff x="910" y="2621"/>
            <a:chExt cx="3072" cy="960"/>
          </a:xfrm>
        </p:grpSpPr>
        <p:sp>
          <p:nvSpPr>
            <p:cNvPr id="67602" name="Oval 25"/>
            <p:cNvSpPr>
              <a:spLocks noChangeArrowheads="1"/>
            </p:cNvSpPr>
            <p:nvPr/>
          </p:nvSpPr>
          <p:spPr bwMode="auto">
            <a:xfrm>
              <a:off x="910" y="2621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03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sz="3600" b="1" i="1" kern="1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 Box 3"/>
              <p:cNvSpPr txBox="1">
                <a:spLocks noChangeArrowheads="1"/>
              </p:cNvSpPr>
              <p:nvPr/>
            </p:nvSpPr>
            <p:spPr bwMode="auto">
              <a:xfrm>
                <a:off x="502920" y="914406"/>
                <a:ext cx="11265408" cy="366653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square" lIns="91397" tIns="45699" rIns="91397" bIns="45699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fr-FR" sz="3600" kern="0" dirty="0" smtClean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Phép</a:t>
                </a:r>
                <a:r>
                  <a:rPr lang="fr-FR" sz="36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fr-FR" sz="36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tính</a:t>
                </a:r>
                <a:r>
                  <a:rPr lang="fr-FR" sz="36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fr-FR" sz="36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nào</a:t>
                </a:r>
                <a:r>
                  <a:rPr lang="fr-FR" sz="36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fr-FR" sz="36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sau</a:t>
                </a:r>
                <a:r>
                  <a:rPr lang="fr-FR" sz="36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fr-FR" sz="36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đây</a:t>
                </a:r>
                <a:r>
                  <a:rPr lang="fr-FR" sz="36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fr-FR" sz="3600" kern="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sai</a:t>
                </a:r>
                <a:r>
                  <a:rPr lang="fr-FR" sz="3600" kern="0" dirty="0" smtClean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?</a:t>
                </a:r>
                <a:endParaRPr lang="en-US" sz="3600" kern="0" dirty="0">
                  <a:solidFill>
                    <a:srgbClr val="000000"/>
                  </a:solidFill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r>
                      <m:rPr>
                        <m:nor/>
                      </m:rPr>
                      <a:rPr lang="ar-AE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+</m:t>
                    </m:r>
                    <m:r>
                      <m:rPr>
                        <m:nor/>
                      </m:rPr>
                      <a:rPr lang="en-US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f>
                      <m:f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r>
                      <m:rPr>
                        <m:nor/>
                      </m:rPr>
                      <a:rPr lang="ar-AE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=</m:t>
                    </m:r>
                    <m:r>
                      <m:rPr>
                        <m:nor/>
                      </m:rPr>
                      <a:rPr lang="en-US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f>
                      <m:f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			 B</a:t>
                </a:r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r>
                      <m:rPr>
                        <m:nor/>
                      </m:rPr>
                      <a:rPr lang="ar-AE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+</m:t>
                    </m:r>
                    <m:r>
                      <m:rPr>
                        <m:nor/>
                      </m:rPr>
                      <a:rPr lang="en-US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f>
                      <m:f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r>
                      <m:rPr>
                        <m:nor/>
                      </m:rPr>
                      <a:rPr lang="ar-AE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=</m:t>
                    </m:r>
                    <m:r>
                      <m:rPr>
                        <m:nor/>
                      </m:rPr>
                      <a:rPr lang="en-US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f>
                      <m:f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15</m:t>
                        </m:r>
                      </m:den>
                    </m:f>
                  </m:oMath>
                </a14:m>
                <a:endParaRPr lang="en-US" altLang="vi-VN" sz="3600" b="1" dirty="0" smtClean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r>
                      <m:rPr>
                        <m:nor/>
                      </m:rPr>
                      <a:rPr lang="ar-AE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+</m:t>
                    </m:r>
                    <m:r>
                      <m:rPr>
                        <m:nor/>
                      </m:rPr>
                      <a:rPr lang="en-US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f>
                      <m:f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r>
                      <m:rPr>
                        <m:nor/>
                      </m:rPr>
                      <a:rPr lang="ar-AE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=</m:t>
                    </m:r>
                    <m:r>
                      <m:rPr>
                        <m:nor/>
                      </m:rPr>
                      <a:rPr lang="en-US" sz="36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f>
                      <m:f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5</m:t>
                        </m:r>
                      </m:den>
                    </m:f>
                    <m:r>
                      <a:rPr lang="en-US" sz="36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                    </m:t>
                    </m:r>
                  </m:oMath>
                </a14:m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D</a:t>
                </a:r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1</m:t>
                        </m:r>
                      </m:num>
                      <m:den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4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r>
                      <m:rPr>
                        <m:nor/>
                      </m:rPr>
                      <a:rPr lang="ar-AE" sz="4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+</m:t>
                    </m:r>
                    <m:r>
                      <m:rPr>
                        <m:nor/>
                      </m:rPr>
                      <a:rPr lang="en-US" sz="4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f>
                      <m:fPr>
                        <m:ctrlPr>
                          <a:rPr lang="en-US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4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r>
                      <m:rPr>
                        <m:nor/>
                      </m:rPr>
                      <a:rPr lang="ar-AE" sz="4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=</m:t>
                    </m:r>
                    <m:r>
                      <m:rPr>
                        <m:nor/>
                      </m:rPr>
                      <a:rPr lang="en-US" sz="4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f>
                      <m:fPr>
                        <m:ctrlPr>
                          <a:rPr lang="en-US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6</m:t>
                        </m:r>
                      </m:den>
                    </m:f>
                  </m:oMath>
                </a14:m>
                <a:endParaRPr lang="en-US" altLang="vi-VN" sz="4400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2920" y="914406"/>
                <a:ext cx="11265408" cy="3666539"/>
              </a:xfrm>
              <a:prstGeom prst="rect">
                <a:avLst/>
              </a:prstGeom>
              <a:blipFill rotWithShape="1">
                <a:blip r:embed="rId1"/>
                <a:stretch>
                  <a:fillRect r="5" b="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6750589" y="2050290"/>
            <a:ext cx="724937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9" rIns="91397" bIns="45699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aril"/>
              </a:rPr>
              <a:t>B</a:t>
            </a:r>
            <a:endParaRPr lang="en-US" sz="3600" b="1" dirty="0">
              <a:solidFill>
                <a:srgbClr val="FF0000"/>
              </a:solidFill>
              <a:latin typeface="Aaril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72" y="4544568"/>
            <a:ext cx="1450848" cy="2313432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5008880" y="581729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4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0</a:t>
            </a:r>
            <a:endParaRPr lang="en-US" altLang="vi-VN" sz="4400" b="1">
              <a:solidFill>
                <a:srgbClr val="FF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012055" y="582364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400" b="1" dirty="0">
                <a:solidFill>
                  <a:srgbClr val="8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1</a:t>
            </a:r>
            <a:endParaRPr lang="en-US" altLang="vi-VN" sz="4400" b="1" dirty="0">
              <a:solidFill>
                <a:srgbClr val="80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016818" y="582472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2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5008880" y="58338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3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008880" y="583520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4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5020056" y="582568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5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5018405" y="582168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6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5018850" y="58411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400" b="1" dirty="0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7</a:t>
            </a:r>
            <a:endParaRPr lang="en-US" altLang="vi-VN" sz="4400" b="1" dirty="0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5017643" y="58338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8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5010849" y="581571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9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5016437" y="582206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400" b="1" dirty="0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10</a:t>
            </a:r>
            <a:endParaRPr lang="en-US" altLang="vi-VN" sz="4400" b="1" dirty="0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4"/>
          <p:cNvGrpSpPr/>
          <p:nvPr/>
        </p:nvGrpSpPr>
        <p:grpSpPr bwMode="auto">
          <a:xfrm>
            <a:off x="4020312" y="5829935"/>
            <a:ext cx="3436938" cy="936625"/>
            <a:chOff x="910" y="2621"/>
            <a:chExt cx="3072" cy="960"/>
          </a:xfrm>
        </p:grpSpPr>
        <p:sp>
          <p:nvSpPr>
            <p:cNvPr id="67602" name="Oval 25"/>
            <p:cNvSpPr>
              <a:spLocks noChangeArrowheads="1"/>
            </p:cNvSpPr>
            <p:nvPr/>
          </p:nvSpPr>
          <p:spPr bwMode="auto">
            <a:xfrm>
              <a:off x="910" y="2621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vi-VN" sz="28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03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376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  <a:endParaRPr lang="en-US" sz="3600" b="1" i="1" kern="1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latin typeface="Times New Roman" panose="02020603050405020304"/>
                <a:cs typeface="Times New Roman" panose="02020603050405020304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 Box 3"/>
              <p:cNvSpPr txBox="1">
                <a:spLocks noChangeArrowheads="1"/>
              </p:cNvSpPr>
              <p:nvPr/>
            </p:nvSpPr>
            <p:spPr bwMode="auto">
              <a:xfrm>
                <a:off x="109728" y="0"/>
                <a:ext cx="11750040" cy="507873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square" lIns="91397" tIns="45699" rIns="91397" bIns="45699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913765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vi-VN" sz="3600" kern="0" dirty="0" smtClean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Mai dành hai ngày cuối tuần để đọc sách. Ngày thứ nhất, Mai đọc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cuốn sách. Ngày thứ hai, Mai đọc thêm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cuốn sách. Hỏi cả hai ngày, Mai đọc được bao nhiêu phần của cuốn sách?</a:t>
                </a:r>
                <a:endParaRPr lang="en-US" sz="3600" kern="0" dirty="0">
                  <a:solidFill>
                    <a:srgbClr val="000000"/>
                  </a:solidFill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marL="742950" indent="-742950" algn="ctr" defTabSz="913765" fontAlgn="base">
                  <a:spcBef>
                    <a:spcPct val="50000"/>
                  </a:spcBef>
                  <a:spcAft>
                    <a:spcPct val="0"/>
                  </a:spcAft>
                  <a:buAutoNum type="alphaUcPeriod"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</a:t>
                </a:r>
                <a:r>
                  <a:rPr lang="vi-VN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cuốn sách</a:t>
                </a:r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	   </a:t>
                </a:r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vi-VN" altLang="vi-VN" sz="36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cu</m:t>
                    </m:r>
                    <m:r>
                      <m:rPr>
                        <m:nor/>
                      </m:rPr>
                      <a:rPr lang="vi-VN" altLang="vi-VN" sz="36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ố</m:t>
                    </m:r>
                    <m:r>
                      <m:rPr>
                        <m:nor/>
                      </m:rPr>
                      <a:rPr lang="vi-VN" altLang="vi-VN" sz="36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vi-VN" altLang="vi-VN" sz="36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altLang="vi-VN" sz="36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altLang="vi-VN" sz="36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vi-VN" altLang="vi-VN" sz="36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ch</m:t>
                    </m:r>
                  </m:oMath>
                </a14:m>
                <a:endParaRPr lang="en-US" altLang="vi-VN" sz="3600" b="1" dirty="0" smtClean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pPr marL="742950" indent="-742950" algn="ctr" defTabSz="913765" fontAlgn="base">
                  <a:spcBef>
                    <a:spcPct val="50000"/>
                  </a:spcBef>
                  <a:spcAft>
                    <a:spcPct val="0"/>
                  </a:spcAft>
                  <a:buAutoNum type="alphaUcPeriod"/>
                  <a:defRPr/>
                </a:pPr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vi-VN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cuốn </a:t>
                </a:r>
                <a:r>
                  <a:rPr lang="vi-VN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sách</a:t>
                </a:r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		    D</a:t>
                </a:r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vi-VN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cuốn sách</a:t>
                </a:r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endParaRPr lang="en-US" altLang="vi-VN" sz="3600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728" y="0"/>
                <a:ext cx="11750040" cy="5078730"/>
              </a:xfrm>
              <a:prstGeom prst="rect">
                <a:avLst/>
              </a:prstGeom>
              <a:blipFill rotWithShape="1">
                <a:blip r:embed="rId1"/>
                <a:stretch>
                  <a:fillRect l="-4" r="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1870836" y="4298904"/>
            <a:ext cx="724937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9" rIns="91397" bIns="45699" rtlCol="0" anchor="ctr"/>
          <a:lstStyle/>
          <a:p>
            <a:pPr algn="ctr" defTabSz="913765">
              <a:defRPr/>
            </a:pPr>
            <a:r>
              <a:rPr lang="en-US" sz="3600" b="1" dirty="0">
                <a:solidFill>
                  <a:srgbClr val="FF0000"/>
                </a:solidFill>
                <a:latin typeface="Aaril"/>
              </a:rPr>
              <a:t>B</a:t>
            </a:r>
            <a:endParaRPr lang="en-US" sz="3600" b="1" dirty="0">
              <a:solidFill>
                <a:srgbClr val="FF0000"/>
              </a:solidFill>
              <a:latin typeface="Aari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4447" y="325674"/>
            <a:ext cx="11641015" cy="3094892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9" y="2284863"/>
            <a:ext cx="4700892" cy="4700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241" y="1078894"/>
            <a:ext cx="11565025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9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tốt !</a:t>
            </a:r>
            <a:endParaRPr lang="en-US" sz="9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>
            <a:fillRect/>
          </a:stretch>
        </p:blipFill>
        <p:spPr>
          <a:xfrm>
            <a:off x="-346319" y="221580"/>
            <a:ext cx="1705293" cy="86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1" y="23924"/>
            <a:ext cx="1519199" cy="1389213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>
            <a:fillRect/>
          </a:stretch>
        </p:blipFill>
        <p:spPr>
          <a:xfrm>
            <a:off x="724126" y="759061"/>
            <a:ext cx="1705293" cy="866775"/>
          </a:xfrm>
          <a:prstGeom prst="rect">
            <a:avLst/>
          </a:prstGeom>
        </p:spPr>
      </p:pic>
      <p:pic>
        <p:nvPicPr>
          <p:cNvPr id="1028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 rotWithShape="1"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6925" r="7123"/>
          <a:stretch>
            <a:fillRect/>
          </a:stretch>
        </p:blipFill>
        <p:spPr>
          <a:xfrm>
            <a:off x="6887049" y="190902"/>
            <a:ext cx="6833419" cy="6867832"/>
          </a:xfrm>
          <a:prstGeom prst="rect">
            <a:avLst/>
          </a:prstGeom>
        </p:spPr>
      </p:pic>
      <p:pic>
        <p:nvPicPr>
          <p:cNvPr id="80" name="Graphic 7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2959" y="897118"/>
            <a:ext cx="3342276" cy="6959549"/>
          </a:xfrm>
          <a:prstGeom prst="rect">
            <a:avLst/>
          </a:prstGeom>
        </p:spPr>
      </p:pic>
      <p:grpSp>
        <p:nvGrpSpPr>
          <p:cNvPr id="230" name="Group 229"/>
          <p:cNvGrpSpPr/>
          <p:nvPr/>
        </p:nvGrpSpPr>
        <p:grpSpPr>
          <a:xfrm>
            <a:off x="3054350" y="4468409"/>
            <a:ext cx="2688156" cy="1437720"/>
            <a:chOff x="2921495" y="4445840"/>
            <a:chExt cx="2688156" cy="1437720"/>
          </a:xfrm>
        </p:grpSpPr>
        <p:sp>
          <p:nvSpPr>
            <p:cNvPr id="82" name="Freeform: Shape 81"/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: Shape 85"/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: Shape 86"/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1615902" y="5380088"/>
            <a:ext cx="247023" cy="301737"/>
            <a:chOff x="1615899" y="5380084"/>
            <a:chExt cx="247023" cy="301737"/>
          </a:xfrm>
        </p:grpSpPr>
        <p:sp>
          <p:nvSpPr>
            <p:cNvPr id="88" name="Freeform: Shape 87"/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: Shape 88"/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0" name="Freeform: Shape 89"/>
          <p:cNvSpPr/>
          <p:nvPr/>
        </p:nvSpPr>
        <p:spPr>
          <a:xfrm>
            <a:off x="310992" y="548408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1" name="Freeform: Shape 90"/>
          <p:cNvSpPr/>
          <p:nvPr/>
        </p:nvSpPr>
        <p:spPr>
          <a:xfrm>
            <a:off x="2820652" y="1357976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2" name="Freeform: Shape 91"/>
          <p:cNvSpPr/>
          <p:nvPr/>
        </p:nvSpPr>
        <p:spPr>
          <a:xfrm>
            <a:off x="108597" y="4312899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4" name="Freeform: Shape 113"/>
          <p:cNvSpPr/>
          <p:nvPr/>
        </p:nvSpPr>
        <p:spPr>
          <a:xfrm>
            <a:off x="79673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24" name="Group 223"/>
          <p:cNvGrpSpPr/>
          <p:nvPr/>
        </p:nvGrpSpPr>
        <p:grpSpPr>
          <a:xfrm>
            <a:off x="10703" y="3141238"/>
            <a:ext cx="651272" cy="648341"/>
            <a:chOff x="10703" y="3141234"/>
            <a:chExt cx="651272" cy="648341"/>
          </a:xfrm>
        </p:grpSpPr>
        <p:sp>
          <p:nvSpPr>
            <p:cNvPr id="111" name="Freeform: Shape 110"/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: Shape 111"/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: Shape 112"/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: Shape 114"/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: Shape 115"/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2025916" y="5392118"/>
            <a:ext cx="678159" cy="1196950"/>
            <a:chOff x="1951270" y="5756012"/>
            <a:chExt cx="678158" cy="1196950"/>
          </a:xfrm>
        </p:grpSpPr>
        <p:sp>
          <p:nvSpPr>
            <p:cNvPr id="117" name="Freeform: Shape 116"/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: Shape 117"/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: Shape 118"/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: Shape 119"/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: Shape 120"/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: Shape 121"/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: Shape 122"/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: Shape 123"/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: Shape 124"/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: Shape 125"/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: Shape 126"/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: Shape 127"/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: Shape 128"/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: Shape 129"/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: Shape 130"/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: Shape 131"/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: Shape 132"/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: Shape 133"/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: Shape 134"/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937507" y="123244"/>
            <a:ext cx="1127415" cy="880576"/>
            <a:chOff x="937505" y="123244"/>
            <a:chExt cx="1127415" cy="880576"/>
          </a:xfrm>
        </p:grpSpPr>
        <p:sp>
          <p:nvSpPr>
            <p:cNvPr id="93" name="Freeform: Shape 92"/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: Shape 93"/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: Shape 94"/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: Shape 95"/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: Shape 96"/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: Shape 97"/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: Shape 98"/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: Shape 99"/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: Shape 100"/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: Shape 101"/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: Shape 102"/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: Shape 103"/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: Shape 104"/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: Shape 105"/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: Shape 106"/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: Shape 107"/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: Shape 108"/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: Shape 109"/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: Shape 135"/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: Shape 136"/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: Shape 137"/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: Shape 138"/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88995" y="4835942"/>
            <a:ext cx="1223056" cy="1897728"/>
            <a:chOff x="88994" y="4835942"/>
            <a:chExt cx="1223056" cy="1897728"/>
          </a:xfrm>
        </p:grpSpPr>
        <p:sp>
          <p:nvSpPr>
            <p:cNvPr id="140" name="Freeform: Shape 139"/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: Shape 140"/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: Shape 141"/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: Shape 142"/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: Shape 143"/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: Shape 144"/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: Shape 145"/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: Shape 146"/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: Shape 147"/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: Shape 148"/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: Shape 149"/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: Shape 150"/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: Shape 151"/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: Shape 152"/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: Shape 153"/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: Shape 154"/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: Shape 155"/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: Shape 156"/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: Shape 157"/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9" name="Freeform: Shape 158"/>
          <p:cNvSpPr/>
          <p:nvPr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0" name="Freeform: Shape 159"/>
          <p:cNvSpPr/>
          <p:nvPr/>
        </p:nvSpPr>
        <p:spPr>
          <a:xfrm>
            <a:off x="4695609" y="972755"/>
            <a:ext cx="405507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1" name="Freeform: Shape 160"/>
          <p:cNvSpPr/>
          <p:nvPr/>
        </p:nvSpPr>
        <p:spPr>
          <a:xfrm>
            <a:off x="4787537" y="1091694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2" name="Freeform: Shape 161"/>
          <p:cNvSpPr/>
          <p:nvPr/>
        </p:nvSpPr>
        <p:spPr>
          <a:xfrm>
            <a:off x="4685248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3" name="Freeform: Shape 162"/>
          <p:cNvSpPr/>
          <p:nvPr/>
        </p:nvSpPr>
        <p:spPr>
          <a:xfrm>
            <a:off x="4674477" y="1062145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4" name="Freeform: Shape 163"/>
          <p:cNvSpPr/>
          <p:nvPr/>
        </p:nvSpPr>
        <p:spPr>
          <a:xfrm>
            <a:off x="4741796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21" name="Group 220"/>
          <p:cNvGrpSpPr/>
          <p:nvPr/>
        </p:nvGrpSpPr>
        <p:grpSpPr>
          <a:xfrm>
            <a:off x="-223894" y="1190389"/>
            <a:ext cx="1277548" cy="1438063"/>
            <a:chOff x="-223896" y="1190389"/>
            <a:chExt cx="1277548" cy="1438063"/>
          </a:xfrm>
        </p:grpSpPr>
        <p:sp>
          <p:nvSpPr>
            <p:cNvPr id="165" name="Freeform: Shape 164"/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: Shape 165"/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: Shape 166"/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: Shape 167"/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: Shape 168"/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: Shape 169"/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: Shape 170"/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: Shape 171"/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: Shape 172"/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: Shape 173"/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: Shape 174"/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: Shape 175"/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: Shape 176"/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: Shape 177"/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: Shape 178"/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: Shape 179"/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: Shape 180"/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: Shape 181"/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: Shape 182"/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: Shape 183"/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: Shape 184"/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: Shape 185"/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: Shape 186"/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88" name="Freeform: Shape 187"/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: Shape 188"/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: Shape 189"/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: Shape 190"/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: Shape 191"/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: Shape 192"/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3736781" y="5995118"/>
            <a:ext cx="1222643" cy="676808"/>
            <a:chOff x="3736781" y="5995118"/>
            <a:chExt cx="1222642" cy="676808"/>
          </a:xfrm>
        </p:grpSpPr>
        <p:sp>
          <p:nvSpPr>
            <p:cNvPr id="194" name="Freeform: Shape 193"/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: Shape 194"/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: Shape 195"/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: Shape 196"/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: Shape 197"/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: Shape 198"/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: Shape 199"/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: Shape 200"/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: Shape 201"/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: Shape 202"/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: Shape 203"/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: Shape 204"/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: Shape 205"/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: Shape 206"/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: Shape 207"/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5928793" y="5863087"/>
            <a:ext cx="1479647" cy="1132233"/>
            <a:chOff x="5928790" y="5863083"/>
            <a:chExt cx="1479647" cy="1132233"/>
          </a:xfrm>
        </p:grpSpPr>
        <p:sp>
          <p:nvSpPr>
            <p:cNvPr id="209" name="Freeform: Shape 208"/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: Shape 209"/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: Shape 210"/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: Shape 211"/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: Shape 212"/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14" name="Graphic 71"/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215" name="Freeform: Shape 214"/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: Shape 215"/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7" name="Freeform: Shape 216"/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: Shape 217"/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19" name="Freeform: Shape 218"/>
          <p:cNvSpPr/>
          <p:nvPr/>
        </p:nvSpPr>
        <p:spPr>
          <a:xfrm>
            <a:off x="1531131" y="1656024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0" name="Freeform: Shape 219"/>
          <p:cNvSpPr/>
          <p:nvPr/>
        </p:nvSpPr>
        <p:spPr>
          <a:xfrm>
            <a:off x="5979962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14" name="Group 313"/>
          <p:cNvGrpSpPr/>
          <p:nvPr/>
        </p:nvGrpSpPr>
        <p:grpSpPr>
          <a:xfrm>
            <a:off x="8155888" y="656345"/>
            <a:ext cx="2836417" cy="1737940"/>
            <a:chOff x="13929495" y="839483"/>
            <a:chExt cx="2836417" cy="1911554"/>
          </a:xfrm>
        </p:grpSpPr>
        <p:sp>
          <p:nvSpPr>
            <p:cNvPr id="313" name="Freeform: Shape 312"/>
            <p:cNvSpPr/>
            <p:nvPr/>
          </p:nvSpPr>
          <p:spPr>
            <a:xfrm>
              <a:off x="13929495" y="839483"/>
              <a:ext cx="2836417" cy="1911554"/>
            </a:xfrm>
            <a:custGeom>
              <a:avLst/>
              <a:gdLst>
                <a:gd name="connsiteX0" fmla="*/ 2302443 w 2836417"/>
                <a:gd name="connsiteY0" fmla="*/ 86 h 1911554"/>
                <a:gd name="connsiteX1" fmla="*/ 2667666 w 2836417"/>
                <a:gd name="connsiteY1" fmla="*/ 120106 h 1911554"/>
                <a:gd name="connsiteX2" fmla="*/ 2793163 w 2836417"/>
                <a:gd name="connsiteY2" fmla="*/ 559989 h 1911554"/>
                <a:gd name="connsiteX3" fmla="*/ 2833545 w 2836417"/>
                <a:gd name="connsiteY3" fmla="*/ 1116603 h 1911554"/>
                <a:gd name="connsiteX4" fmla="*/ 2722321 w 2836417"/>
                <a:gd name="connsiteY4" fmla="*/ 1370197 h 1911554"/>
                <a:gd name="connsiteX5" fmla="*/ 2499114 w 2836417"/>
                <a:gd name="connsiteY5" fmla="*/ 1428359 h 1911554"/>
                <a:gd name="connsiteX6" fmla="*/ 2452013 w 2836417"/>
                <a:gd name="connsiteY6" fmla="*/ 1430621 h 1911554"/>
                <a:gd name="connsiteX7" fmla="*/ 2456184 w 2836417"/>
                <a:gd name="connsiteY7" fmla="*/ 1421727 h 1911554"/>
                <a:gd name="connsiteX8" fmla="*/ 2421372 w 2836417"/>
                <a:gd name="connsiteY8" fmla="*/ 1432093 h 1911554"/>
                <a:gd name="connsiteX9" fmla="*/ 2452013 w 2836417"/>
                <a:gd name="connsiteY9" fmla="*/ 1430621 h 1911554"/>
                <a:gd name="connsiteX10" fmla="*/ 2342236 w 2836417"/>
                <a:gd name="connsiteY10" fmla="*/ 1664718 h 1911554"/>
                <a:gd name="connsiteX11" fmla="*/ 2209541 w 2836417"/>
                <a:gd name="connsiteY11" fmla="*/ 1900521 h 1911554"/>
                <a:gd name="connsiteX12" fmla="*/ 2137655 w 2836417"/>
                <a:gd name="connsiteY12" fmla="*/ 1896765 h 1911554"/>
                <a:gd name="connsiteX13" fmla="*/ 2100237 w 2836417"/>
                <a:gd name="connsiteY13" fmla="*/ 1465675 h 1911554"/>
                <a:gd name="connsiteX14" fmla="*/ 2144965 w 2836417"/>
                <a:gd name="connsiteY14" fmla="*/ 1461239 h 1911554"/>
                <a:gd name="connsiteX15" fmla="*/ 2098665 w 2836417"/>
                <a:gd name="connsiteY15" fmla="*/ 1447567 h 1911554"/>
                <a:gd name="connsiteX16" fmla="*/ 2100237 w 2836417"/>
                <a:gd name="connsiteY16" fmla="*/ 1465675 h 1911554"/>
                <a:gd name="connsiteX17" fmla="*/ 1919117 w 2836417"/>
                <a:gd name="connsiteY17" fmla="*/ 1483635 h 1911554"/>
                <a:gd name="connsiteX18" fmla="*/ 1236548 w 2836417"/>
                <a:gd name="connsiteY18" fmla="*/ 1511417 h 1911554"/>
                <a:gd name="connsiteX19" fmla="*/ 468945 w 2836417"/>
                <a:gd name="connsiteY19" fmla="*/ 1534402 h 1911554"/>
                <a:gd name="connsiteX20" fmla="*/ 461979 w 2836417"/>
                <a:gd name="connsiteY20" fmla="*/ 1532975 h 1911554"/>
                <a:gd name="connsiteX21" fmla="*/ 482358 w 2836417"/>
                <a:gd name="connsiteY21" fmla="*/ 1530771 h 1911554"/>
                <a:gd name="connsiteX22" fmla="*/ 478344 w 2836417"/>
                <a:gd name="connsiteY22" fmla="*/ 1506158 h 1911554"/>
                <a:gd name="connsiteX23" fmla="*/ 476275 w 2836417"/>
                <a:gd name="connsiteY23" fmla="*/ 1505870 h 1911554"/>
                <a:gd name="connsiteX24" fmla="*/ 655822 w 2836417"/>
                <a:gd name="connsiteY24" fmla="*/ 1506165 h 1911554"/>
                <a:gd name="connsiteX25" fmla="*/ 1217401 w 2836417"/>
                <a:gd name="connsiteY25" fmla="*/ 1483623 h 1911554"/>
                <a:gd name="connsiteX26" fmla="*/ 2125645 w 2836417"/>
                <a:gd name="connsiteY26" fmla="*/ 1433896 h 1911554"/>
                <a:gd name="connsiteX27" fmla="*/ 2171944 w 2836417"/>
                <a:gd name="connsiteY27" fmla="*/ 1447567 h 1911554"/>
                <a:gd name="connsiteX28" fmla="*/ 2201028 w 2836417"/>
                <a:gd name="connsiteY28" fmla="*/ 1782638 h 1911554"/>
                <a:gd name="connsiteX29" fmla="*/ 2139221 w 2836417"/>
                <a:gd name="connsiteY29" fmla="*/ 1892408 h 1911554"/>
                <a:gd name="connsiteX30" fmla="*/ 2210934 w 2836417"/>
                <a:gd name="connsiteY30" fmla="*/ 1896765 h 1911554"/>
                <a:gd name="connsiteX31" fmla="*/ 2201028 w 2836417"/>
                <a:gd name="connsiteY31" fmla="*/ 1782638 h 1911554"/>
                <a:gd name="connsiteX32" fmla="*/ 2271942 w 2836417"/>
                <a:gd name="connsiteY32" fmla="*/ 1656692 h 1911554"/>
                <a:gd name="connsiteX33" fmla="*/ 2385864 w 2836417"/>
                <a:gd name="connsiteY33" fmla="*/ 1413765 h 1911554"/>
                <a:gd name="connsiteX34" fmla="*/ 2420676 w 2836417"/>
                <a:gd name="connsiteY34" fmla="*/ 1403249 h 1911554"/>
                <a:gd name="connsiteX35" fmla="*/ 2658441 w 2836417"/>
                <a:gd name="connsiteY35" fmla="*/ 1355324 h 1911554"/>
                <a:gd name="connsiteX36" fmla="*/ 2755392 w 2836417"/>
                <a:gd name="connsiteY36" fmla="*/ 1166030 h 1911554"/>
                <a:gd name="connsiteX37" fmla="*/ 2759396 w 2836417"/>
                <a:gd name="connsiteY37" fmla="*/ 937826 h 1911554"/>
                <a:gd name="connsiteX38" fmla="*/ 2685595 w 2836417"/>
                <a:gd name="connsiteY38" fmla="*/ 382864 h 1911554"/>
                <a:gd name="connsiteX39" fmla="*/ 2457054 w 2836417"/>
                <a:gd name="connsiteY39" fmla="*/ 44388 h 1911554"/>
                <a:gd name="connsiteX40" fmla="*/ 2023820 w 2836417"/>
                <a:gd name="connsiteY40" fmla="*/ 42886 h 1911554"/>
                <a:gd name="connsiteX41" fmla="*/ 1018625 w 2836417"/>
                <a:gd name="connsiteY41" fmla="*/ 111242 h 1911554"/>
                <a:gd name="connsiteX42" fmla="*/ 633779 w 2836417"/>
                <a:gd name="connsiteY42" fmla="*/ 138585 h 1911554"/>
                <a:gd name="connsiteX43" fmla="*/ 212555 w 2836417"/>
                <a:gd name="connsiteY43" fmla="*/ 231128 h 1911554"/>
                <a:gd name="connsiteX44" fmla="*/ 79574 w 2836417"/>
                <a:gd name="connsiteY44" fmla="*/ 521229 h 1911554"/>
                <a:gd name="connsiteX45" fmla="*/ 87406 w 2836417"/>
                <a:gd name="connsiteY45" fmla="*/ 913788 h 1911554"/>
                <a:gd name="connsiteX46" fmla="*/ 419974 w 2836417"/>
                <a:gd name="connsiteY46" fmla="*/ 1498033 h 1911554"/>
                <a:gd name="connsiteX47" fmla="*/ 476275 w 2836417"/>
                <a:gd name="connsiteY47" fmla="*/ 1505870 h 1911554"/>
                <a:gd name="connsiteX48" fmla="*/ 468945 w 2836417"/>
                <a:gd name="connsiteY48" fmla="*/ 1505858 h 1911554"/>
                <a:gd name="connsiteX49" fmla="*/ 444394 w 2836417"/>
                <a:gd name="connsiteY49" fmla="*/ 1529372 h 1911554"/>
                <a:gd name="connsiteX50" fmla="*/ 461979 w 2836417"/>
                <a:gd name="connsiteY50" fmla="*/ 1532975 h 1911554"/>
                <a:gd name="connsiteX51" fmla="*/ 458501 w 2836417"/>
                <a:gd name="connsiteY51" fmla="*/ 1533351 h 1911554"/>
                <a:gd name="connsiteX52" fmla="*/ 16564 w 2836417"/>
                <a:gd name="connsiteY52" fmla="*/ 955854 h 1911554"/>
                <a:gd name="connsiteX53" fmla="*/ 8383 w 2836417"/>
                <a:gd name="connsiteY53" fmla="*/ 455877 h 1911554"/>
                <a:gd name="connsiteX54" fmla="*/ 186620 w 2836417"/>
                <a:gd name="connsiteY54" fmla="*/ 193720 h 1911554"/>
                <a:gd name="connsiteX55" fmla="*/ 626991 w 2836417"/>
                <a:gd name="connsiteY55" fmla="*/ 110190 h 1911554"/>
                <a:gd name="connsiteX56" fmla="*/ 1109310 w 2836417"/>
                <a:gd name="connsiteY56" fmla="*/ 76688 h 1911554"/>
                <a:gd name="connsiteX57" fmla="*/ 2171074 w 2836417"/>
                <a:gd name="connsiteY57" fmla="*/ 5628 h 1911554"/>
                <a:gd name="connsiteX58" fmla="*/ 2302443 w 2836417"/>
                <a:gd name="connsiteY58" fmla="*/ 86 h 19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36417" h="1911554">
                  <a:moveTo>
                    <a:pt x="2302443" y="86"/>
                  </a:moveTo>
                  <a:cubicBezTo>
                    <a:pt x="2441171" y="-1443"/>
                    <a:pt x="2592212" y="16445"/>
                    <a:pt x="2667666" y="120106"/>
                  </a:cubicBezTo>
                  <a:cubicBezTo>
                    <a:pt x="2755915" y="241645"/>
                    <a:pt x="2770884" y="422075"/>
                    <a:pt x="2793163" y="559989"/>
                  </a:cubicBezTo>
                  <a:cubicBezTo>
                    <a:pt x="2822579" y="743123"/>
                    <a:pt x="2844511" y="931516"/>
                    <a:pt x="2833545" y="1116603"/>
                  </a:cubicBezTo>
                  <a:cubicBezTo>
                    <a:pt x="2827975" y="1208396"/>
                    <a:pt x="2815791" y="1312207"/>
                    <a:pt x="2722321" y="1370197"/>
                  </a:cubicBezTo>
                  <a:cubicBezTo>
                    <a:pt x="2658224" y="1409972"/>
                    <a:pt x="2577972" y="1422873"/>
                    <a:pt x="2499114" y="1428359"/>
                  </a:cubicBezTo>
                  <a:lnTo>
                    <a:pt x="2452013" y="1430621"/>
                  </a:lnTo>
                  <a:lnTo>
                    <a:pt x="2456184" y="1421727"/>
                  </a:lnTo>
                  <a:lnTo>
                    <a:pt x="2421372" y="1432093"/>
                  </a:lnTo>
                  <a:lnTo>
                    <a:pt x="2452013" y="1430621"/>
                  </a:lnTo>
                  <a:lnTo>
                    <a:pt x="2342236" y="1664718"/>
                  </a:lnTo>
                  <a:cubicBezTo>
                    <a:pt x="2301105" y="1744564"/>
                    <a:pt x="2256850" y="1823211"/>
                    <a:pt x="2209541" y="1900521"/>
                  </a:cubicBezTo>
                  <a:cubicBezTo>
                    <a:pt x="2200664" y="1914943"/>
                    <a:pt x="2139395" y="1916746"/>
                    <a:pt x="2137655" y="1896765"/>
                  </a:cubicBezTo>
                  <a:lnTo>
                    <a:pt x="2100237" y="1465675"/>
                  </a:lnTo>
                  <a:lnTo>
                    <a:pt x="2144965" y="1461239"/>
                  </a:lnTo>
                  <a:lnTo>
                    <a:pt x="2098665" y="1447567"/>
                  </a:lnTo>
                  <a:lnTo>
                    <a:pt x="2100237" y="1465675"/>
                  </a:lnTo>
                  <a:lnTo>
                    <a:pt x="1919117" y="1483635"/>
                  </a:lnTo>
                  <a:cubicBezTo>
                    <a:pt x="1692084" y="1500459"/>
                    <a:pt x="1462260" y="1502854"/>
                    <a:pt x="1236548" y="1511417"/>
                  </a:cubicBezTo>
                  <a:cubicBezTo>
                    <a:pt x="982247" y="1520881"/>
                    <a:pt x="723594" y="1540261"/>
                    <a:pt x="468945" y="1534402"/>
                  </a:cubicBezTo>
                  <a:lnTo>
                    <a:pt x="461979" y="1532975"/>
                  </a:lnTo>
                  <a:lnTo>
                    <a:pt x="482358" y="1530771"/>
                  </a:lnTo>
                  <a:cubicBezTo>
                    <a:pt x="504127" y="1524299"/>
                    <a:pt x="515419" y="1508637"/>
                    <a:pt x="478344" y="1506158"/>
                  </a:cubicBezTo>
                  <a:lnTo>
                    <a:pt x="476275" y="1505870"/>
                  </a:lnTo>
                  <a:lnTo>
                    <a:pt x="655822" y="1506165"/>
                  </a:lnTo>
                  <a:cubicBezTo>
                    <a:pt x="843162" y="1502919"/>
                    <a:pt x="1031505" y="1490609"/>
                    <a:pt x="1217401" y="1483623"/>
                  </a:cubicBezTo>
                  <a:cubicBezTo>
                    <a:pt x="1518350" y="1472506"/>
                    <a:pt x="1827306" y="1472206"/>
                    <a:pt x="2125645" y="1433896"/>
                  </a:cubicBezTo>
                  <a:cubicBezTo>
                    <a:pt x="2137132" y="1432544"/>
                    <a:pt x="2170726" y="1432544"/>
                    <a:pt x="2171944" y="1447567"/>
                  </a:cubicBezTo>
                  <a:lnTo>
                    <a:pt x="2201028" y="1782638"/>
                  </a:lnTo>
                  <a:lnTo>
                    <a:pt x="2139221" y="1892408"/>
                  </a:lnTo>
                  <a:lnTo>
                    <a:pt x="2210934" y="1896765"/>
                  </a:lnTo>
                  <a:lnTo>
                    <a:pt x="2201028" y="1782638"/>
                  </a:lnTo>
                  <a:lnTo>
                    <a:pt x="2271942" y="1656692"/>
                  </a:lnTo>
                  <a:cubicBezTo>
                    <a:pt x="2313072" y="1576873"/>
                    <a:pt x="2351070" y="1495853"/>
                    <a:pt x="2385864" y="1413765"/>
                  </a:cubicBezTo>
                  <a:cubicBezTo>
                    <a:pt x="2389345" y="1404300"/>
                    <a:pt x="2412147" y="1403249"/>
                    <a:pt x="2420676" y="1403249"/>
                  </a:cubicBezTo>
                  <a:cubicBezTo>
                    <a:pt x="2499699" y="1400394"/>
                    <a:pt x="2591776" y="1397089"/>
                    <a:pt x="2658441" y="1355324"/>
                  </a:cubicBezTo>
                  <a:cubicBezTo>
                    <a:pt x="2729632" y="1310705"/>
                    <a:pt x="2747038" y="1237541"/>
                    <a:pt x="2755392" y="1166030"/>
                  </a:cubicBezTo>
                  <a:cubicBezTo>
                    <a:pt x="2762912" y="1090132"/>
                    <a:pt x="2764252" y="1013874"/>
                    <a:pt x="2759396" y="937826"/>
                  </a:cubicBezTo>
                  <a:cubicBezTo>
                    <a:pt x="2751093" y="751493"/>
                    <a:pt x="2726429" y="565973"/>
                    <a:pt x="2685595" y="382864"/>
                  </a:cubicBezTo>
                  <a:cubicBezTo>
                    <a:pt x="2654090" y="243447"/>
                    <a:pt x="2631984" y="96970"/>
                    <a:pt x="2457054" y="44388"/>
                  </a:cubicBezTo>
                  <a:cubicBezTo>
                    <a:pt x="2327206" y="5328"/>
                    <a:pt x="2160631" y="34022"/>
                    <a:pt x="2023820" y="42886"/>
                  </a:cubicBezTo>
                  <a:cubicBezTo>
                    <a:pt x="1688807" y="65020"/>
                    <a:pt x="1353742" y="87806"/>
                    <a:pt x="1018625" y="111242"/>
                  </a:cubicBezTo>
                  <a:cubicBezTo>
                    <a:pt x="889938" y="119756"/>
                    <a:pt x="761656" y="128869"/>
                    <a:pt x="633779" y="138585"/>
                  </a:cubicBezTo>
                  <a:cubicBezTo>
                    <a:pt x="492791" y="149101"/>
                    <a:pt x="327086" y="151505"/>
                    <a:pt x="212555" y="231128"/>
                  </a:cubicBezTo>
                  <a:cubicBezTo>
                    <a:pt x="104812" y="305794"/>
                    <a:pt x="83229" y="408554"/>
                    <a:pt x="79574" y="521229"/>
                  </a:cubicBezTo>
                  <a:cubicBezTo>
                    <a:pt x="74816" y="652732"/>
                    <a:pt x="77427" y="783586"/>
                    <a:pt x="87406" y="913788"/>
                  </a:cubicBezTo>
                  <a:cubicBezTo>
                    <a:pt x="102419" y="1119843"/>
                    <a:pt x="144051" y="1439453"/>
                    <a:pt x="419974" y="1498033"/>
                  </a:cubicBezTo>
                  <a:lnTo>
                    <a:pt x="476275" y="1505870"/>
                  </a:lnTo>
                  <a:lnTo>
                    <a:pt x="468945" y="1505858"/>
                  </a:lnTo>
                  <a:cubicBezTo>
                    <a:pt x="436309" y="1505182"/>
                    <a:pt x="428052" y="1520985"/>
                    <a:pt x="444394" y="1529372"/>
                  </a:cubicBezTo>
                  <a:lnTo>
                    <a:pt x="461979" y="1532975"/>
                  </a:lnTo>
                  <a:lnTo>
                    <a:pt x="458501" y="1533351"/>
                  </a:lnTo>
                  <a:cubicBezTo>
                    <a:pt x="119259" y="1509163"/>
                    <a:pt x="38147" y="1197429"/>
                    <a:pt x="16564" y="955854"/>
                  </a:cubicBezTo>
                  <a:cubicBezTo>
                    <a:pt x="1943" y="791198"/>
                    <a:pt x="-7804" y="621134"/>
                    <a:pt x="8383" y="455877"/>
                  </a:cubicBezTo>
                  <a:cubicBezTo>
                    <a:pt x="18827" y="347860"/>
                    <a:pt x="76789" y="250809"/>
                    <a:pt x="186620" y="193720"/>
                  </a:cubicBezTo>
                  <a:cubicBezTo>
                    <a:pt x="316295" y="126115"/>
                    <a:pt x="479737" y="121007"/>
                    <a:pt x="626991" y="110190"/>
                  </a:cubicBezTo>
                  <a:cubicBezTo>
                    <a:pt x="787939" y="98672"/>
                    <a:pt x="948711" y="87505"/>
                    <a:pt x="1109310" y="76688"/>
                  </a:cubicBezTo>
                  <a:cubicBezTo>
                    <a:pt x="1463522" y="52050"/>
                    <a:pt x="1817211" y="26360"/>
                    <a:pt x="2171074" y="5628"/>
                  </a:cubicBezTo>
                  <a:cubicBezTo>
                    <a:pt x="2211325" y="3262"/>
                    <a:pt x="2256200" y="595"/>
                    <a:pt x="2302443" y="86"/>
                  </a:cubicBezTo>
                  <a:close/>
                </a:path>
              </a:pathLst>
            </a:custGeom>
            <a:solidFill>
              <a:srgbClr val="FFC000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1" name="Freeform: Shape 310"/>
            <p:cNvSpPr/>
            <p:nvPr/>
          </p:nvSpPr>
          <p:spPr>
            <a:xfrm>
              <a:off x="13996764" y="884005"/>
              <a:ext cx="2684982" cy="1726455"/>
            </a:xfrm>
            <a:custGeom>
              <a:avLst/>
              <a:gdLst>
                <a:gd name="connsiteX0" fmla="*/ 2165779 w 2684982"/>
                <a:gd name="connsiteY0" fmla="*/ 1262 h 1758234"/>
                <a:gd name="connsiteX1" fmla="*/ 2379785 w 2684982"/>
                <a:gd name="connsiteY1" fmla="*/ 19984 h 1758234"/>
                <a:gd name="connsiteX2" fmla="*/ 2608326 w 2684982"/>
                <a:gd name="connsiteY2" fmla="*/ 358460 h 1758234"/>
                <a:gd name="connsiteX3" fmla="*/ 2682127 w 2684982"/>
                <a:gd name="connsiteY3" fmla="*/ 913422 h 1758234"/>
                <a:gd name="connsiteX4" fmla="*/ 2678123 w 2684982"/>
                <a:gd name="connsiteY4" fmla="*/ 1141626 h 1758234"/>
                <a:gd name="connsiteX5" fmla="*/ 2581172 w 2684982"/>
                <a:gd name="connsiteY5" fmla="*/ 1330920 h 1758234"/>
                <a:gd name="connsiteX6" fmla="*/ 2343407 w 2684982"/>
                <a:gd name="connsiteY6" fmla="*/ 1378845 h 1758234"/>
                <a:gd name="connsiteX7" fmla="*/ 2308595 w 2684982"/>
                <a:gd name="connsiteY7" fmla="*/ 1389361 h 1758234"/>
                <a:gd name="connsiteX8" fmla="*/ 2194673 w 2684982"/>
                <a:gd name="connsiteY8" fmla="*/ 1632288 h 1758234"/>
                <a:gd name="connsiteX9" fmla="*/ 2123759 w 2684982"/>
                <a:gd name="connsiteY9" fmla="*/ 1758234 h 1758234"/>
                <a:gd name="connsiteX10" fmla="*/ 2094675 w 2684982"/>
                <a:gd name="connsiteY10" fmla="*/ 1423163 h 1758234"/>
                <a:gd name="connsiteX11" fmla="*/ 2048376 w 2684982"/>
                <a:gd name="connsiteY11" fmla="*/ 1409492 h 1758234"/>
                <a:gd name="connsiteX12" fmla="*/ 1140132 w 2684982"/>
                <a:gd name="connsiteY12" fmla="*/ 1459219 h 1758234"/>
                <a:gd name="connsiteX13" fmla="*/ 578553 w 2684982"/>
                <a:gd name="connsiteY13" fmla="*/ 1481761 h 1758234"/>
                <a:gd name="connsiteX14" fmla="*/ 399006 w 2684982"/>
                <a:gd name="connsiteY14" fmla="*/ 1481466 h 1758234"/>
                <a:gd name="connsiteX15" fmla="*/ 342705 w 2684982"/>
                <a:gd name="connsiteY15" fmla="*/ 1473629 h 1758234"/>
                <a:gd name="connsiteX16" fmla="*/ 10137 w 2684982"/>
                <a:gd name="connsiteY16" fmla="*/ 889384 h 1758234"/>
                <a:gd name="connsiteX17" fmla="*/ 2305 w 2684982"/>
                <a:gd name="connsiteY17" fmla="*/ 496825 h 1758234"/>
                <a:gd name="connsiteX18" fmla="*/ 135286 w 2684982"/>
                <a:gd name="connsiteY18" fmla="*/ 206724 h 1758234"/>
                <a:gd name="connsiteX19" fmla="*/ 556510 w 2684982"/>
                <a:gd name="connsiteY19" fmla="*/ 114181 h 1758234"/>
                <a:gd name="connsiteX20" fmla="*/ 941356 w 2684982"/>
                <a:gd name="connsiteY20" fmla="*/ 86838 h 1758234"/>
                <a:gd name="connsiteX21" fmla="*/ 1946551 w 2684982"/>
                <a:gd name="connsiteY21" fmla="*/ 18482 h 1758234"/>
                <a:gd name="connsiteX22" fmla="*/ 2165779 w 2684982"/>
                <a:gd name="connsiteY22" fmla="*/ 1262 h 175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84982" h="1758234">
                  <a:moveTo>
                    <a:pt x="2165779" y="1262"/>
                  </a:moveTo>
                  <a:cubicBezTo>
                    <a:pt x="2240755" y="-2137"/>
                    <a:pt x="2314861" y="454"/>
                    <a:pt x="2379785" y="19984"/>
                  </a:cubicBezTo>
                  <a:cubicBezTo>
                    <a:pt x="2554715" y="72566"/>
                    <a:pt x="2576821" y="219043"/>
                    <a:pt x="2608326" y="358460"/>
                  </a:cubicBezTo>
                  <a:cubicBezTo>
                    <a:pt x="2649160" y="541569"/>
                    <a:pt x="2673824" y="727089"/>
                    <a:pt x="2682127" y="913422"/>
                  </a:cubicBezTo>
                  <a:cubicBezTo>
                    <a:pt x="2686983" y="989470"/>
                    <a:pt x="2685643" y="1065728"/>
                    <a:pt x="2678123" y="1141626"/>
                  </a:cubicBezTo>
                  <a:cubicBezTo>
                    <a:pt x="2669769" y="1213137"/>
                    <a:pt x="2652363" y="1286301"/>
                    <a:pt x="2581172" y="1330920"/>
                  </a:cubicBezTo>
                  <a:cubicBezTo>
                    <a:pt x="2514507" y="1372685"/>
                    <a:pt x="2422430" y="1375990"/>
                    <a:pt x="2343407" y="1378845"/>
                  </a:cubicBezTo>
                  <a:cubicBezTo>
                    <a:pt x="2334878" y="1378845"/>
                    <a:pt x="2312076" y="1379896"/>
                    <a:pt x="2308595" y="1389361"/>
                  </a:cubicBezTo>
                  <a:cubicBezTo>
                    <a:pt x="2273801" y="1471449"/>
                    <a:pt x="2235803" y="1552469"/>
                    <a:pt x="2194673" y="1632288"/>
                  </a:cubicBezTo>
                  <a:lnTo>
                    <a:pt x="2123759" y="1758234"/>
                  </a:lnTo>
                  <a:lnTo>
                    <a:pt x="2094675" y="1423163"/>
                  </a:lnTo>
                  <a:cubicBezTo>
                    <a:pt x="2093457" y="1408140"/>
                    <a:pt x="2059863" y="1408140"/>
                    <a:pt x="2048376" y="1409492"/>
                  </a:cubicBezTo>
                  <a:cubicBezTo>
                    <a:pt x="1750037" y="1447802"/>
                    <a:pt x="1441081" y="1448102"/>
                    <a:pt x="1140132" y="1459219"/>
                  </a:cubicBezTo>
                  <a:cubicBezTo>
                    <a:pt x="954236" y="1466205"/>
                    <a:pt x="765893" y="1478515"/>
                    <a:pt x="578553" y="1481761"/>
                  </a:cubicBezTo>
                  <a:lnTo>
                    <a:pt x="399006" y="1481466"/>
                  </a:lnTo>
                  <a:lnTo>
                    <a:pt x="342705" y="1473629"/>
                  </a:lnTo>
                  <a:cubicBezTo>
                    <a:pt x="66782" y="1415049"/>
                    <a:pt x="25150" y="1095439"/>
                    <a:pt x="10137" y="889384"/>
                  </a:cubicBezTo>
                  <a:cubicBezTo>
                    <a:pt x="158" y="759182"/>
                    <a:pt x="-2453" y="628328"/>
                    <a:pt x="2305" y="496825"/>
                  </a:cubicBezTo>
                  <a:cubicBezTo>
                    <a:pt x="5960" y="384150"/>
                    <a:pt x="27543" y="281390"/>
                    <a:pt x="135286" y="206724"/>
                  </a:cubicBezTo>
                  <a:cubicBezTo>
                    <a:pt x="249817" y="127101"/>
                    <a:pt x="415522" y="124697"/>
                    <a:pt x="556510" y="114181"/>
                  </a:cubicBezTo>
                  <a:cubicBezTo>
                    <a:pt x="684387" y="104465"/>
                    <a:pt x="812669" y="95352"/>
                    <a:pt x="941356" y="86838"/>
                  </a:cubicBezTo>
                  <a:cubicBezTo>
                    <a:pt x="1276473" y="63402"/>
                    <a:pt x="1611538" y="40616"/>
                    <a:pt x="1946551" y="18482"/>
                  </a:cubicBezTo>
                  <a:cubicBezTo>
                    <a:pt x="2014957" y="14050"/>
                    <a:pt x="2090803" y="4661"/>
                    <a:pt x="2165779" y="1262"/>
                  </a:cubicBezTo>
                  <a:close/>
                </a:path>
              </a:pathLst>
            </a:custGeom>
            <a:solidFill>
              <a:schemeClr val="bg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0" name="Freeform: Shape 309"/>
            <p:cNvSpPr/>
            <p:nvPr/>
          </p:nvSpPr>
          <p:spPr>
            <a:xfrm>
              <a:off x="16350866" y="2261210"/>
              <a:ext cx="34812" cy="10366"/>
            </a:xfrm>
            <a:custGeom>
              <a:avLst/>
              <a:gdLst>
                <a:gd name="connsiteX0" fmla="*/ 34812 w 34812"/>
                <a:gd name="connsiteY0" fmla="*/ 0 h 10366"/>
                <a:gd name="connsiteX1" fmla="*/ 30641 w 34812"/>
                <a:gd name="connsiteY1" fmla="*/ 8894 h 10366"/>
                <a:gd name="connsiteX2" fmla="*/ 0 w 34812"/>
                <a:gd name="connsiteY2" fmla="*/ 10366 h 10366"/>
                <a:gd name="connsiteX3" fmla="*/ 34812 w 34812"/>
                <a:gd name="connsiteY3" fmla="*/ 0 h 1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12" h="10366">
                  <a:moveTo>
                    <a:pt x="34812" y="0"/>
                  </a:moveTo>
                  <a:lnTo>
                    <a:pt x="30641" y="8894"/>
                  </a:lnTo>
                  <a:lnTo>
                    <a:pt x="0" y="10366"/>
                  </a:lnTo>
                  <a:lnTo>
                    <a:pt x="34812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: Shape 308"/>
            <p:cNvSpPr/>
            <p:nvPr/>
          </p:nvSpPr>
          <p:spPr>
            <a:xfrm>
              <a:off x="16028159" y="2287050"/>
              <a:ext cx="46300" cy="18108"/>
            </a:xfrm>
            <a:custGeom>
              <a:avLst/>
              <a:gdLst>
                <a:gd name="connsiteX0" fmla="*/ 0 w 46300"/>
                <a:gd name="connsiteY0" fmla="*/ 0 h 18108"/>
                <a:gd name="connsiteX1" fmla="*/ 46300 w 46300"/>
                <a:gd name="connsiteY1" fmla="*/ 13672 h 18108"/>
                <a:gd name="connsiteX2" fmla="*/ 1572 w 46300"/>
                <a:gd name="connsiteY2" fmla="*/ 18108 h 18108"/>
                <a:gd name="connsiteX3" fmla="*/ 0 w 46300"/>
                <a:gd name="connsiteY3" fmla="*/ 0 h 1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00" h="18108">
                  <a:moveTo>
                    <a:pt x="0" y="0"/>
                  </a:moveTo>
                  <a:lnTo>
                    <a:pt x="46300" y="13672"/>
                  </a:lnTo>
                  <a:lnTo>
                    <a:pt x="1572" y="18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: Shape 307"/>
            <p:cNvSpPr/>
            <p:nvPr/>
          </p:nvSpPr>
          <p:spPr>
            <a:xfrm>
              <a:off x="14365738" y="2345319"/>
              <a:ext cx="66257" cy="27139"/>
            </a:xfrm>
            <a:custGeom>
              <a:avLst/>
              <a:gdLst>
                <a:gd name="connsiteX0" fmla="*/ 32702 w 66257"/>
                <a:gd name="connsiteY0" fmla="*/ 22 h 27139"/>
                <a:gd name="connsiteX1" fmla="*/ 40032 w 66257"/>
                <a:gd name="connsiteY1" fmla="*/ 34 h 27139"/>
                <a:gd name="connsiteX2" fmla="*/ 42101 w 66257"/>
                <a:gd name="connsiteY2" fmla="*/ 322 h 27139"/>
                <a:gd name="connsiteX3" fmla="*/ 46115 w 66257"/>
                <a:gd name="connsiteY3" fmla="*/ 24935 h 27139"/>
                <a:gd name="connsiteX4" fmla="*/ 25736 w 66257"/>
                <a:gd name="connsiteY4" fmla="*/ 27139 h 27139"/>
                <a:gd name="connsiteX5" fmla="*/ 8151 w 66257"/>
                <a:gd name="connsiteY5" fmla="*/ 23536 h 27139"/>
                <a:gd name="connsiteX6" fmla="*/ 32702 w 66257"/>
                <a:gd name="connsiteY6" fmla="*/ 22 h 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257" h="27139">
                  <a:moveTo>
                    <a:pt x="32702" y="22"/>
                  </a:moveTo>
                  <a:lnTo>
                    <a:pt x="40032" y="34"/>
                  </a:lnTo>
                  <a:lnTo>
                    <a:pt x="42101" y="322"/>
                  </a:lnTo>
                  <a:cubicBezTo>
                    <a:pt x="79176" y="2801"/>
                    <a:pt x="67884" y="18463"/>
                    <a:pt x="46115" y="24935"/>
                  </a:cubicBezTo>
                  <a:lnTo>
                    <a:pt x="25736" y="27139"/>
                  </a:lnTo>
                  <a:lnTo>
                    <a:pt x="8151" y="23536"/>
                  </a:lnTo>
                  <a:cubicBezTo>
                    <a:pt x="-8191" y="15149"/>
                    <a:pt x="66" y="-654"/>
                    <a:pt x="32702" y="22"/>
                  </a:cubicBez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7" name="Freeform: Shape 306"/>
            <p:cNvSpPr/>
            <p:nvPr/>
          </p:nvSpPr>
          <p:spPr>
            <a:xfrm>
              <a:off x="16068716" y="2622121"/>
              <a:ext cx="71713" cy="114127"/>
            </a:xfrm>
            <a:custGeom>
              <a:avLst/>
              <a:gdLst>
                <a:gd name="connsiteX0" fmla="*/ 61807 w 71713"/>
                <a:gd name="connsiteY0" fmla="*/ 0 h 114127"/>
                <a:gd name="connsiteX1" fmla="*/ 71713 w 71713"/>
                <a:gd name="connsiteY1" fmla="*/ 114127 h 114127"/>
                <a:gd name="connsiteX2" fmla="*/ 0 w 71713"/>
                <a:gd name="connsiteY2" fmla="*/ 109770 h 114127"/>
                <a:gd name="connsiteX3" fmla="*/ 61807 w 71713"/>
                <a:gd name="connsiteY3" fmla="*/ 0 h 11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13" h="114127">
                  <a:moveTo>
                    <a:pt x="61807" y="0"/>
                  </a:moveTo>
                  <a:lnTo>
                    <a:pt x="71713" y="114127"/>
                  </a:lnTo>
                  <a:lnTo>
                    <a:pt x="0" y="109770"/>
                  </a:lnTo>
                  <a:lnTo>
                    <a:pt x="61807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15" name="TextBox 314"/>
          <p:cNvSpPr txBox="1"/>
          <p:nvPr/>
        </p:nvSpPr>
        <p:spPr>
          <a:xfrm rot="21277947">
            <a:off x="8271465" y="959913"/>
            <a:ext cx="2625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C000"/>
                </a:solidFill>
                <a:cs typeface="2005_iannnnnMTV" panose="02000000000000000000" pitchFamily="2" charset="0"/>
              </a:rPr>
              <a:t>Hello.</a:t>
            </a:r>
            <a:endParaRPr lang="en-US" sz="4800" b="1" dirty="0">
              <a:solidFill>
                <a:srgbClr val="FFC000"/>
              </a:solidFill>
              <a:cs typeface="2005_iannnnnMTV" panose="02000000000000000000" pitchFamily="2" charset="0"/>
            </a:endParaRPr>
          </a:p>
        </p:txBody>
      </p:sp>
      <p:pic>
        <p:nvPicPr>
          <p:cNvPr id="4" name="Picture 3" descr="A picture containing text, aircraft, lamp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6009" y="1068948"/>
            <a:ext cx="4150894" cy="6525771"/>
          </a:xfrm>
          <a:prstGeom prst="rect">
            <a:avLst/>
          </a:prstGeom>
        </p:spPr>
      </p:pic>
      <p:pic>
        <p:nvPicPr>
          <p:cNvPr id="235" name="Picture 234" descr="Logo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91" y="2136755"/>
            <a:ext cx="8587131" cy="2216749"/>
          </a:xfrm>
          <a:prstGeom prst="rect">
            <a:avLst/>
          </a:prstGeom>
        </p:spPr>
      </p:pic>
      <p:pic>
        <p:nvPicPr>
          <p:cNvPr id="2" name="[Lyrics] The Cup Of Life - Ricky Martin (FIFA World Cup France 1998) (1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7649" y="637063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1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74785" y="0"/>
            <a:ext cx="11641015" cy="3094892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9" y="2284863"/>
            <a:ext cx="4700892" cy="4700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5080" y="-228830"/>
            <a:ext cx="10940719" cy="344709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9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9600" b="1" u="sng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endParaRPr lang="en-US" sz="9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000" b="1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>
            <a:fillRect/>
          </a:stretch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>
            <a:fillRect/>
          </a:stretch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1028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1"/>
          <p:cNvSpPr/>
          <p:nvPr/>
        </p:nvSpPr>
        <p:spPr>
          <a:xfrm>
            <a:off x="13792199" y="4381500"/>
            <a:ext cx="10484453" cy="16171724"/>
          </a:xfrm>
          <a:custGeom>
            <a:avLst/>
            <a:gdLst/>
            <a:ahLst/>
            <a:cxnLst/>
            <a:rect l="l" t="t" r="r" b="b"/>
            <a:pathLst>
              <a:path w="11624770" h="16929276">
                <a:moveTo>
                  <a:pt x="0" y="0"/>
                </a:moveTo>
                <a:lnTo>
                  <a:pt x="11624770" y="0"/>
                </a:lnTo>
                <a:lnTo>
                  <a:pt x="11624770" y="16929276"/>
                </a:lnTo>
                <a:lnTo>
                  <a:pt x="0" y="169292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333" b="-7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12807" y="1461409"/>
            <a:ext cx="6969586" cy="4138383"/>
            <a:chOff x="0" y="0"/>
            <a:chExt cx="2753417" cy="1634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3417" cy="1634917"/>
            </a:xfrm>
            <a:custGeom>
              <a:avLst/>
              <a:gdLst/>
              <a:ahLst/>
              <a:cxnLst/>
              <a:rect l="l" t="t" r="r" b="b"/>
              <a:pathLst>
                <a:path w="2753417" h="1634917">
                  <a:moveTo>
                    <a:pt x="45914" y="0"/>
                  </a:moveTo>
                  <a:lnTo>
                    <a:pt x="2707503" y="0"/>
                  </a:lnTo>
                  <a:cubicBezTo>
                    <a:pt x="2719680" y="0"/>
                    <a:pt x="2731358" y="4837"/>
                    <a:pt x="2739969" y="13448"/>
                  </a:cubicBezTo>
                  <a:cubicBezTo>
                    <a:pt x="2748580" y="22058"/>
                    <a:pt x="2753417" y="33737"/>
                    <a:pt x="2753417" y="45914"/>
                  </a:cubicBezTo>
                  <a:lnTo>
                    <a:pt x="2753417" y="1589003"/>
                  </a:lnTo>
                  <a:cubicBezTo>
                    <a:pt x="2753417" y="1614360"/>
                    <a:pt x="2732861" y="1634917"/>
                    <a:pt x="2707503" y="1634917"/>
                  </a:cubicBezTo>
                  <a:lnTo>
                    <a:pt x="45914" y="1634917"/>
                  </a:lnTo>
                  <a:cubicBezTo>
                    <a:pt x="20556" y="1634917"/>
                    <a:pt x="0" y="1614360"/>
                    <a:pt x="0" y="1589003"/>
                  </a:cubicBezTo>
                  <a:lnTo>
                    <a:pt x="0" y="45914"/>
                  </a:lnTo>
                  <a:cubicBezTo>
                    <a:pt x="0" y="20556"/>
                    <a:pt x="20556" y="0"/>
                    <a:pt x="45914" y="0"/>
                  </a:cubicBezTo>
                  <a:close/>
                </a:path>
              </a:pathLst>
            </a:custGeom>
            <a:solidFill>
              <a:srgbClr val="FF83A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753417" cy="16634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7600" y="1359809"/>
            <a:ext cx="11035767" cy="4757281"/>
            <a:chOff x="0" y="0"/>
            <a:chExt cx="2753417" cy="16349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53417" cy="1634917"/>
            </a:xfrm>
            <a:custGeom>
              <a:avLst/>
              <a:gdLst/>
              <a:ahLst/>
              <a:cxnLst/>
              <a:rect l="l" t="t" r="r" b="b"/>
              <a:pathLst>
                <a:path w="2753417" h="1634917">
                  <a:moveTo>
                    <a:pt x="45914" y="0"/>
                  </a:moveTo>
                  <a:lnTo>
                    <a:pt x="2707503" y="0"/>
                  </a:lnTo>
                  <a:cubicBezTo>
                    <a:pt x="2719680" y="0"/>
                    <a:pt x="2731358" y="4837"/>
                    <a:pt x="2739969" y="13448"/>
                  </a:cubicBezTo>
                  <a:cubicBezTo>
                    <a:pt x="2748580" y="22058"/>
                    <a:pt x="2753417" y="33737"/>
                    <a:pt x="2753417" y="45914"/>
                  </a:cubicBezTo>
                  <a:lnTo>
                    <a:pt x="2753417" y="1589003"/>
                  </a:lnTo>
                  <a:cubicBezTo>
                    <a:pt x="2753417" y="1614360"/>
                    <a:pt x="2732861" y="1634917"/>
                    <a:pt x="2707503" y="1634917"/>
                  </a:cubicBezTo>
                  <a:lnTo>
                    <a:pt x="45914" y="1634917"/>
                  </a:lnTo>
                  <a:cubicBezTo>
                    <a:pt x="20556" y="1634917"/>
                    <a:pt x="0" y="1614360"/>
                    <a:pt x="0" y="1589003"/>
                  </a:cubicBezTo>
                  <a:lnTo>
                    <a:pt x="0" y="45914"/>
                  </a:lnTo>
                  <a:cubicBezTo>
                    <a:pt x="0" y="20556"/>
                    <a:pt x="20556" y="0"/>
                    <a:pt x="459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753417" cy="16634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5" y="0"/>
            <a:ext cx="5791200" cy="34861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ounded Rectangular Callout 22"/>
              <p:cNvSpPr/>
              <p:nvPr/>
            </p:nvSpPr>
            <p:spPr>
              <a:xfrm>
                <a:off x="285750" y="3524250"/>
                <a:ext cx="11763375" cy="3248025"/>
              </a:xfrm>
              <a:prstGeom prst="wedgeRoundRectCallout">
                <a:avLst>
                  <a:gd name="adj1" fmla="val 49723"/>
                  <a:gd name="adj2" fmla="val -4018"/>
                  <a:gd name="adj3" fmla="val 16667"/>
                </a:avLst>
              </a:prstGeom>
              <a:solidFill>
                <a:srgbClr val="F5F797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bức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tường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bức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tường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bức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tường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ounded Rectangular Callout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0" y="3524250"/>
                <a:ext cx="11763375" cy="3248025"/>
              </a:xfrm>
              <a:prstGeom prst="wedgeRoundRectCallout">
                <a:avLst>
                  <a:gd name="adj1" fmla="val 49723"/>
                  <a:gd name="adj2" fmla="val -4018"/>
                  <a:gd name="adj3" fmla="val 16667"/>
                </a:avLst>
              </a:prstGeom>
              <a:blipFill rotWithShape="1">
                <a:blip r:embed="rId3"/>
                <a:stretch>
                  <a:fillRect l="-54" t="-196" r="-54" b="-196"/>
                </a:stretch>
              </a:blip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8055" y="245432"/>
            <a:ext cx="11436263" cy="6125227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327340" y="1716257"/>
                <a:ext cx="2471831" cy="17395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000" b="1" i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340" y="1716257"/>
                <a:ext cx="2471831" cy="1739515"/>
              </a:xfrm>
              <a:prstGeom prst="rect">
                <a:avLst/>
              </a:prstGeom>
              <a:blipFill rotWithShape="1">
                <a:blip r:embed="rId1"/>
                <a:stretch>
                  <a:fillRect l="-23" t="-28" r="-4584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297977" y="2263275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en-US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3251" y="2059568"/>
            <a:ext cx="10727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=?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50542" y="802037"/>
            <a:ext cx="3801297" cy="777908"/>
            <a:chOff x="375483" y="255864"/>
            <a:chExt cx="5701945" cy="116686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83" y="255864"/>
              <a:ext cx="1262006" cy="11668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828798" y="407062"/>
              <a:ext cx="4248630" cy="967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00">
                <a:lnSpc>
                  <a:spcPct val="150000"/>
                </a:lnSpc>
                <a:buClrTx/>
                <a:defRPr/>
              </a:pP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305237" y="234179"/>
            <a:ext cx="7840249" cy="194296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nip Diagonal Corner Rectangle 41"/>
          <p:cNvSpPr/>
          <p:nvPr/>
        </p:nvSpPr>
        <p:spPr>
          <a:xfrm>
            <a:off x="846552" y="2389549"/>
            <a:ext cx="9930305" cy="213431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44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39" y="1290896"/>
            <a:ext cx="1637247" cy="1739290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2075543" y="4769475"/>
            <a:ext cx="9811657" cy="192190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4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mẫu số</a:t>
            </a:r>
            <a:endParaRPr lang="en-US" altLang="en-US" sz="44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10" y="3654219"/>
            <a:ext cx="1637247" cy="1739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pic>
        <p:nvPicPr>
          <p:cNvPr id="102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>
            <a:fillRect/>
          </a:stretch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>
            <a:fillRect/>
          </a:stretch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1028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069"/>
            <a:ext cx="13592174" cy="6954964"/>
          </a:xfrm>
          <a:prstGeom prst="rect">
            <a:avLst/>
          </a:prstGeom>
        </p:spPr>
      </p:pic>
      <p:sp>
        <p:nvSpPr>
          <p:cNvPr id="16" name="Snip Diagonal Corner Rectangle 15"/>
          <p:cNvSpPr/>
          <p:nvPr/>
        </p:nvSpPr>
        <p:spPr>
          <a:xfrm>
            <a:off x="1181099" y="1946076"/>
            <a:ext cx="9058276" cy="2528426"/>
          </a:xfrm>
          <a:prstGeom prst="snip2DiagRect">
            <a:avLst/>
          </a:prstGeom>
          <a:noFill/>
          <a:ln w="50800" cmpd="sng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85" b="984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3" y="4270629"/>
            <a:ext cx="1813274" cy="1752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333" b="-7333"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17600"/>
            <a:ext cx="3857625" cy="42640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4133850" y="745139"/>
                <a:ext cx="7924800" cy="4220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5"/>
                  </a:spcAft>
                </a:pPr>
                <a:r>
                  <a:rPr lang="vi-VN" sz="32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Bài</a:t>
                </a:r>
                <a:r>
                  <a:rPr lang="en-US" sz="32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3: </a:t>
                </a:r>
                <a:r>
                  <a:rPr lang="en-US" sz="32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Chú</a:t>
                </a:r>
                <a:r>
                  <a:rPr lang="en-US" sz="32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Nam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mua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/>
                        <a:cs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hóa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làm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thí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khoa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học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lần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thứ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nhất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chú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Nam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sử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/>
                        <a:cs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lần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thứ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chú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Nam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sử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/>
                        <a:cs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Hỏi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cả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lần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chú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Nam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sử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hết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bao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nhiêu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lít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hóa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等线" panose="020B0604020202020204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50" y="745139"/>
                <a:ext cx="7924800" cy="4220210"/>
              </a:xfrm>
              <a:prstGeom prst="rect">
                <a:avLst/>
              </a:prstGeom>
              <a:blipFill rotWithShape="1">
                <a:blip r:embed="rId3"/>
                <a:stretch>
                  <a:fillRect t="-7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3505200" y="231781"/>
            <a:ext cx="4343400" cy="58229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Chọn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đáp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án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đúng</a:t>
            </a:r>
            <a:endParaRPr lang="en-US" altLang="vi-VN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5054600" y="49577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0</a:t>
            </a:r>
            <a:endParaRPr lang="en-US" altLang="vi-VN" sz="4400" b="1">
              <a:solidFill>
                <a:srgbClr val="FF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057775" y="4964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80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1</a:t>
            </a:r>
            <a:endParaRPr lang="en-US" altLang="vi-VN" sz="4400" b="1">
              <a:solidFill>
                <a:srgbClr val="80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062538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2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5054600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3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054600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4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5045075" y="4938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5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5064125" y="4953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6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5037138" y="49450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7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5045075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8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5065713" y="49561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9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5053013" y="4962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10</a:t>
            </a:r>
            <a:endParaRPr lang="en-US" altLang="vi-VN" sz="4400" b="1">
              <a:solidFill>
                <a:srgbClr val="00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4"/>
          <p:cNvGrpSpPr/>
          <p:nvPr/>
        </p:nvGrpSpPr>
        <p:grpSpPr bwMode="auto">
          <a:xfrm>
            <a:off x="4038600" y="4951424"/>
            <a:ext cx="3436938" cy="936625"/>
            <a:chOff x="910" y="2621"/>
            <a:chExt cx="3072" cy="960"/>
          </a:xfrm>
        </p:grpSpPr>
        <p:sp>
          <p:nvSpPr>
            <p:cNvPr id="67602" name="Oval 25"/>
            <p:cNvSpPr>
              <a:spLocks noChangeArrowheads="1"/>
            </p:cNvSpPr>
            <p:nvPr/>
          </p:nvSpPr>
          <p:spPr bwMode="auto">
            <a:xfrm>
              <a:off x="910" y="2621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03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sz="3600" b="1" i="1" kern="1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 Box 3"/>
              <p:cNvSpPr txBox="1">
                <a:spLocks noChangeArrowheads="1"/>
              </p:cNvSpPr>
              <p:nvPr/>
            </p:nvSpPr>
            <p:spPr bwMode="auto">
              <a:xfrm>
                <a:off x="1828800" y="914409"/>
                <a:ext cx="8534400" cy="322673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square" lIns="91397" tIns="45699" rIns="91397" bIns="45699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defTabSz="6096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fr-FR" sz="3200" kern="0" dirty="0" smtClean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Cho </a:t>
                </a:r>
                <a:r>
                  <a:rPr lang="fr-FR" sz="32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phép</a:t>
                </a:r>
                <a:r>
                  <a:rPr lang="fr-FR" sz="32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fr-FR" sz="3200" kern="0" dirty="0" err="1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cộng</a:t>
                </a:r>
                <a:r>
                  <a:rPr lang="fr-FR" sz="3200" b="1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2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r>
                      <m:rPr>
                        <m:nor/>
                      </m:rPr>
                      <a:rPr lang="vi-VN" sz="32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+</m:t>
                    </m:r>
                    <m:r>
                      <m:rPr>
                        <m:nor/>
                      </m:rPr>
                      <a:rPr lang="en-US" sz="32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f>
                      <m:fPr>
                        <m:ctrlPr>
                          <a:rPr lang="en-US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vi-VN" sz="32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/>
                      </a:rPr>
                      <m:t>= ?</m:t>
                    </m:r>
                  </m:oMath>
                </a14:m>
                <a:endParaRPr lang="en-US" sz="3200" kern="0" dirty="0">
                  <a:solidFill>
                    <a:srgbClr val="000000"/>
                  </a:solidFill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ctr" defTabSz="6096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vi-VN" sz="3200" kern="0" dirty="0">
                    <a:solidFill>
                      <a:srgbClr val="000000"/>
                    </a:solidFill>
                    <a:cs typeface="Times New Roman" panose="02020603050405020304" pitchFamily="18" charset="0"/>
                    <a:sym typeface="Arial" panose="020B0604020202020204"/>
                  </a:rPr>
                  <a:t>Kết quả của phép tính trên là:</a:t>
                </a:r>
                <a:endParaRPr lang="en-US" sz="3200" kern="0" dirty="0">
                  <a:solidFill>
                    <a:srgbClr val="000000"/>
                  </a:solidFill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vi-V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 D. </a:t>
                </a:r>
                <a:r>
                  <a:rPr lang="en-US" altLang="vi-VN" sz="3600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1</a:t>
                </a:r>
                <a:endParaRPr lang="en-US" altLang="vi-VN" sz="3600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914409"/>
                <a:ext cx="8534400" cy="3226738"/>
              </a:xfrm>
              <a:prstGeom prst="rect">
                <a:avLst/>
              </a:prstGeom>
              <a:blipFill rotWithShape="1">
                <a:blip r:embed="rId1"/>
                <a:stretch>
                  <a:fillRect b="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3285012" y="3334279"/>
            <a:ext cx="724937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9" rIns="91397" bIns="45699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aril"/>
              </a:rPr>
              <a:t>A</a:t>
            </a:r>
            <a:endParaRPr lang="en-US" sz="3600" b="1" dirty="0">
              <a:solidFill>
                <a:srgbClr val="FF0000"/>
              </a:solidFill>
              <a:latin typeface="Aaril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95109"/>
            <a:ext cx="1981200" cy="2618015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1496</Words>
  <Application>WPS Presentation</Application>
  <PresentationFormat>Widescreen</PresentationFormat>
  <Paragraphs>158</Paragraphs>
  <Slides>13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40" baseType="lpstr">
      <vt:lpstr>Arial</vt:lpstr>
      <vt:lpstr>SimSun</vt:lpstr>
      <vt:lpstr>Wingdings</vt:lpstr>
      <vt:lpstr>UVN Bai Sau</vt:lpstr>
      <vt:lpstr>Magneto</vt:lpstr>
      <vt:lpstr>Times New Roman</vt:lpstr>
      <vt:lpstr>Puimek Font TH</vt:lpstr>
      <vt:lpstr>2005_iannnnnMTV</vt:lpstr>
      <vt:lpstr>Wide Latin</vt:lpstr>
      <vt:lpstr>UTM Avo</vt:lpstr>
      <vt:lpstr>Segoe Print</vt:lpstr>
      <vt:lpstr>Cambria Math</vt:lpstr>
      <vt:lpstr>Barlow Condensed ExtraBold</vt:lpstr>
      <vt:lpstr>Calibri</vt:lpstr>
      <vt:lpstr>Times New Roman</vt:lpstr>
      <vt:lpstr>UTM Avo</vt:lpstr>
      <vt:lpstr>等线</vt:lpstr>
      <vt:lpstr>Aaril</vt:lpstr>
      <vt:lpstr>Anastasia Extended 1</vt:lpstr>
      <vt:lpstr>.VnTime</vt:lpstr>
      <vt:lpstr>Arial</vt:lpstr>
      <vt:lpstr>Microsoft YaHei</vt:lpstr>
      <vt:lpstr>Arial Unicode MS</vt:lpstr>
      <vt:lpstr>Calibri Light</vt:lpstr>
      <vt:lpstr>MS Mincho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KTUTS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Phep cong phan so tt</dc:title>
  <dc:creator>KTUTS</dc:creator>
  <cp:keywords>BichHa</cp:keywords>
  <dc:subject>Toan 4</dc:subject>
  <cp:lastModifiedBy>nguye</cp:lastModifiedBy>
  <cp:revision>150</cp:revision>
  <dcterms:created xsi:type="dcterms:W3CDTF">2021-09-29T04:31:00Z</dcterms:created>
  <dcterms:modified xsi:type="dcterms:W3CDTF">2026-05-09T13:04:22Z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1033-12.1.0.25862</vt:lpwstr>
  </property>
  <property fmtid="{D5CDD505-2E9C-101B-9397-08002B2CF9AE}" pid="3" name="ICV">
    <vt:lpwstr>615D5DC776AE4D4190B0B5967A485EF9_12</vt:lpwstr>
  </property>
</Properties>
</file>