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488" r:id="rId2"/>
    <p:sldId id="489" r:id="rId3"/>
    <p:sldId id="491" r:id="rId4"/>
    <p:sldId id="484" r:id="rId5"/>
    <p:sldId id="467" r:id="rId6"/>
    <p:sldId id="490" r:id="rId7"/>
    <p:sldId id="485" r:id="rId8"/>
    <p:sldId id="459" r:id="rId9"/>
    <p:sldId id="480" r:id="rId10"/>
    <p:sldId id="460" r:id="rId11"/>
    <p:sldId id="461" r:id="rId12"/>
    <p:sldId id="462" r:id="rId13"/>
    <p:sldId id="493" r:id="rId14"/>
    <p:sldId id="492" r:id="rId15"/>
    <p:sldId id="475" r:id="rId16"/>
    <p:sldId id="469" r:id="rId17"/>
    <p:sldId id="450" r:id="rId18"/>
    <p:sldId id="482" r:id="rId19"/>
    <p:sldId id="470" r:id="rId20"/>
    <p:sldId id="476" r:id="rId21"/>
    <p:sldId id="477" r:id="rId22"/>
    <p:sldId id="479" r:id="rId23"/>
  </p:sldIdLst>
  <p:sldSz cx="12192000" cy="6858000"/>
  <p:notesSz cx="6858000" cy="9144000"/>
  <p:custDataLst>
    <p:tags r:id="rId2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800080"/>
    <a:srgbClr val="ECF3FA"/>
    <a:srgbClr val="FF99CC"/>
    <a:srgbClr val="FF6699"/>
    <a:srgbClr val="FF0000"/>
    <a:srgbClr val="004792"/>
    <a:srgbClr val="FFCCFF"/>
    <a:srgbClr val="CC66FF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934" autoAdjust="0"/>
    <p:restoredTop sz="94364" autoAdjust="0"/>
  </p:normalViewPr>
  <p:slideViewPr>
    <p:cSldViewPr snapToGrid="0">
      <p:cViewPr varScale="1">
        <p:scale>
          <a:sx n="73" d="100"/>
          <a:sy n="73" d="100"/>
        </p:scale>
        <p:origin x="864" y="7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3E1C48-1D2C-4081-B44E-5EF113208135}" type="datetimeFigureOut">
              <a:rPr lang="vi-VN" smtClean="0"/>
              <a:t>05/06/2026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1DA883-16F8-45D2-9BF4-EB0B9CE939E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098374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1DA883-16F8-45D2-9BF4-EB0B9CE939E7}" type="slidenum">
              <a:rPr lang="vi-VN" smtClean="0"/>
              <a:t>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013950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1DA883-16F8-45D2-9BF4-EB0B9CE939E7}" type="slidenum">
              <a:rPr lang="vi-VN" smtClean="0"/>
              <a:t>9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886849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thêm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phông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nền</a:t>
            </a:r>
            <a:r>
              <a:rPr lang="en-US" baseline="0" dirty="0" smtClean="0"/>
              <a:t> ở HĐ 1 </a:t>
            </a:r>
            <a:r>
              <a:rPr lang="en-US" baseline="0" dirty="0" err="1" smtClean="0"/>
              <a:t>nên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bước</a:t>
            </a:r>
            <a:r>
              <a:rPr lang="en-US" baseline="0" dirty="0" smtClean="0"/>
              <a:t> 3 con </a:t>
            </a:r>
            <a:r>
              <a:rPr lang="en-US" baseline="0" dirty="0" err="1" smtClean="0"/>
              <a:t>ko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cần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thực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nữa</a:t>
            </a:r>
            <a:r>
              <a:rPr lang="en-US" baseline="0" dirty="0" smtClean="0"/>
              <a:t>, con </a:t>
            </a:r>
            <a:r>
              <a:rPr lang="en-US" baseline="0" dirty="0" err="1" smtClean="0"/>
              <a:t>thực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hiện</a:t>
            </a:r>
            <a:r>
              <a:rPr lang="en-US" baseline="0" dirty="0" smtClean="0"/>
              <a:t> b1,b2,b4: </a:t>
            </a:r>
            <a:r>
              <a:rPr lang="en-US" baseline="0" dirty="0" err="1" smtClean="0"/>
              <a:t>từ</a:t>
            </a:r>
            <a:r>
              <a:rPr lang="en-US" baseline="0" dirty="0" smtClean="0"/>
              <a:t> </a:t>
            </a:r>
            <a:r>
              <a:rPr lang="en-US" baseline="0" dirty="0" err="1" smtClean="0"/>
              <a:t>yêu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cầu</a:t>
            </a:r>
            <a:r>
              <a:rPr lang="en-US" baseline="0" dirty="0" smtClean="0"/>
              <a:t> con </a:t>
            </a:r>
            <a:r>
              <a:rPr lang="en-US" baseline="0" dirty="0" err="1" smtClean="0"/>
              <a:t>có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kịch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bản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1DA883-16F8-45D2-9BF4-EB0B9CE939E7}" type="slidenum">
              <a:rPr lang="vi-VN" smtClean="0"/>
              <a:t>12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262956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thêm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phông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nền</a:t>
            </a:r>
            <a:r>
              <a:rPr lang="en-US" baseline="0" dirty="0" smtClean="0"/>
              <a:t> ở HĐ 1 </a:t>
            </a:r>
            <a:r>
              <a:rPr lang="en-US" baseline="0" dirty="0" err="1" smtClean="0"/>
              <a:t>nên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bước</a:t>
            </a:r>
            <a:r>
              <a:rPr lang="en-US" baseline="0" dirty="0" smtClean="0"/>
              <a:t> 3 con </a:t>
            </a:r>
            <a:r>
              <a:rPr lang="en-US" baseline="0" dirty="0" err="1" smtClean="0"/>
              <a:t>ko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cần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thực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nữa</a:t>
            </a:r>
            <a:r>
              <a:rPr lang="en-US" baseline="0" dirty="0" smtClean="0"/>
              <a:t>, con </a:t>
            </a:r>
            <a:r>
              <a:rPr lang="en-US" baseline="0" dirty="0" err="1" smtClean="0"/>
              <a:t>thực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hiện</a:t>
            </a:r>
            <a:r>
              <a:rPr lang="en-US" baseline="0" dirty="0" smtClean="0"/>
              <a:t> b1,b2,b4: </a:t>
            </a:r>
            <a:r>
              <a:rPr lang="en-US" baseline="0" dirty="0" err="1" smtClean="0"/>
              <a:t>từ</a:t>
            </a:r>
            <a:r>
              <a:rPr lang="en-US" baseline="0" dirty="0" smtClean="0"/>
              <a:t> </a:t>
            </a:r>
            <a:r>
              <a:rPr lang="en-US" baseline="0" dirty="0" err="1" smtClean="0"/>
              <a:t>yêu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cầu</a:t>
            </a:r>
            <a:r>
              <a:rPr lang="en-US" baseline="0" dirty="0" smtClean="0"/>
              <a:t> con </a:t>
            </a:r>
            <a:r>
              <a:rPr lang="en-US" baseline="0" dirty="0" err="1" smtClean="0"/>
              <a:t>có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kịch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bản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1DA883-16F8-45D2-9BF4-EB0B9CE939E7}" type="slidenum">
              <a:rPr lang="vi-VN" smtClean="0"/>
              <a:t>13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181478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Nhiệm</a:t>
            </a:r>
            <a:r>
              <a:rPr lang="en-US" dirty="0" smtClean="0"/>
              <a:t> </a:t>
            </a:r>
            <a:r>
              <a:rPr lang="en-US" dirty="0" err="1" smtClean="0"/>
              <a:t>vụ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con </a:t>
            </a:r>
            <a:r>
              <a:rPr lang="en-US" baseline="0" dirty="0" err="1" smtClean="0"/>
              <a:t>là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chọn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lệnh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chương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trình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sao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nhân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vật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mèo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hoạt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động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kịch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bản</a:t>
            </a:r>
            <a:r>
              <a:rPr lang="en-US" baseline="0" dirty="0" smtClean="0"/>
              <a:t>.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1DA883-16F8-45D2-9BF4-EB0B9CE939E7}" type="slidenum">
              <a:rPr lang="vi-VN" smtClean="0"/>
              <a:t>14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352579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1DA883-16F8-45D2-9BF4-EB0B9CE939E7}" type="slidenum">
              <a:rPr lang="vi-VN" smtClean="0"/>
              <a:t>15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408780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6/5/2026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5267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6/5/2026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7328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6/5/2026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6680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6/5/2026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1259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6/5/2026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7220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6/5/2026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2040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6/5/2026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1445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6/5/2026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2124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6/5/2026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996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6/5/2026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1669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6/5/2026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169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6/5/2026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6971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6/5/2026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3917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6/5/2026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6818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6/5/2026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0858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6/5/2026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8332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6/5/2026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3701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6/5/2026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2146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6/5/2026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0582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6/5/2026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7548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6/5/2026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3704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6/5/2026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8764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E80700-5D63-4E81-AC36-D158E29CA293}" type="datetimeFigureOut">
              <a:rPr lang="en-US" smtClean="0"/>
              <a:t>6/5/2026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244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60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70" r:id="rId10"/>
    <p:sldLayoutId id="2147483669" r:id="rId11"/>
    <p:sldLayoutId id="2147483668" r:id="rId12"/>
    <p:sldLayoutId id="2147483667" r:id="rId13"/>
    <p:sldLayoutId id="2147483666" r:id="rId14"/>
    <p:sldLayoutId id="2147483665" r:id="rId15"/>
    <p:sldLayoutId id="2147483664" r:id="rId16"/>
    <p:sldLayoutId id="2147483663" r:id="rId17"/>
    <p:sldLayoutId id="2147483662" r:id="rId18"/>
    <p:sldLayoutId id="2147483656" r:id="rId19"/>
    <p:sldLayoutId id="2147483657" r:id="rId20"/>
    <p:sldLayoutId id="2147483658" r:id="rId21"/>
    <p:sldLayoutId id="2147483659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56.svg"/><Relationship Id="rId7" Type="http://schemas.openxmlformats.org/officeDocument/2006/relationships/image" Target="../media/image6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.png"/><Relationship Id="rId9" Type="http://schemas.openxmlformats.org/officeDocument/2006/relationships/image" Target="../media/image5.png"/><Relationship Id="rId14" Type="http://schemas.openxmlformats.org/officeDocument/2006/relationships/image" Target="../media/image21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.png"/><Relationship Id="rId11" Type="http://schemas.openxmlformats.org/officeDocument/2006/relationships/image" Target="../media/image10.svg"/><Relationship Id="rId5" Type="http://schemas.openxmlformats.org/officeDocument/2006/relationships/image" Target="../media/image20.sv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.png"/><Relationship Id="rId11" Type="http://schemas.openxmlformats.org/officeDocument/2006/relationships/image" Target="../media/image10.svg"/><Relationship Id="rId5" Type="http://schemas.openxmlformats.org/officeDocument/2006/relationships/image" Target="../media/image20.sv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2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0.svg"/><Relationship Id="rId11" Type="http://schemas.openxmlformats.org/officeDocument/2006/relationships/image" Target="../media/image10.svg"/><Relationship Id="rId5" Type="http://schemas.openxmlformats.org/officeDocument/2006/relationships/image" Target="../media/image6.png"/><Relationship Id="rId4" Type="http://schemas.openxmlformats.org/officeDocument/2006/relationships/image" Target="../media/image56.svg"/><Relationship Id="rId9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2.png"/><Relationship Id="rId7" Type="http://schemas.openxmlformats.org/officeDocument/2006/relationships/image" Target="../media/image3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0.svg"/><Relationship Id="rId11" Type="http://schemas.openxmlformats.org/officeDocument/2006/relationships/image" Target="../media/image10.svg"/><Relationship Id="rId5" Type="http://schemas.openxmlformats.org/officeDocument/2006/relationships/image" Target="../media/image6.png"/><Relationship Id="rId4" Type="http://schemas.openxmlformats.org/officeDocument/2006/relationships/image" Target="../media/image56.svg"/><Relationship Id="rId9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56.svg"/><Relationship Id="rId10" Type="http://schemas.openxmlformats.org/officeDocument/2006/relationships/image" Target="../media/image19.png"/><Relationship Id="rId4" Type="http://schemas.openxmlformats.org/officeDocument/2006/relationships/image" Target="../media/image2.png"/><Relationship Id="rId9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.svg"/><Relationship Id="rId3" Type="http://schemas.openxmlformats.org/officeDocument/2006/relationships/image" Target="../media/image2.png"/><Relationship Id="rId12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11" Type="http://schemas.openxmlformats.org/officeDocument/2006/relationships/image" Target="../media/image10.svg"/><Relationship Id="rId5" Type="http://schemas.openxmlformats.org/officeDocument/2006/relationships/image" Target="../media/image8.png"/><Relationship Id="rId4" Type="http://schemas.openxmlformats.org/officeDocument/2006/relationships/image" Target="../media/image56.svg"/><Relationship Id="rId1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0.svg"/><Relationship Id="rId7" Type="http://schemas.openxmlformats.org/officeDocument/2006/relationships/image" Target="../media/image6.svg"/><Relationship Id="rId12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Relationship Id="rId11" Type="http://schemas.openxmlformats.org/officeDocument/2006/relationships/image" Target="../media/image10.sv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6.gif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25.gif"/><Relationship Id="rId5" Type="http://schemas.openxmlformats.org/officeDocument/2006/relationships/image" Target="../media/image24.gif"/><Relationship Id="rId4" Type="http://schemas.openxmlformats.org/officeDocument/2006/relationships/image" Target="../media/image23.png"/><Relationship Id="rId9" Type="http://schemas.openxmlformats.org/officeDocument/2006/relationships/slide" Target="slide1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9.png"/><Relationship Id="rId5" Type="http://schemas.openxmlformats.org/officeDocument/2006/relationships/image" Target="../media/image22.pn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9.png"/><Relationship Id="rId7" Type="http://schemas.openxmlformats.org/officeDocument/2006/relationships/image" Target="../media/image6.svg"/><Relationship Id="rId12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Relationship Id="rId11" Type="http://schemas.openxmlformats.org/officeDocument/2006/relationships/image" Target="../media/image10.svg"/><Relationship Id="rId5" Type="http://schemas.openxmlformats.org/officeDocument/2006/relationships/image" Target="../media/image3.png"/><Relationship Id="rId15" Type="http://schemas.openxmlformats.org/officeDocument/2006/relationships/image" Target="../media/image18.svg"/><Relationship Id="rId10" Type="http://schemas.openxmlformats.org/officeDocument/2006/relationships/image" Target="../media/image8.png"/><Relationship Id="rId4" Type="http://schemas.openxmlformats.org/officeDocument/2006/relationships/image" Target="../media/image20.svg"/><Relationship Id="rId9" Type="http://schemas.openxmlformats.org/officeDocument/2006/relationships/image" Target="../media/image8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56.svg"/><Relationship Id="rId7" Type="http://schemas.openxmlformats.org/officeDocument/2006/relationships/image" Target="../media/image6.svg"/><Relationship Id="rId12" Type="http://schemas.openxmlformats.org/officeDocument/2006/relationships/image" Target="../media/image3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5" Type="http://schemas.openxmlformats.org/officeDocument/2006/relationships/image" Target="../media/image20.svg"/><Relationship Id="rId10" Type="http://schemas.openxmlformats.org/officeDocument/2006/relationships/image" Target="../media/image8.png"/><Relationship Id="rId4" Type="http://schemas.openxmlformats.org/officeDocument/2006/relationships/image" Target="../media/image6.png"/><Relationship Id="rId9" Type="http://schemas.openxmlformats.org/officeDocument/2006/relationships/image" Target="../media/image8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20.png"/><Relationship Id="rId3" Type="http://schemas.openxmlformats.org/officeDocument/2006/relationships/image" Target="../media/image56.svg"/><Relationship Id="rId7" Type="http://schemas.openxmlformats.org/officeDocument/2006/relationships/image" Target="../media/image6.svg"/><Relationship Id="rId12" Type="http://schemas.openxmlformats.org/officeDocument/2006/relationships/image" Target="../media/image3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5" Type="http://schemas.openxmlformats.org/officeDocument/2006/relationships/image" Target="../media/image20.svg"/><Relationship Id="rId10" Type="http://schemas.openxmlformats.org/officeDocument/2006/relationships/image" Target="../media/image8.png"/><Relationship Id="rId4" Type="http://schemas.openxmlformats.org/officeDocument/2006/relationships/image" Target="../media/image6.png"/><Relationship Id="rId9" Type="http://schemas.openxmlformats.org/officeDocument/2006/relationships/image" Target="../media/image8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56.svg"/><Relationship Id="rId7" Type="http://schemas.openxmlformats.org/officeDocument/2006/relationships/image" Target="../media/image6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.png"/><Relationship Id="rId5" Type="http://schemas.openxmlformats.org/officeDocument/2006/relationships/image" Target="../media/image20.svg"/><Relationship Id="rId10" Type="http://schemas.openxmlformats.org/officeDocument/2006/relationships/image" Target="../media/image4.png"/><Relationship Id="rId4" Type="http://schemas.openxmlformats.org/officeDocument/2006/relationships/image" Target="../media/image6.png"/><Relationship Id="rId9" Type="http://schemas.openxmlformats.org/officeDocument/2006/relationships/image" Target="../media/image8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1.png"/><Relationship Id="rId4" Type="http://schemas.openxmlformats.org/officeDocument/2006/relationships/image" Target="../media/image56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6.svg"/><Relationship Id="rId7" Type="http://schemas.openxmlformats.org/officeDocument/2006/relationships/image" Target="../media/image6.svg"/><Relationship Id="rId12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5" Type="http://schemas.openxmlformats.org/officeDocument/2006/relationships/image" Target="../media/image20.svg"/><Relationship Id="rId4" Type="http://schemas.openxmlformats.org/officeDocument/2006/relationships/image" Target="../media/image6.png"/><Relationship Id="rId9" Type="http://schemas.openxmlformats.org/officeDocument/2006/relationships/image" Target="../media/image8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9.png"/><Relationship Id="rId7" Type="http://schemas.openxmlformats.org/officeDocument/2006/relationships/image" Target="../media/image6.svg"/><Relationship Id="rId12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Relationship Id="rId11" Type="http://schemas.openxmlformats.org/officeDocument/2006/relationships/image" Target="../media/image10.svg"/><Relationship Id="rId5" Type="http://schemas.openxmlformats.org/officeDocument/2006/relationships/image" Target="../media/image3.png"/><Relationship Id="rId15" Type="http://schemas.openxmlformats.org/officeDocument/2006/relationships/image" Target="../media/image18.svg"/><Relationship Id="rId10" Type="http://schemas.openxmlformats.org/officeDocument/2006/relationships/image" Target="../media/image8.png"/><Relationship Id="rId4" Type="http://schemas.openxmlformats.org/officeDocument/2006/relationships/image" Target="../media/image20.svg"/><Relationship Id="rId9" Type="http://schemas.openxmlformats.org/officeDocument/2006/relationships/image" Target="../media/image8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6.svg"/><Relationship Id="rId7" Type="http://schemas.openxmlformats.org/officeDocument/2006/relationships/image" Target="../media/image6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5" Type="http://schemas.openxmlformats.org/officeDocument/2006/relationships/image" Target="../media/image20.sv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 2"/>
          <p:cNvSpPr/>
          <p:nvPr/>
        </p:nvSpPr>
        <p:spPr>
          <a:xfrm>
            <a:off x="206769" y="188686"/>
            <a:ext cx="11896461" cy="6502400"/>
          </a:xfrm>
          <a:custGeom>
            <a:avLst/>
            <a:gdLst/>
            <a:ahLst/>
            <a:cxnLst/>
            <a:rect l="l" t="t" r="r" b="b"/>
            <a:pathLst>
              <a:path w="18297525" h="10287000">
                <a:moveTo>
                  <a:pt x="0" y="0"/>
                </a:moveTo>
                <a:lnTo>
                  <a:pt x="18297525" y="0"/>
                </a:lnTo>
                <a:lnTo>
                  <a:pt x="1829752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9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2" name="Group 2"/>
          <p:cNvGrpSpPr/>
          <p:nvPr/>
        </p:nvGrpSpPr>
        <p:grpSpPr>
          <a:xfrm>
            <a:off x="110836" y="83127"/>
            <a:ext cx="11970328" cy="6677891"/>
            <a:chOff x="0" y="0"/>
            <a:chExt cx="4482328" cy="242868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82328" cy="2428685"/>
            </a:xfrm>
            <a:custGeom>
              <a:avLst/>
              <a:gdLst/>
              <a:ahLst/>
              <a:cxnLst/>
              <a:rect l="l" t="t" r="r" b="b"/>
              <a:pathLst>
                <a:path w="4482328" h="2428685">
                  <a:moveTo>
                    <a:pt x="22427" y="0"/>
                  </a:moveTo>
                  <a:lnTo>
                    <a:pt x="4459901" y="0"/>
                  </a:lnTo>
                  <a:cubicBezTo>
                    <a:pt x="4472287" y="0"/>
                    <a:pt x="4482328" y="10041"/>
                    <a:pt x="4482328" y="22427"/>
                  </a:cubicBezTo>
                  <a:lnTo>
                    <a:pt x="4482328" y="2406258"/>
                  </a:lnTo>
                  <a:cubicBezTo>
                    <a:pt x="4482328" y="2412206"/>
                    <a:pt x="4479965" y="2417911"/>
                    <a:pt x="4475759" y="2422116"/>
                  </a:cubicBezTo>
                  <a:cubicBezTo>
                    <a:pt x="4471553" y="2426322"/>
                    <a:pt x="4465849" y="2428685"/>
                    <a:pt x="4459901" y="2428685"/>
                  </a:cubicBezTo>
                  <a:lnTo>
                    <a:pt x="22427" y="2428685"/>
                  </a:lnTo>
                  <a:cubicBezTo>
                    <a:pt x="10041" y="2428685"/>
                    <a:pt x="0" y="2418644"/>
                    <a:pt x="0" y="2406258"/>
                  </a:cubicBezTo>
                  <a:lnTo>
                    <a:pt x="0" y="22427"/>
                  </a:lnTo>
                  <a:cubicBezTo>
                    <a:pt x="0" y="16479"/>
                    <a:pt x="2363" y="10775"/>
                    <a:pt x="6569" y="6569"/>
                  </a:cubicBezTo>
                  <a:cubicBezTo>
                    <a:pt x="10775" y="2363"/>
                    <a:pt x="16479" y="0"/>
                    <a:pt x="224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9525"/>
              <a:ext cx="4482328" cy="243821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600"/>
                </a:lnSpc>
              </a:pPr>
              <a:endParaRPr sz="1200"/>
            </a:p>
          </p:txBody>
        </p:sp>
      </p:grpSp>
      <p:sp>
        <p:nvSpPr>
          <p:cNvPr id="9" name="Freeform 9"/>
          <p:cNvSpPr/>
          <p:nvPr/>
        </p:nvSpPr>
        <p:spPr>
          <a:xfrm>
            <a:off x="11409863" y="-519793"/>
            <a:ext cx="1281615" cy="1409269"/>
          </a:xfrm>
          <a:custGeom>
            <a:avLst/>
            <a:gdLst/>
            <a:ahLst/>
            <a:cxnLst/>
            <a:rect l="l" t="t" r="r" b="b"/>
            <a:pathLst>
              <a:path w="2116368" h="2072277">
                <a:moveTo>
                  <a:pt x="0" y="0"/>
                </a:moveTo>
                <a:lnTo>
                  <a:pt x="2116368" y="0"/>
                </a:lnTo>
                <a:lnTo>
                  <a:pt x="2116368" y="2072277"/>
                </a:lnTo>
                <a:lnTo>
                  <a:pt x="0" y="207227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2"/>
          <p:cNvSpPr/>
          <p:nvPr/>
        </p:nvSpPr>
        <p:spPr>
          <a:xfrm>
            <a:off x="-451686" y="5674397"/>
            <a:ext cx="1476593" cy="1526436"/>
          </a:xfrm>
          <a:custGeom>
            <a:avLst/>
            <a:gdLst/>
            <a:ahLst/>
            <a:cxnLst/>
            <a:rect l="l" t="t" r="r" b="b"/>
            <a:pathLst>
              <a:path w="2096699" h="2053018">
                <a:moveTo>
                  <a:pt x="0" y="0"/>
                </a:moveTo>
                <a:lnTo>
                  <a:pt x="2096699" y="0"/>
                </a:lnTo>
                <a:lnTo>
                  <a:pt x="2096699" y="2053018"/>
                </a:lnTo>
                <a:lnTo>
                  <a:pt x="0" y="20530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7">
            <a:extLst>
              <a:ext uri="{FF2B5EF4-FFF2-40B4-BE49-F238E27FC236}">
                <a16:creationId xmlns:a16="http://schemas.microsoft.com/office/drawing/2014/main" id="{CDF08890-EE6D-FA9F-5689-C509A68E37D4}"/>
              </a:ext>
            </a:extLst>
          </p:cNvPr>
          <p:cNvSpPr/>
          <p:nvPr/>
        </p:nvSpPr>
        <p:spPr>
          <a:xfrm>
            <a:off x="4868939" y="5282018"/>
            <a:ext cx="2671907" cy="1451169"/>
          </a:xfrm>
          <a:custGeom>
            <a:avLst/>
            <a:gdLst/>
            <a:ahLst/>
            <a:cxnLst/>
            <a:rect l="l" t="t" r="r" b="b"/>
            <a:pathLst>
              <a:path w="10866820" h="7416605">
                <a:moveTo>
                  <a:pt x="0" y="0"/>
                </a:moveTo>
                <a:lnTo>
                  <a:pt x="10866820" y="0"/>
                </a:lnTo>
                <a:lnTo>
                  <a:pt x="10866820" y="7416605"/>
                </a:lnTo>
                <a:lnTo>
                  <a:pt x="0" y="741660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 sz="1200" dirty="0">
              <a:solidFill>
                <a:srgbClr val="002060"/>
              </a:solidFill>
            </a:endParaRPr>
          </a:p>
        </p:txBody>
      </p:sp>
      <p:sp>
        <p:nvSpPr>
          <p:cNvPr id="14" name="TextBox 6">
            <a:extLst>
              <a:ext uri="{FF2B5EF4-FFF2-40B4-BE49-F238E27FC236}">
                <a16:creationId xmlns:a16="http://schemas.microsoft.com/office/drawing/2014/main" id="{CC8EC27E-2F60-3548-9C6C-3C4861508993}"/>
              </a:ext>
            </a:extLst>
          </p:cNvPr>
          <p:cNvSpPr txBox="1"/>
          <p:nvPr/>
        </p:nvSpPr>
        <p:spPr>
          <a:xfrm>
            <a:off x="2180659" y="630321"/>
            <a:ext cx="8048469" cy="10310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2"/>
              </a:lnSpc>
            </a:pP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 LIÊN MINH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Vĩnh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8">
            <a:extLst>
              <a:ext uri="{FF2B5EF4-FFF2-40B4-BE49-F238E27FC236}">
                <a16:creationId xmlns:a16="http://schemas.microsoft.com/office/drawing/2014/main" id="{72B864CE-3D7E-CA49-8809-18665829C71C}"/>
              </a:ext>
            </a:extLst>
          </p:cNvPr>
          <p:cNvSpPr txBox="1"/>
          <p:nvPr/>
        </p:nvSpPr>
        <p:spPr>
          <a:xfrm>
            <a:off x="1617915" y="1887276"/>
            <a:ext cx="8872743" cy="17851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 THI </a:t>
            </a:r>
          </a:p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 DẠY GIỎI CẤP TỈNH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TIN HỌC</a:t>
            </a:r>
          </a:p>
        </p:txBody>
      </p:sp>
      <p:sp>
        <p:nvSpPr>
          <p:cNvPr id="19" name="TextBox 10">
            <a:extLst>
              <a:ext uri="{FF2B5EF4-FFF2-40B4-BE49-F238E27FC236}">
                <a16:creationId xmlns:a16="http://schemas.microsoft.com/office/drawing/2014/main" id="{4674337E-8CBF-044B-B565-F4E54321FA78}"/>
              </a:ext>
            </a:extLst>
          </p:cNvPr>
          <p:cNvSpPr txBox="1"/>
          <p:nvPr/>
        </p:nvSpPr>
        <p:spPr>
          <a:xfrm>
            <a:off x="2514450" y="4130093"/>
            <a:ext cx="7051540" cy="4744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720"/>
              </a:lnSpc>
              <a:spcBef>
                <a:spcPct val="0"/>
              </a:spcBef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Tuyết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Graphic 18" descr="Schoolhouse outline">
            <a:extLst>
              <a:ext uri="{FF2B5EF4-FFF2-40B4-BE49-F238E27FC236}">
                <a16:creationId xmlns:a16="http://schemas.microsoft.com/office/drawing/2014/main" id="{26646C8F-1CC9-8D4B-B6D7-53AFC9BDA2C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96DAC541-7B7A-43D3-8B79-37D633B846F1}">
                <asvg:svgBlip xmlns=""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535786" y="50235"/>
            <a:ext cx="1338212" cy="736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036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2"/>
          <p:cNvSpPr/>
          <p:nvPr/>
        </p:nvSpPr>
        <p:spPr>
          <a:xfrm>
            <a:off x="164825" y="180297"/>
            <a:ext cx="11850248" cy="6502400"/>
          </a:xfrm>
          <a:custGeom>
            <a:avLst/>
            <a:gdLst/>
            <a:ahLst/>
            <a:cxnLst/>
            <a:rect l="l" t="t" r="r" b="b"/>
            <a:pathLst>
              <a:path w="18297525" h="10287000">
                <a:moveTo>
                  <a:pt x="0" y="0"/>
                </a:moveTo>
                <a:lnTo>
                  <a:pt x="18297525" y="0"/>
                </a:lnTo>
                <a:lnTo>
                  <a:pt x="1829752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9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Rectangle 5"/>
          <p:cNvSpPr/>
          <p:nvPr/>
        </p:nvSpPr>
        <p:spPr>
          <a:xfrm>
            <a:off x="438719" y="2350098"/>
            <a:ext cx="542565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rgbClr val="002060"/>
                </a:solidFill>
                <a:latin typeface="UTM Avo" panose="02040603050506020204"/>
                <a:cs typeface="Times New Roman" panose="02020603050405020304" pitchFamily="18" charset="0"/>
              </a:rPr>
              <a:t>1. </a:t>
            </a:r>
            <a:r>
              <a:rPr lang="en-US" sz="3600" b="1" dirty="0" err="1" smtClean="0">
                <a:solidFill>
                  <a:srgbClr val="002060"/>
                </a:solidFill>
                <a:latin typeface="UTM Avo" panose="02040603050506020204"/>
                <a:cs typeface="Times New Roman" panose="02020603050405020304" pitchFamily="18" charset="0"/>
              </a:rPr>
              <a:t>Thêm</a:t>
            </a:r>
            <a:r>
              <a:rPr lang="en-US" sz="3600" b="1" dirty="0" smtClean="0">
                <a:solidFill>
                  <a:srgbClr val="002060"/>
                </a:solidFill>
                <a:latin typeface="UTM Avo" panose="02040603050506020204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solidFill>
                  <a:srgbClr val="002060"/>
                </a:solidFill>
                <a:latin typeface="UTM Avo" panose="02040603050506020204"/>
                <a:cs typeface="Times New Roman" panose="02020603050405020304" pitchFamily="18" charset="0"/>
              </a:rPr>
              <a:t>đổi</a:t>
            </a:r>
            <a:r>
              <a:rPr lang="en-US" sz="3600" b="1" dirty="0" smtClean="0">
                <a:solidFill>
                  <a:srgbClr val="002060"/>
                </a:solidFill>
                <a:latin typeface="UTM Avo" panose="02040603050506020204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UTM Avo" panose="02040603050506020204"/>
                <a:cs typeface="Times New Roman" panose="02020603050405020304" pitchFamily="18" charset="0"/>
              </a:rPr>
              <a:t>tên</a:t>
            </a:r>
            <a:r>
              <a:rPr lang="en-US" sz="3600" b="1" dirty="0" smtClean="0">
                <a:solidFill>
                  <a:srgbClr val="002060"/>
                </a:solidFill>
                <a:latin typeface="UTM Avo" panose="02040603050506020204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UTM Avo" panose="02040603050506020204"/>
                <a:cs typeface="Times New Roman" panose="02020603050405020304" pitchFamily="18" charset="0"/>
              </a:rPr>
              <a:t>phông</a:t>
            </a:r>
            <a:r>
              <a:rPr lang="en-US" sz="3600" b="1" dirty="0" smtClean="0">
                <a:solidFill>
                  <a:srgbClr val="002060"/>
                </a:solidFill>
                <a:latin typeface="UTM Avo" panose="02040603050506020204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UTM Avo" panose="02040603050506020204"/>
                <a:cs typeface="Times New Roman" panose="02020603050405020304" pitchFamily="18" charset="0"/>
              </a:rPr>
              <a:t>nền</a:t>
            </a:r>
            <a:endParaRPr lang="en-US" sz="3600" b="1" dirty="0">
              <a:solidFill>
                <a:srgbClr val="002060"/>
              </a:solidFill>
              <a:latin typeface="UTM Avo" panose="02040603050506020204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81910" y="3079466"/>
            <a:ext cx="1065553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err="1" smtClean="0">
                <a:solidFill>
                  <a:srgbClr val="FF0066"/>
                </a:solidFill>
                <a:latin typeface="UTM Avo" panose="02040603050506020204"/>
                <a:ea typeface="Times New Roman" panose="02020603050405020304" pitchFamily="18" charset="0"/>
              </a:rPr>
              <a:t>Ghi</a:t>
            </a:r>
            <a:r>
              <a:rPr lang="en-US" sz="3600" dirty="0" smtClean="0">
                <a:solidFill>
                  <a:srgbClr val="FF0066"/>
                </a:solidFill>
                <a:latin typeface="UTM Avo" panose="02040603050506020204"/>
                <a:ea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66"/>
                </a:solidFill>
                <a:latin typeface="UTM Avo" panose="02040603050506020204"/>
                <a:ea typeface="Times New Roman" panose="02020603050405020304" pitchFamily="18" charset="0"/>
              </a:rPr>
              <a:t>nhớ</a:t>
            </a:r>
            <a:r>
              <a:rPr lang="en-US" sz="3600" dirty="0" smtClean="0">
                <a:solidFill>
                  <a:srgbClr val="FF0066"/>
                </a:solidFill>
                <a:latin typeface="UTM Avo" panose="02040603050506020204"/>
                <a:ea typeface="Times New Roman" panose="02020603050405020304" pitchFamily="18" charset="0"/>
              </a:rPr>
              <a:t>: </a:t>
            </a:r>
            <a:r>
              <a:rPr lang="en-US" sz="3600" dirty="0" err="1" smtClean="0">
                <a:latin typeface="UTM Avo" panose="02040603050506020204"/>
              </a:rPr>
              <a:t>Em</a:t>
            </a:r>
            <a:r>
              <a:rPr lang="en-US" sz="3600" dirty="0" smtClean="0">
                <a:latin typeface="UTM Avo" panose="02040603050506020204"/>
              </a:rPr>
              <a:t> </a:t>
            </a:r>
            <a:r>
              <a:rPr lang="en-US" sz="3600" dirty="0" err="1" smtClean="0">
                <a:latin typeface="UTM Avo" panose="02040603050506020204"/>
              </a:rPr>
              <a:t>có</a:t>
            </a:r>
            <a:r>
              <a:rPr lang="en-US" sz="3600" dirty="0" smtClean="0">
                <a:latin typeface="UTM Avo" panose="02040603050506020204"/>
              </a:rPr>
              <a:t> </a:t>
            </a:r>
            <a:r>
              <a:rPr lang="en-US" sz="3600" dirty="0" err="1" smtClean="0">
                <a:latin typeface="UTM Avo" panose="02040603050506020204"/>
              </a:rPr>
              <a:t>thể</a:t>
            </a:r>
            <a:r>
              <a:rPr lang="en-US" sz="3600" dirty="0" smtClean="0">
                <a:latin typeface="UTM Avo" panose="02040603050506020204"/>
              </a:rPr>
              <a:t> </a:t>
            </a:r>
            <a:r>
              <a:rPr lang="en-US" sz="3600" dirty="0" err="1" smtClean="0">
                <a:latin typeface="UTM Avo" panose="02040603050506020204"/>
              </a:rPr>
              <a:t>thêm</a:t>
            </a:r>
            <a:r>
              <a:rPr lang="en-US" sz="3600" dirty="0" smtClean="0">
                <a:latin typeface="UTM Avo" panose="02040603050506020204"/>
              </a:rPr>
              <a:t>, </a:t>
            </a:r>
            <a:r>
              <a:rPr lang="en-US" sz="3600" dirty="0" err="1" smtClean="0">
                <a:latin typeface="UTM Avo" panose="02040603050506020204"/>
              </a:rPr>
              <a:t>đổi</a:t>
            </a:r>
            <a:r>
              <a:rPr lang="en-US" sz="3600" dirty="0" smtClean="0">
                <a:latin typeface="UTM Avo" panose="02040603050506020204"/>
              </a:rPr>
              <a:t> </a:t>
            </a:r>
            <a:r>
              <a:rPr lang="en-US" sz="3600" dirty="0" err="1" smtClean="0">
                <a:latin typeface="UTM Avo" panose="02040603050506020204"/>
              </a:rPr>
              <a:t>tên</a:t>
            </a:r>
            <a:r>
              <a:rPr lang="en-US" sz="3600" dirty="0" smtClean="0">
                <a:latin typeface="UTM Avo" panose="02040603050506020204"/>
              </a:rPr>
              <a:t> </a:t>
            </a:r>
            <a:r>
              <a:rPr lang="en-US" sz="3600" dirty="0" err="1" smtClean="0">
                <a:latin typeface="UTM Avo" panose="02040603050506020204"/>
              </a:rPr>
              <a:t>các</a:t>
            </a:r>
            <a:r>
              <a:rPr lang="en-US" sz="3600" dirty="0" smtClean="0">
                <a:latin typeface="UTM Avo" panose="02040603050506020204"/>
              </a:rPr>
              <a:t> </a:t>
            </a:r>
            <a:r>
              <a:rPr lang="en-US" sz="3600" dirty="0" err="1" smtClean="0">
                <a:latin typeface="UTM Avo" panose="02040603050506020204"/>
              </a:rPr>
              <a:t>phông</a:t>
            </a:r>
            <a:r>
              <a:rPr lang="en-US" sz="3600" dirty="0" smtClean="0">
                <a:latin typeface="UTM Avo" panose="02040603050506020204"/>
              </a:rPr>
              <a:t> </a:t>
            </a:r>
            <a:r>
              <a:rPr lang="en-US" sz="3600" dirty="0" err="1" smtClean="0">
                <a:latin typeface="UTM Avo" panose="02040603050506020204"/>
              </a:rPr>
              <a:t>nền</a:t>
            </a:r>
            <a:r>
              <a:rPr lang="en-US" sz="3600" dirty="0">
                <a:latin typeface="UTM Avo" panose="02040603050506020204"/>
              </a:rPr>
              <a:t> </a:t>
            </a:r>
            <a:r>
              <a:rPr lang="en-US" sz="3600" dirty="0" err="1" smtClean="0">
                <a:latin typeface="UTM Avo" panose="02040603050506020204"/>
              </a:rPr>
              <a:t>với</a:t>
            </a:r>
            <a:r>
              <a:rPr lang="en-US" sz="3600" dirty="0">
                <a:latin typeface="UTM Avo" panose="02040603050506020204"/>
              </a:rPr>
              <a:t> </a:t>
            </a:r>
            <a:r>
              <a:rPr lang="en-US" sz="3600" dirty="0" err="1" smtClean="0">
                <a:latin typeface="UTM Avo" panose="02040603050506020204"/>
              </a:rPr>
              <a:t>hình</a:t>
            </a:r>
            <a:r>
              <a:rPr lang="en-US" sz="3600" dirty="0">
                <a:latin typeface="UTM Avo" panose="02040603050506020204"/>
              </a:rPr>
              <a:t> </a:t>
            </a:r>
            <a:r>
              <a:rPr lang="en-US" sz="3600" dirty="0" err="1" smtClean="0">
                <a:latin typeface="UTM Avo" panose="02040603050506020204"/>
              </a:rPr>
              <a:t>ảnh</a:t>
            </a:r>
            <a:r>
              <a:rPr lang="en-US" sz="3600" dirty="0">
                <a:latin typeface="UTM Avo" panose="02040603050506020204"/>
              </a:rPr>
              <a:t> </a:t>
            </a:r>
            <a:r>
              <a:rPr lang="en-US" sz="3600" dirty="0" err="1" smtClean="0">
                <a:latin typeface="UTM Avo" panose="02040603050506020204"/>
              </a:rPr>
              <a:t>khác</a:t>
            </a:r>
            <a:r>
              <a:rPr lang="en-US" sz="3600" dirty="0" smtClean="0">
                <a:latin typeface="UTM Avo" panose="02040603050506020204"/>
              </a:rPr>
              <a:t> </a:t>
            </a:r>
            <a:r>
              <a:rPr lang="en-US" sz="3600" dirty="0" err="1" smtClean="0">
                <a:latin typeface="UTM Avo" panose="02040603050506020204"/>
              </a:rPr>
              <a:t>nhau</a:t>
            </a:r>
            <a:r>
              <a:rPr lang="en-US" sz="3600" dirty="0" smtClean="0">
                <a:latin typeface="UTM Avo" panose="02040603050506020204"/>
              </a:rPr>
              <a:t>.</a:t>
            </a:r>
            <a:endParaRPr lang="en-US" sz="3600" dirty="0">
              <a:latin typeface="UTM Avo" panose="02040603050506020204"/>
            </a:endParaRPr>
          </a:p>
        </p:txBody>
      </p:sp>
      <p:sp>
        <p:nvSpPr>
          <p:cNvPr id="11" name="Freeform 7"/>
          <p:cNvSpPr/>
          <p:nvPr/>
        </p:nvSpPr>
        <p:spPr>
          <a:xfrm rot="2543518">
            <a:off x="11173933" y="5550144"/>
            <a:ext cx="1164276" cy="1203158"/>
          </a:xfrm>
          <a:custGeom>
            <a:avLst/>
            <a:gdLst/>
            <a:ahLst/>
            <a:cxnLst/>
            <a:rect l="l" t="t" r="r" b="b"/>
            <a:pathLst>
              <a:path w="3050975" h="3389972">
                <a:moveTo>
                  <a:pt x="0" y="0"/>
                </a:moveTo>
                <a:lnTo>
                  <a:pt x="3050975" y="0"/>
                </a:lnTo>
                <a:lnTo>
                  <a:pt x="3050975" y="3389972"/>
                </a:lnTo>
                <a:lnTo>
                  <a:pt x="0" y="33899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0" y="-37367"/>
            <a:ext cx="1199228" cy="1049325"/>
          </a:xfrm>
          <a:custGeom>
            <a:avLst/>
            <a:gdLst/>
            <a:ahLst/>
            <a:cxnLst/>
            <a:rect l="l" t="t" r="r" b="b"/>
            <a:pathLst>
              <a:path w="2167193" h="1896294">
                <a:moveTo>
                  <a:pt x="0" y="0"/>
                </a:moveTo>
                <a:lnTo>
                  <a:pt x="2167193" y="0"/>
                </a:lnTo>
                <a:lnTo>
                  <a:pt x="2167193" y="1896294"/>
                </a:lnTo>
                <a:lnTo>
                  <a:pt x="0" y="189629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" name="Right Arrow 1"/>
          <p:cNvSpPr/>
          <p:nvPr/>
        </p:nvSpPr>
        <p:spPr>
          <a:xfrm>
            <a:off x="643191" y="3233051"/>
            <a:ext cx="438719" cy="35853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14" name="Rectangle 13"/>
          <p:cNvSpPr/>
          <p:nvPr/>
        </p:nvSpPr>
        <p:spPr>
          <a:xfrm>
            <a:off x="2024081" y="206357"/>
            <a:ext cx="827260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i="1" dirty="0" err="1">
                <a:latin typeface="UTM Avo" panose="02040603050506020204"/>
                <a:ea typeface="Arial" panose="020B0604020202020204" pitchFamily="34" charset="0"/>
                <a:cs typeface="Arial" pitchFamily="34" charset="0"/>
              </a:rPr>
              <a:t>Thứ</a:t>
            </a:r>
            <a:r>
              <a:rPr lang="en-US" sz="3600" i="1" dirty="0">
                <a:latin typeface="UTM Avo" panose="02040603050506020204"/>
                <a:ea typeface="Arial" panose="020B0604020202020204" pitchFamily="34" charset="0"/>
                <a:cs typeface="Arial" pitchFamily="34" charset="0"/>
              </a:rPr>
              <a:t> </a:t>
            </a:r>
            <a:r>
              <a:rPr lang="en-US" sz="3600" i="1" dirty="0" err="1">
                <a:latin typeface="UTM Avo" panose="02040603050506020204"/>
                <a:ea typeface="Arial" panose="020B0604020202020204" pitchFamily="34" charset="0"/>
                <a:cs typeface="Arial" pitchFamily="34" charset="0"/>
              </a:rPr>
              <a:t>tư</a:t>
            </a:r>
            <a:r>
              <a:rPr lang="en-US" sz="3600" i="1" dirty="0">
                <a:latin typeface="UTM Avo" panose="02040603050506020204"/>
                <a:ea typeface="Arial" panose="020B0604020202020204" pitchFamily="34" charset="0"/>
                <a:cs typeface="Arial" pitchFamily="34" charset="0"/>
              </a:rPr>
              <a:t> </a:t>
            </a:r>
            <a:r>
              <a:rPr lang="en-US" sz="3600" i="1" dirty="0" err="1">
                <a:latin typeface="UTM Avo" panose="02040603050506020204"/>
                <a:ea typeface="Arial" panose="020B0604020202020204" pitchFamily="34" charset="0"/>
                <a:cs typeface="Arial" pitchFamily="34" charset="0"/>
              </a:rPr>
              <a:t>ngày</a:t>
            </a:r>
            <a:r>
              <a:rPr lang="en-US" sz="3600" i="1" dirty="0">
                <a:latin typeface="UTM Avo" panose="02040603050506020204"/>
                <a:ea typeface="Arial" panose="020B0604020202020204" pitchFamily="34" charset="0"/>
                <a:cs typeface="Arial" pitchFamily="34" charset="0"/>
              </a:rPr>
              <a:t> 02 </a:t>
            </a:r>
            <a:r>
              <a:rPr lang="en-US" sz="3600" i="1" dirty="0" err="1">
                <a:latin typeface="UTM Avo" panose="02040603050506020204"/>
                <a:ea typeface="Arial" panose="020B0604020202020204" pitchFamily="34" charset="0"/>
                <a:cs typeface="Arial" pitchFamily="34" charset="0"/>
              </a:rPr>
              <a:t>tháng</a:t>
            </a:r>
            <a:r>
              <a:rPr lang="en-US" sz="3600" i="1" dirty="0">
                <a:latin typeface="UTM Avo" panose="02040603050506020204"/>
                <a:ea typeface="Arial" panose="020B0604020202020204" pitchFamily="34" charset="0"/>
                <a:cs typeface="Arial" pitchFamily="34" charset="0"/>
              </a:rPr>
              <a:t> 04 </a:t>
            </a:r>
            <a:r>
              <a:rPr lang="en-US" sz="3600" i="1" dirty="0" err="1">
                <a:latin typeface="UTM Avo" panose="02040603050506020204"/>
                <a:ea typeface="Arial" panose="020B0604020202020204" pitchFamily="34" charset="0"/>
                <a:cs typeface="Arial" pitchFamily="34" charset="0"/>
              </a:rPr>
              <a:t>năm</a:t>
            </a:r>
            <a:r>
              <a:rPr lang="en-US" sz="3600" i="1" dirty="0">
                <a:latin typeface="UTM Avo" panose="02040603050506020204"/>
                <a:ea typeface="Arial" panose="020B0604020202020204" pitchFamily="34" charset="0"/>
                <a:cs typeface="Arial" pitchFamily="34" charset="0"/>
              </a:rPr>
              <a:t> 2025</a:t>
            </a:r>
          </a:p>
          <a:p>
            <a:pPr algn="ctr"/>
            <a:r>
              <a:rPr lang="en-US" sz="3600" b="1" dirty="0">
                <a:ln w="1905"/>
                <a:solidFill>
                  <a:srgbClr val="FF66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UTM Avo" panose="02040603050506020204"/>
                <a:ea typeface="Arial" panose="020B0604020202020204" pitchFamily="34" charset="0"/>
                <a:cs typeface="Arial" pitchFamily="34" charset="0"/>
              </a:rPr>
              <a:t>Tin </a:t>
            </a:r>
            <a:r>
              <a:rPr lang="en-US" sz="3600" b="1" dirty="0" err="1">
                <a:ln w="1905"/>
                <a:solidFill>
                  <a:srgbClr val="FF66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UTM Avo" panose="02040603050506020204"/>
                <a:ea typeface="Arial" panose="020B0604020202020204" pitchFamily="34" charset="0"/>
                <a:cs typeface="Arial" pitchFamily="34" charset="0"/>
              </a:rPr>
              <a:t>học</a:t>
            </a:r>
            <a:endParaRPr lang="en-US" sz="3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/>
              <a:ea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38942" y="1221866"/>
            <a:ext cx="1251233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 err="1">
                <a:solidFill>
                  <a:srgbClr val="FF0000"/>
                </a:solidFill>
                <a:latin typeface="UTM Avo" panose="02040603050506020204"/>
                <a:ea typeface="Arial" panose="020B0604020202020204" pitchFamily="34" charset="0"/>
                <a:cs typeface="Arial" pitchFamily="34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/>
                <a:ea typeface="Arial" panose="020B0604020202020204" pitchFamily="34" charset="0"/>
                <a:cs typeface="Arial" pitchFamily="34" charset="0"/>
              </a:rPr>
              <a:t> 3: TẠO CHƯƠNG TRÌNH CÓ PHÔNG NỀN THAY ĐỔI</a:t>
            </a:r>
          </a:p>
        </p:txBody>
      </p:sp>
    </p:spTree>
    <p:extLst>
      <p:ext uri="{BB962C8B-B14F-4D97-AF65-F5344CB8AC3E}">
        <p14:creationId xmlns:p14="http://schemas.microsoft.com/office/powerpoint/2010/main" val="18820294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2"/>
          <p:cNvSpPr/>
          <p:nvPr/>
        </p:nvSpPr>
        <p:spPr>
          <a:xfrm>
            <a:off x="206770" y="188686"/>
            <a:ext cx="11876374" cy="6502400"/>
          </a:xfrm>
          <a:custGeom>
            <a:avLst/>
            <a:gdLst/>
            <a:ahLst/>
            <a:cxnLst/>
            <a:rect l="l" t="t" r="r" b="b"/>
            <a:pathLst>
              <a:path w="18297525" h="10287000">
                <a:moveTo>
                  <a:pt x="0" y="0"/>
                </a:moveTo>
                <a:lnTo>
                  <a:pt x="18297525" y="0"/>
                </a:lnTo>
                <a:lnTo>
                  <a:pt x="1829752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9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Rectangle 5"/>
          <p:cNvSpPr/>
          <p:nvPr/>
        </p:nvSpPr>
        <p:spPr>
          <a:xfrm>
            <a:off x="548580" y="2003752"/>
            <a:ext cx="784067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rgbClr val="002060"/>
                </a:solidFill>
                <a:latin typeface="UTM Avo" panose="02040603050506020204"/>
                <a:cs typeface="Times New Roman" panose="02020603050405020304" pitchFamily="18" charset="0"/>
              </a:rPr>
              <a:t>2. </a:t>
            </a:r>
            <a:r>
              <a:rPr lang="en-US" sz="3600" b="1" dirty="0" err="1" smtClean="0">
                <a:solidFill>
                  <a:srgbClr val="002060"/>
                </a:solidFill>
                <a:latin typeface="UTM Avo" panose="02040603050506020204"/>
                <a:cs typeface="Times New Roman" panose="02020603050405020304" pitchFamily="18" charset="0"/>
              </a:rPr>
              <a:t>Tạo</a:t>
            </a:r>
            <a:r>
              <a:rPr lang="en-US" sz="3600" b="1" dirty="0" smtClean="0">
                <a:solidFill>
                  <a:srgbClr val="002060"/>
                </a:solidFill>
                <a:latin typeface="UTM Avo" panose="02040603050506020204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UTM Avo" panose="02040603050506020204"/>
                <a:cs typeface="Times New Roman" panose="02020603050405020304" pitchFamily="18" charset="0"/>
              </a:rPr>
              <a:t>chương</a:t>
            </a:r>
            <a:r>
              <a:rPr lang="en-US" sz="3600" b="1" dirty="0" smtClean="0">
                <a:solidFill>
                  <a:srgbClr val="002060"/>
                </a:solidFill>
                <a:latin typeface="UTM Avo" panose="02040603050506020204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UTM Avo" panose="02040603050506020204"/>
                <a:cs typeface="Times New Roman" panose="02020603050405020304" pitchFamily="18" charset="0"/>
              </a:rPr>
              <a:t>trình</a:t>
            </a:r>
            <a:r>
              <a:rPr lang="en-US" sz="3600" b="1" dirty="0" smtClean="0">
                <a:solidFill>
                  <a:srgbClr val="002060"/>
                </a:solidFill>
                <a:latin typeface="UTM Avo" panose="02040603050506020204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solidFill>
                  <a:srgbClr val="002060"/>
                </a:solidFill>
                <a:latin typeface="UTM Avo" panose="02040603050506020204"/>
                <a:cs typeface="Times New Roman" panose="02020603050405020304" pitchFamily="18" charset="0"/>
              </a:rPr>
              <a:t>địa</a:t>
            </a:r>
            <a:r>
              <a:rPr lang="en-US" sz="3600" b="1" dirty="0" smtClean="0">
                <a:solidFill>
                  <a:srgbClr val="002060"/>
                </a:solidFill>
                <a:latin typeface="UTM Avo" panose="02040603050506020204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UTM Avo" panose="02040603050506020204"/>
                <a:cs typeface="Times New Roman" panose="02020603050405020304" pitchFamily="18" charset="0"/>
              </a:rPr>
              <a:t>điểm</a:t>
            </a:r>
            <a:r>
              <a:rPr lang="en-US" sz="3600" b="1" dirty="0" smtClean="0">
                <a:solidFill>
                  <a:srgbClr val="002060"/>
                </a:solidFill>
                <a:latin typeface="UTM Avo" panose="02040603050506020204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UTM Avo" panose="02040603050506020204"/>
                <a:cs typeface="Times New Roman" panose="02020603050405020304" pitchFamily="18" charset="0"/>
              </a:rPr>
              <a:t>yêu</a:t>
            </a:r>
            <a:r>
              <a:rPr lang="en-US" sz="3600" b="1" dirty="0" smtClean="0">
                <a:solidFill>
                  <a:srgbClr val="002060"/>
                </a:solidFill>
                <a:latin typeface="UTM Avo" panose="02040603050506020204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UTM Avo" panose="02040603050506020204"/>
                <a:cs typeface="Times New Roman" panose="02020603050405020304" pitchFamily="18" charset="0"/>
              </a:rPr>
              <a:t>thích</a:t>
            </a:r>
            <a:endParaRPr lang="en-US" sz="3600" b="1" dirty="0">
              <a:solidFill>
                <a:srgbClr val="002060"/>
              </a:solidFill>
              <a:latin typeface="UTM Avo" panose="02040603050506020204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48580" y="2650083"/>
            <a:ext cx="11049431" cy="29731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600" dirty="0" err="1" smtClean="0">
                <a:solidFill>
                  <a:srgbClr val="FF0066"/>
                </a:solidFill>
                <a:latin typeface="UTM Avo" panose="02040603050506020204"/>
                <a:ea typeface="Times New Roman" panose="02020603050405020304" pitchFamily="18" charset="0"/>
              </a:rPr>
              <a:t>Hoạt</a:t>
            </a:r>
            <a:r>
              <a:rPr lang="en-US" sz="3600" dirty="0" smtClean="0">
                <a:solidFill>
                  <a:srgbClr val="FF0066"/>
                </a:solidFill>
                <a:latin typeface="UTM Avo" panose="02040603050506020204"/>
                <a:ea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66"/>
                </a:solidFill>
                <a:latin typeface="UTM Avo" panose="02040603050506020204"/>
                <a:ea typeface="Times New Roman" panose="02020603050405020304" pitchFamily="18" charset="0"/>
              </a:rPr>
              <a:t>động</a:t>
            </a:r>
            <a:r>
              <a:rPr lang="en-US" sz="3600" dirty="0" smtClean="0">
                <a:solidFill>
                  <a:srgbClr val="FF0066"/>
                </a:solidFill>
                <a:latin typeface="UTM Avo" panose="02040603050506020204"/>
                <a:ea typeface="Times New Roman" panose="02020603050405020304" pitchFamily="18" charset="0"/>
              </a:rPr>
              <a:t> 2:</a:t>
            </a:r>
            <a:endParaRPr lang="en-US" sz="3600" dirty="0">
              <a:solidFill>
                <a:srgbClr val="FF0066"/>
              </a:solidFill>
              <a:latin typeface="UTM Avo" panose="02040603050506020204"/>
              <a:ea typeface="Times New Roman" panose="02020603050405020304" pitchFamily="18" charset="0"/>
            </a:endParaRPr>
          </a:p>
          <a:p>
            <a:pPr marL="571500" indent="-571500" algn="just">
              <a:lnSpc>
                <a:spcPct val="130000"/>
              </a:lnSpc>
              <a:buFontTx/>
              <a:buChar char="-"/>
            </a:pPr>
            <a:r>
              <a:rPr lang="en-US" sz="3600" dirty="0" err="1" smtClean="0">
                <a:latin typeface="UTM Avo" panose="02040603050506020204"/>
                <a:cs typeface="Times New Roman" panose="02020603050405020304" pitchFamily="18" charset="0"/>
              </a:rPr>
              <a:t>Đọc</a:t>
            </a:r>
            <a:r>
              <a:rPr lang="en-US" sz="3600" dirty="0" smtClean="0">
                <a:latin typeface="UTM Avo" panose="02040603050506020204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UTM Avo" panose="02040603050506020204"/>
                <a:cs typeface="Times New Roman" panose="02020603050405020304" pitchFamily="18" charset="0"/>
              </a:rPr>
              <a:t>mục</a:t>
            </a:r>
            <a:r>
              <a:rPr lang="en-US" sz="3600" dirty="0" smtClean="0">
                <a:latin typeface="UTM Avo" panose="02040603050506020204"/>
                <a:cs typeface="Times New Roman" panose="02020603050405020304" pitchFamily="18" charset="0"/>
              </a:rPr>
              <a:t> </a:t>
            </a:r>
            <a:r>
              <a:rPr lang="en-US" sz="3600" dirty="0">
                <a:latin typeface="UTM Avo" panose="02040603050506020204"/>
                <a:cs typeface="Times New Roman" panose="02020603050405020304" pitchFamily="18" charset="0"/>
              </a:rPr>
              <a:t>2, </a:t>
            </a:r>
            <a:r>
              <a:rPr lang="en-US" sz="3600" dirty="0" err="1">
                <a:latin typeface="UTM Avo" panose="02040603050506020204"/>
                <a:cs typeface="Times New Roman" panose="02020603050405020304" pitchFamily="18" charset="0"/>
              </a:rPr>
              <a:t>quan</a:t>
            </a:r>
            <a:r>
              <a:rPr lang="en-US" sz="3600" dirty="0">
                <a:latin typeface="UTM Avo" panose="02040603050506020204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UTM Avo" panose="02040603050506020204"/>
                <a:cs typeface="Times New Roman" panose="02020603050405020304" pitchFamily="18" charset="0"/>
              </a:rPr>
              <a:t>sát</a:t>
            </a:r>
            <a:r>
              <a:rPr lang="en-US" sz="3600" dirty="0">
                <a:latin typeface="UTM Avo" panose="02040603050506020204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UTM Avo" panose="02040603050506020204"/>
                <a:cs typeface="Times New Roman" panose="02020603050405020304" pitchFamily="18" charset="0"/>
              </a:rPr>
              <a:t>hình</a:t>
            </a:r>
            <a:r>
              <a:rPr lang="en-US" sz="3600" dirty="0">
                <a:latin typeface="UTM Avo" panose="02040603050506020204"/>
                <a:cs typeface="Times New Roman" panose="02020603050405020304" pitchFamily="18" charset="0"/>
              </a:rPr>
              <a:t> 3, 4, 5 SGK </a:t>
            </a:r>
            <a:r>
              <a:rPr lang="en-US" sz="3600" dirty="0" err="1">
                <a:latin typeface="UTM Avo" panose="02040603050506020204"/>
                <a:cs typeface="Times New Roman" panose="02020603050405020304" pitchFamily="18" charset="0"/>
              </a:rPr>
              <a:t>trang</a:t>
            </a:r>
            <a:r>
              <a:rPr lang="en-US" sz="3600" dirty="0">
                <a:latin typeface="UTM Avo" panose="02040603050506020204"/>
                <a:cs typeface="Times New Roman" panose="02020603050405020304" pitchFamily="18" charset="0"/>
              </a:rPr>
              <a:t> </a:t>
            </a:r>
            <a:r>
              <a:rPr lang="en-US" sz="3600" dirty="0" smtClean="0">
                <a:latin typeface="UTM Avo" panose="02040603050506020204"/>
                <a:cs typeface="Times New Roman" panose="02020603050405020304" pitchFamily="18" charset="0"/>
              </a:rPr>
              <a:t>63</a:t>
            </a:r>
          </a:p>
          <a:p>
            <a:pPr marL="571500" indent="-571500" algn="just">
              <a:lnSpc>
                <a:spcPct val="130000"/>
              </a:lnSpc>
              <a:buFontTx/>
              <a:buChar char="-"/>
            </a:pPr>
            <a:r>
              <a:rPr lang="en-US" sz="3600" dirty="0" err="1" smtClean="0">
                <a:latin typeface="UTM Avo" panose="02040603050506020204"/>
                <a:cs typeface="Times New Roman" panose="02020603050405020304" pitchFamily="18" charset="0"/>
              </a:rPr>
              <a:t>Thảo</a:t>
            </a:r>
            <a:r>
              <a:rPr lang="en-US" sz="3600" dirty="0" smtClean="0">
                <a:latin typeface="UTM Avo" panose="02040603050506020204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UTM Avo" panose="02040603050506020204"/>
                <a:cs typeface="Times New Roman" panose="02020603050405020304" pitchFamily="18" charset="0"/>
              </a:rPr>
              <a:t>luận</a:t>
            </a:r>
            <a:r>
              <a:rPr lang="en-US" sz="3600" dirty="0">
                <a:latin typeface="UTM Avo" panose="02040603050506020204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UTM Avo" panose="02040603050506020204"/>
                <a:cs typeface="Times New Roman" panose="02020603050405020304" pitchFamily="18" charset="0"/>
              </a:rPr>
              <a:t>theo</a:t>
            </a:r>
            <a:r>
              <a:rPr lang="en-US" sz="3600" dirty="0">
                <a:latin typeface="UTM Avo" panose="02040603050506020204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UTM Avo" panose="02040603050506020204"/>
                <a:cs typeface="Times New Roman" panose="02020603050405020304" pitchFamily="18" charset="0"/>
              </a:rPr>
              <a:t>nhóm</a:t>
            </a:r>
            <a:r>
              <a:rPr lang="en-US" sz="3600" dirty="0">
                <a:latin typeface="UTM Avo" panose="02040603050506020204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UTM Avo" panose="02040603050506020204"/>
                <a:cs typeface="Times New Roman" panose="02020603050405020304" pitchFamily="18" charset="0"/>
              </a:rPr>
              <a:t>máy</a:t>
            </a:r>
            <a:r>
              <a:rPr lang="en-US" sz="3600" dirty="0">
                <a:latin typeface="UTM Avo" panose="02040603050506020204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latin typeface="UTM Avo" panose="02040603050506020204"/>
                <a:cs typeface="Times New Roman" panose="02020603050405020304" pitchFamily="18" charset="0"/>
              </a:rPr>
              <a:t>nêu</a:t>
            </a:r>
            <a:r>
              <a:rPr lang="en-US" sz="3600" dirty="0">
                <a:latin typeface="UTM Avo" panose="02040603050506020204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UTM Avo" panose="02040603050506020204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UTM Avo" panose="02040603050506020204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UTM Avo" panose="02040603050506020204"/>
                <a:cs typeface="Times New Roman" panose="02020603050405020304" pitchFamily="18" charset="0"/>
              </a:rPr>
              <a:t>bước</a:t>
            </a:r>
            <a:r>
              <a:rPr lang="en-US" sz="3600" dirty="0">
                <a:latin typeface="UTM Avo" panose="02040603050506020204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UTM Avo" panose="02040603050506020204"/>
                <a:cs typeface="Times New Roman" panose="02020603050405020304" pitchFamily="18" charset="0"/>
              </a:rPr>
              <a:t>tạo</a:t>
            </a:r>
            <a:r>
              <a:rPr lang="en-US" sz="3600" dirty="0">
                <a:latin typeface="UTM Avo" panose="02040603050506020204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UTM Avo" panose="02040603050506020204"/>
                <a:cs typeface="Times New Roman" panose="02020603050405020304" pitchFamily="18" charset="0"/>
              </a:rPr>
              <a:t>chương</a:t>
            </a:r>
            <a:r>
              <a:rPr lang="en-US" sz="3600" dirty="0">
                <a:latin typeface="UTM Avo" panose="02040603050506020204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UTM Avo" panose="02040603050506020204"/>
                <a:cs typeface="Times New Roman" panose="02020603050405020304" pitchFamily="18" charset="0"/>
              </a:rPr>
              <a:t>trình</a:t>
            </a:r>
            <a:r>
              <a:rPr lang="en-US" sz="3600" dirty="0">
                <a:latin typeface="UTM Avo" panose="02040603050506020204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UTM Avo" panose="02040603050506020204"/>
                <a:cs typeface="Times New Roman" panose="02020603050405020304" pitchFamily="18" charset="0"/>
              </a:rPr>
              <a:t>giới</a:t>
            </a:r>
            <a:r>
              <a:rPr lang="en-US" sz="3600" dirty="0">
                <a:latin typeface="UTM Avo" panose="02040603050506020204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UTM Avo" panose="02040603050506020204"/>
                <a:cs typeface="Times New Roman" panose="02020603050405020304" pitchFamily="18" charset="0"/>
              </a:rPr>
              <a:t>thiệu</a:t>
            </a:r>
            <a:r>
              <a:rPr lang="en-US" sz="3600" dirty="0">
                <a:latin typeface="UTM Avo" panose="02040603050506020204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UTM Avo" panose="02040603050506020204"/>
                <a:cs typeface="Times New Roman" panose="02020603050405020304" pitchFamily="18" charset="0"/>
              </a:rPr>
              <a:t>địa</a:t>
            </a:r>
            <a:r>
              <a:rPr lang="en-US" sz="3600" dirty="0">
                <a:latin typeface="UTM Avo" panose="02040603050506020204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UTM Avo" panose="02040603050506020204"/>
                <a:cs typeface="Times New Roman" panose="02020603050405020304" pitchFamily="18" charset="0"/>
              </a:rPr>
              <a:t>điểm</a:t>
            </a:r>
            <a:r>
              <a:rPr lang="en-US" sz="3600" dirty="0">
                <a:latin typeface="UTM Avo" panose="02040603050506020204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UTM Avo" panose="02040603050506020204"/>
                <a:cs typeface="Times New Roman" panose="02020603050405020304" pitchFamily="18" charset="0"/>
              </a:rPr>
              <a:t>yêu</a:t>
            </a:r>
            <a:r>
              <a:rPr lang="en-US" sz="3600" dirty="0">
                <a:latin typeface="UTM Avo" panose="02040603050506020204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UTM Avo" panose="02040603050506020204"/>
                <a:cs typeface="Times New Roman" panose="02020603050405020304" pitchFamily="18" charset="0"/>
              </a:rPr>
              <a:t>thích</a:t>
            </a:r>
            <a:r>
              <a:rPr lang="en-US" sz="3600" dirty="0">
                <a:latin typeface="UTM Avo" panose="02040603050506020204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Freeform 7"/>
          <p:cNvSpPr/>
          <p:nvPr/>
        </p:nvSpPr>
        <p:spPr>
          <a:xfrm rot="2543518">
            <a:off x="11344731" y="5780587"/>
            <a:ext cx="1164276" cy="1203158"/>
          </a:xfrm>
          <a:custGeom>
            <a:avLst/>
            <a:gdLst/>
            <a:ahLst/>
            <a:cxnLst/>
            <a:rect l="l" t="t" r="r" b="b"/>
            <a:pathLst>
              <a:path w="3050975" h="3389972">
                <a:moveTo>
                  <a:pt x="0" y="0"/>
                </a:moveTo>
                <a:lnTo>
                  <a:pt x="3050975" y="0"/>
                </a:lnTo>
                <a:lnTo>
                  <a:pt x="3050975" y="3389972"/>
                </a:lnTo>
                <a:lnTo>
                  <a:pt x="0" y="33899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-142026" y="-261493"/>
            <a:ext cx="1199228" cy="1049325"/>
          </a:xfrm>
          <a:custGeom>
            <a:avLst/>
            <a:gdLst/>
            <a:ahLst/>
            <a:cxnLst/>
            <a:rect l="l" t="t" r="r" b="b"/>
            <a:pathLst>
              <a:path w="2167193" h="1896294">
                <a:moveTo>
                  <a:pt x="0" y="0"/>
                </a:moveTo>
                <a:lnTo>
                  <a:pt x="2167193" y="0"/>
                </a:lnTo>
                <a:lnTo>
                  <a:pt x="2167193" y="1896294"/>
                </a:lnTo>
                <a:lnTo>
                  <a:pt x="0" y="189629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4" name="Rectangle 13"/>
          <p:cNvSpPr/>
          <p:nvPr/>
        </p:nvSpPr>
        <p:spPr>
          <a:xfrm>
            <a:off x="2024081" y="48017"/>
            <a:ext cx="827260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i="1" dirty="0" err="1">
                <a:latin typeface="UTM Avo" panose="02040603050506020204"/>
                <a:ea typeface="Arial" panose="020B0604020202020204" pitchFamily="34" charset="0"/>
                <a:cs typeface="Arial" pitchFamily="34" charset="0"/>
              </a:rPr>
              <a:t>Thứ</a:t>
            </a:r>
            <a:r>
              <a:rPr lang="en-US" sz="3600" i="1" dirty="0">
                <a:latin typeface="UTM Avo" panose="02040603050506020204"/>
                <a:ea typeface="Arial" panose="020B0604020202020204" pitchFamily="34" charset="0"/>
                <a:cs typeface="Arial" pitchFamily="34" charset="0"/>
              </a:rPr>
              <a:t> </a:t>
            </a:r>
            <a:r>
              <a:rPr lang="en-US" sz="3600" i="1" dirty="0" err="1">
                <a:latin typeface="UTM Avo" panose="02040603050506020204"/>
                <a:ea typeface="Arial" panose="020B0604020202020204" pitchFamily="34" charset="0"/>
                <a:cs typeface="Arial" pitchFamily="34" charset="0"/>
              </a:rPr>
              <a:t>tư</a:t>
            </a:r>
            <a:r>
              <a:rPr lang="en-US" sz="3600" i="1" dirty="0">
                <a:latin typeface="UTM Avo" panose="02040603050506020204"/>
                <a:ea typeface="Arial" panose="020B0604020202020204" pitchFamily="34" charset="0"/>
                <a:cs typeface="Arial" pitchFamily="34" charset="0"/>
              </a:rPr>
              <a:t> </a:t>
            </a:r>
            <a:r>
              <a:rPr lang="en-US" sz="3600" i="1" dirty="0" err="1">
                <a:latin typeface="UTM Avo" panose="02040603050506020204"/>
                <a:ea typeface="Arial" panose="020B0604020202020204" pitchFamily="34" charset="0"/>
                <a:cs typeface="Arial" pitchFamily="34" charset="0"/>
              </a:rPr>
              <a:t>ngày</a:t>
            </a:r>
            <a:r>
              <a:rPr lang="en-US" sz="3600" i="1" dirty="0">
                <a:latin typeface="UTM Avo" panose="02040603050506020204"/>
                <a:ea typeface="Arial" panose="020B0604020202020204" pitchFamily="34" charset="0"/>
                <a:cs typeface="Arial" pitchFamily="34" charset="0"/>
              </a:rPr>
              <a:t> 02 </a:t>
            </a:r>
            <a:r>
              <a:rPr lang="en-US" sz="3600" i="1" dirty="0" err="1">
                <a:latin typeface="UTM Avo" panose="02040603050506020204"/>
                <a:ea typeface="Arial" panose="020B0604020202020204" pitchFamily="34" charset="0"/>
                <a:cs typeface="Arial" pitchFamily="34" charset="0"/>
              </a:rPr>
              <a:t>tháng</a:t>
            </a:r>
            <a:r>
              <a:rPr lang="en-US" sz="3600" i="1" dirty="0">
                <a:latin typeface="UTM Avo" panose="02040603050506020204"/>
                <a:ea typeface="Arial" panose="020B0604020202020204" pitchFamily="34" charset="0"/>
                <a:cs typeface="Arial" pitchFamily="34" charset="0"/>
              </a:rPr>
              <a:t> 04 </a:t>
            </a:r>
            <a:r>
              <a:rPr lang="en-US" sz="3600" i="1" dirty="0" err="1">
                <a:latin typeface="UTM Avo" panose="02040603050506020204"/>
                <a:ea typeface="Arial" panose="020B0604020202020204" pitchFamily="34" charset="0"/>
                <a:cs typeface="Arial" pitchFamily="34" charset="0"/>
              </a:rPr>
              <a:t>năm</a:t>
            </a:r>
            <a:r>
              <a:rPr lang="en-US" sz="3600" i="1" dirty="0">
                <a:latin typeface="UTM Avo" panose="02040603050506020204"/>
                <a:ea typeface="Arial" panose="020B0604020202020204" pitchFamily="34" charset="0"/>
                <a:cs typeface="Arial" pitchFamily="34" charset="0"/>
              </a:rPr>
              <a:t> 2025</a:t>
            </a:r>
          </a:p>
          <a:p>
            <a:pPr algn="ctr"/>
            <a:r>
              <a:rPr lang="en-US" sz="3600" b="1" dirty="0">
                <a:ln w="1905"/>
                <a:solidFill>
                  <a:srgbClr val="FF66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UTM Avo" panose="02040603050506020204"/>
                <a:ea typeface="Arial" panose="020B0604020202020204" pitchFamily="34" charset="0"/>
                <a:cs typeface="Arial" pitchFamily="34" charset="0"/>
              </a:rPr>
              <a:t>Tin </a:t>
            </a:r>
            <a:r>
              <a:rPr lang="en-US" sz="3600" b="1" dirty="0" err="1">
                <a:ln w="1905"/>
                <a:solidFill>
                  <a:srgbClr val="FF66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UTM Avo" panose="02040603050506020204"/>
                <a:ea typeface="Arial" panose="020B0604020202020204" pitchFamily="34" charset="0"/>
                <a:cs typeface="Arial" pitchFamily="34" charset="0"/>
              </a:rPr>
              <a:t>học</a:t>
            </a:r>
            <a:endParaRPr lang="en-US" sz="3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/>
              <a:ea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38942" y="1063526"/>
            <a:ext cx="1251233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 err="1">
                <a:solidFill>
                  <a:srgbClr val="FF0000"/>
                </a:solidFill>
                <a:latin typeface="UTM Avo" panose="02040603050506020204"/>
                <a:ea typeface="Arial" panose="020B0604020202020204" pitchFamily="34" charset="0"/>
                <a:cs typeface="Arial" pitchFamily="34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/>
                <a:ea typeface="Arial" panose="020B0604020202020204" pitchFamily="34" charset="0"/>
                <a:cs typeface="Arial" pitchFamily="34" charset="0"/>
              </a:rPr>
              <a:t> 3: TẠO CHƯƠNG TRÌNH CÓ PHÔNG NỀN THAY ĐỔI</a:t>
            </a:r>
          </a:p>
        </p:txBody>
      </p:sp>
    </p:spTree>
    <p:extLst>
      <p:ext uri="{BB962C8B-B14F-4D97-AF65-F5344CB8AC3E}">
        <p14:creationId xmlns:p14="http://schemas.microsoft.com/office/powerpoint/2010/main" val="23647338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2"/>
          <p:cNvSpPr/>
          <p:nvPr/>
        </p:nvSpPr>
        <p:spPr>
          <a:xfrm>
            <a:off x="295540" y="254000"/>
            <a:ext cx="11735352" cy="6502400"/>
          </a:xfrm>
          <a:custGeom>
            <a:avLst/>
            <a:gdLst/>
            <a:ahLst/>
            <a:cxnLst/>
            <a:rect l="l" t="t" r="r" b="b"/>
            <a:pathLst>
              <a:path w="18297525" h="10287000">
                <a:moveTo>
                  <a:pt x="0" y="0"/>
                </a:moveTo>
                <a:lnTo>
                  <a:pt x="18297525" y="0"/>
                </a:lnTo>
                <a:lnTo>
                  <a:pt x="1829752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Rectangle 5"/>
          <p:cNvSpPr/>
          <p:nvPr/>
        </p:nvSpPr>
        <p:spPr>
          <a:xfrm>
            <a:off x="499017" y="1983224"/>
            <a:ext cx="770602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rgbClr val="002060"/>
                </a:solidFill>
                <a:latin typeface="UTM Avo" panose="02040603050506020204"/>
                <a:cs typeface="Times New Roman" panose="02020603050405020304" pitchFamily="18" charset="0"/>
              </a:rPr>
              <a:t>2. </a:t>
            </a:r>
            <a:r>
              <a:rPr lang="en-US" sz="3600" b="1" dirty="0" err="1" smtClean="0">
                <a:solidFill>
                  <a:srgbClr val="002060"/>
                </a:solidFill>
                <a:latin typeface="UTM Avo" panose="02040603050506020204"/>
                <a:cs typeface="Times New Roman" panose="02020603050405020304" pitchFamily="18" charset="0"/>
              </a:rPr>
              <a:t>Tạo</a:t>
            </a:r>
            <a:r>
              <a:rPr lang="en-US" sz="3600" b="1" dirty="0" smtClean="0">
                <a:solidFill>
                  <a:srgbClr val="002060"/>
                </a:solidFill>
                <a:latin typeface="UTM Avo" panose="02040603050506020204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UTM Avo" panose="02040603050506020204"/>
                <a:cs typeface="Times New Roman" panose="02020603050405020304" pitchFamily="18" charset="0"/>
              </a:rPr>
              <a:t>chương</a:t>
            </a:r>
            <a:r>
              <a:rPr lang="en-US" sz="3600" b="1" dirty="0" smtClean="0">
                <a:solidFill>
                  <a:srgbClr val="002060"/>
                </a:solidFill>
                <a:latin typeface="UTM Avo" panose="02040603050506020204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UTM Avo" panose="02040603050506020204"/>
                <a:cs typeface="Times New Roman" panose="02020603050405020304" pitchFamily="18" charset="0"/>
              </a:rPr>
              <a:t>trình</a:t>
            </a:r>
            <a:r>
              <a:rPr lang="en-US" sz="3600" b="1" dirty="0" smtClean="0">
                <a:solidFill>
                  <a:srgbClr val="002060"/>
                </a:solidFill>
                <a:latin typeface="UTM Avo" panose="02040603050506020204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solidFill>
                  <a:srgbClr val="002060"/>
                </a:solidFill>
                <a:latin typeface="UTM Avo" panose="02040603050506020204"/>
                <a:cs typeface="Times New Roman" panose="02020603050405020304" pitchFamily="18" charset="0"/>
              </a:rPr>
              <a:t>địa</a:t>
            </a:r>
            <a:r>
              <a:rPr lang="en-US" sz="3600" b="1" dirty="0" smtClean="0">
                <a:solidFill>
                  <a:srgbClr val="002060"/>
                </a:solidFill>
                <a:latin typeface="UTM Avo" panose="02040603050506020204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UTM Avo" panose="02040603050506020204"/>
                <a:cs typeface="Times New Roman" panose="02020603050405020304" pitchFamily="18" charset="0"/>
              </a:rPr>
              <a:t>điểm</a:t>
            </a:r>
            <a:r>
              <a:rPr lang="en-US" sz="3600" b="1" dirty="0" smtClean="0">
                <a:solidFill>
                  <a:srgbClr val="002060"/>
                </a:solidFill>
                <a:latin typeface="UTM Avo" panose="02040603050506020204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UTM Avo" panose="02040603050506020204"/>
                <a:cs typeface="Times New Roman" panose="02020603050405020304" pitchFamily="18" charset="0"/>
              </a:rPr>
              <a:t>yêu</a:t>
            </a:r>
            <a:r>
              <a:rPr lang="en-US" sz="3600" b="1" dirty="0" smtClean="0">
                <a:solidFill>
                  <a:srgbClr val="002060"/>
                </a:solidFill>
                <a:latin typeface="UTM Avo" panose="02040603050506020204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UTM Avo" panose="02040603050506020204"/>
                <a:cs typeface="Times New Roman" panose="02020603050405020304" pitchFamily="18" charset="0"/>
              </a:rPr>
              <a:t>thích</a:t>
            </a:r>
            <a:endParaRPr lang="en-US" sz="3600" b="1" dirty="0">
              <a:solidFill>
                <a:srgbClr val="002060"/>
              </a:solidFill>
              <a:latin typeface="UTM Avo" panose="02040603050506020204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99017" y="2570989"/>
            <a:ext cx="799898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i="1" dirty="0">
                <a:solidFill>
                  <a:srgbClr val="0070C0"/>
                </a:solidFill>
                <a:latin typeface="UTM Avo" panose="02040603050506020204"/>
                <a:cs typeface="Times New Roman" panose="02020603050405020304" pitchFamily="18" charset="0"/>
              </a:rPr>
              <a:t> </a:t>
            </a:r>
            <a:r>
              <a:rPr lang="en-US" sz="3600" i="1" dirty="0" smtClean="0">
                <a:solidFill>
                  <a:srgbClr val="0070C0"/>
                </a:solidFill>
                <a:latin typeface="UTM Avo" panose="02040603050506020204"/>
                <a:cs typeface="Times New Roman" panose="02020603050405020304" pitchFamily="18" charset="0"/>
              </a:rPr>
              <a:t>   </a:t>
            </a:r>
            <a:r>
              <a:rPr lang="en-US" sz="3600" i="1" dirty="0" err="1" smtClean="0">
                <a:solidFill>
                  <a:srgbClr val="FF0066"/>
                </a:solidFill>
                <a:latin typeface="UTM Avo" panose="02040603050506020204"/>
                <a:cs typeface="Times New Roman" panose="02020603050405020304" pitchFamily="18" charset="0"/>
              </a:rPr>
              <a:t>Các</a:t>
            </a:r>
            <a:r>
              <a:rPr lang="en-US" sz="3600" i="1" dirty="0" smtClean="0">
                <a:solidFill>
                  <a:srgbClr val="FF0066"/>
                </a:solidFill>
                <a:latin typeface="UTM Avo" panose="02040603050506020204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FF0066"/>
                </a:solidFill>
                <a:latin typeface="UTM Avo" panose="02040603050506020204"/>
                <a:cs typeface="Times New Roman" panose="02020603050405020304" pitchFamily="18" charset="0"/>
              </a:rPr>
              <a:t>bước</a:t>
            </a:r>
            <a:r>
              <a:rPr lang="en-US" sz="3600" i="1" dirty="0">
                <a:solidFill>
                  <a:srgbClr val="FF0066"/>
                </a:solidFill>
                <a:latin typeface="UTM Avo" panose="02040603050506020204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FF0066"/>
                </a:solidFill>
                <a:latin typeface="UTM Avo" panose="02040603050506020204"/>
                <a:cs typeface="Times New Roman" panose="02020603050405020304" pitchFamily="18" charset="0"/>
              </a:rPr>
              <a:t>tạo</a:t>
            </a:r>
            <a:r>
              <a:rPr lang="en-US" sz="3600" i="1" dirty="0">
                <a:solidFill>
                  <a:srgbClr val="FF0066"/>
                </a:solidFill>
                <a:latin typeface="UTM Avo" panose="02040603050506020204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FF0066"/>
                </a:solidFill>
                <a:latin typeface="UTM Avo" panose="02040603050506020204"/>
                <a:cs typeface="Times New Roman" panose="02020603050405020304" pitchFamily="18" charset="0"/>
              </a:rPr>
              <a:t>chương</a:t>
            </a:r>
            <a:r>
              <a:rPr lang="en-US" sz="3600" i="1" dirty="0">
                <a:solidFill>
                  <a:srgbClr val="FF0066"/>
                </a:solidFill>
                <a:latin typeface="UTM Avo" panose="02040603050506020204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solidFill>
                  <a:srgbClr val="FF0066"/>
                </a:solidFill>
                <a:latin typeface="UTM Avo" panose="02040603050506020204"/>
                <a:cs typeface="Times New Roman" panose="02020603050405020304" pitchFamily="18" charset="0"/>
              </a:rPr>
              <a:t>trình</a:t>
            </a:r>
            <a:r>
              <a:rPr lang="en-US" sz="3600" i="1" dirty="0" smtClean="0">
                <a:solidFill>
                  <a:srgbClr val="FF0066"/>
                </a:solidFill>
                <a:latin typeface="UTM Avo" panose="02040603050506020204"/>
                <a:cs typeface="Times New Roman" panose="02020603050405020304" pitchFamily="18" charset="0"/>
              </a:rPr>
              <a:t>:</a:t>
            </a:r>
          </a:p>
          <a:p>
            <a:pPr lvl="1"/>
            <a:r>
              <a:rPr lang="en-US" sz="3600" dirty="0" smtClean="0">
                <a:latin typeface="UTM Avo" panose="02040603050506020204"/>
                <a:ea typeface="Times New Roman" panose="02020603050405020304" pitchFamily="18" charset="0"/>
              </a:rPr>
              <a:t>B1. </a:t>
            </a:r>
            <a:r>
              <a:rPr lang="en-US" sz="3600" dirty="0" err="1" smtClean="0">
                <a:latin typeface="UTM Avo" panose="02040603050506020204"/>
                <a:ea typeface="Times New Roman" panose="02020603050405020304" pitchFamily="18" charset="0"/>
              </a:rPr>
              <a:t>Tìm</a:t>
            </a:r>
            <a:r>
              <a:rPr lang="en-US" sz="3600" dirty="0" smtClean="0">
                <a:latin typeface="UTM Avo" panose="02040603050506020204"/>
                <a:ea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UTM Avo" panose="02040603050506020204"/>
                <a:ea typeface="Times New Roman" panose="02020603050405020304" pitchFamily="18" charset="0"/>
              </a:rPr>
              <a:t>hiểu</a:t>
            </a:r>
            <a:r>
              <a:rPr lang="en-US" sz="3600" dirty="0" smtClean="0">
                <a:latin typeface="UTM Avo" panose="02040603050506020204"/>
                <a:ea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UTM Avo" panose="02040603050506020204"/>
                <a:ea typeface="Times New Roman" panose="02020603050405020304" pitchFamily="18" charset="0"/>
              </a:rPr>
              <a:t>yêu</a:t>
            </a:r>
            <a:r>
              <a:rPr lang="en-US" sz="3600" dirty="0" smtClean="0">
                <a:latin typeface="UTM Avo" panose="02040603050506020204"/>
                <a:ea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UTM Avo" panose="02040603050506020204"/>
                <a:ea typeface="Times New Roman" panose="02020603050405020304" pitchFamily="18" charset="0"/>
              </a:rPr>
              <a:t>cầu</a:t>
            </a:r>
            <a:r>
              <a:rPr lang="en-US" sz="3600" dirty="0" smtClean="0">
                <a:latin typeface="UTM Avo" panose="02040603050506020204"/>
                <a:ea typeface="Times New Roman" panose="02020603050405020304" pitchFamily="18" charset="0"/>
              </a:rPr>
              <a:t> </a:t>
            </a:r>
          </a:p>
          <a:p>
            <a:pPr lvl="1"/>
            <a:r>
              <a:rPr lang="en-US" sz="3600" dirty="0" smtClean="0">
                <a:latin typeface="UTM Avo" panose="02040603050506020204"/>
                <a:ea typeface="Times New Roman" panose="02020603050405020304" pitchFamily="18" charset="0"/>
              </a:rPr>
              <a:t>B2</a:t>
            </a:r>
            <a:r>
              <a:rPr lang="en-US" sz="3600" dirty="0">
                <a:latin typeface="UTM Avo" panose="02040603050506020204"/>
                <a:ea typeface="Times New Roman" panose="02020603050405020304" pitchFamily="18" charset="0"/>
              </a:rPr>
              <a:t>. </a:t>
            </a:r>
            <a:r>
              <a:rPr lang="en-US" sz="3600" dirty="0" err="1">
                <a:latin typeface="UTM Avo" panose="02040603050506020204"/>
                <a:ea typeface="Times New Roman" panose="02020603050405020304" pitchFamily="18" charset="0"/>
              </a:rPr>
              <a:t>Tìm</a:t>
            </a:r>
            <a:r>
              <a:rPr lang="en-US" sz="3600" dirty="0">
                <a:latin typeface="UTM Avo" panose="02040603050506020204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UTM Avo" panose="02040603050506020204"/>
                <a:ea typeface="Times New Roman" panose="02020603050405020304" pitchFamily="18" charset="0"/>
              </a:rPr>
              <a:t>hiểu</a:t>
            </a:r>
            <a:r>
              <a:rPr lang="en-US" sz="3600" dirty="0">
                <a:latin typeface="UTM Avo" panose="02040603050506020204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UTM Avo" panose="02040603050506020204"/>
                <a:ea typeface="Times New Roman" panose="02020603050405020304" pitchFamily="18" charset="0"/>
              </a:rPr>
              <a:t>kịch</a:t>
            </a:r>
            <a:r>
              <a:rPr lang="en-US" sz="3600" dirty="0">
                <a:latin typeface="UTM Avo" panose="02040603050506020204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UTM Avo" panose="02040603050506020204"/>
                <a:ea typeface="Times New Roman" panose="02020603050405020304" pitchFamily="18" charset="0"/>
              </a:rPr>
              <a:t>bản</a:t>
            </a:r>
            <a:r>
              <a:rPr lang="en-US" sz="3600" dirty="0">
                <a:latin typeface="UTM Avo" panose="02040603050506020204"/>
                <a:ea typeface="Times New Roman" panose="02020603050405020304" pitchFamily="18" charset="0"/>
              </a:rPr>
              <a:t> </a:t>
            </a:r>
          </a:p>
          <a:p>
            <a:pPr lvl="1"/>
            <a:r>
              <a:rPr lang="en-US" sz="3600" dirty="0">
                <a:latin typeface="UTM Avo" panose="02040603050506020204"/>
                <a:ea typeface="Times New Roman" panose="02020603050405020304" pitchFamily="18" charset="0"/>
              </a:rPr>
              <a:t>B3. </a:t>
            </a:r>
            <a:r>
              <a:rPr lang="en-US" sz="3600" dirty="0" err="1">
                <a:latin typeface="UTM Avo" panose="02040603050506020204"/>
                <a:ea typeface="Times New Roman" panose="02020603050405020304" pitchFamily="18" charset="0"/>
              </a:rPr>
              <a:t>Thêm</a:t>
            </a:r>
            <a:r>
              <a:rPr lang="en-US" sz="3600" dirty="0">
                <a:latin typeface="UTM Avo" panose="02040603050506020204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UTM Avo" panose="02040603050506020204"/>
                <a:ea typeface="Times New Roman" panose="02020603050405020304" pitchFamily="18" charset="0"/>
              </a:rPr>
              <a:t>phông</a:t>
            </a:r>
            <a:r>
              <a:rPr lang="en-US" sz="3600" dirty="0">
                <a:latin typeface="UTM Avo" panose="02040603050506020204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UTM Avo" panose="02040603050506020204"/>
                <a:ea typeface="Times New Roman" panose="02020603050405020304" pitchFamily="18" charset="0"/>
              </a:rPr>
              <a:t>nền</a:t>
            </a:r>
            <a:r>
              <a:rPr lang="en-US" sz="3600" dirty="0">
                <a:latin typeface="UTM Avo" panose="02040603050506020204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UTM Avo" panose="02040603050506020204"/>
                <a:ea typeface="Times New Roman" panose="02020603050405020304" pitchFamily="18" charset="0"/>
              </a:rPr>
              <a:t>Biển</a:t>
            </a:r>
            <a:r>
              <a:rPr lang="en-US" sz="3600" dirty="0">
                <a:latin typeface="UTM Avo" panose="02040603050506020204"/>
                <a:ea typeface="Times New Roman" panose="02020603050405020304" pitchFamily="18" charset="0"/>
              </a:rPr>
              <a:t>, </a:t>
            </a:r>
            <a:r>
              <a:rPr lang="en-US" sz="3600" dirty="0" err="1">
                <a:latin typeface="UTM Avo" panose="02040603050506020204"/>
                <a:ea typeface="Times New Roman" panose="02020603050405020304" pitchFamily="18" charset="0"/>
              </a:rPr>
              <a:t>Bắc</a:t>
            </a:r>
            <a:r>
              <a:rPr lang="en-US" sz="3600" dirty="0">
                <a:latin typeface="UTM Avo" panose="02040603050506020204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UTM Avo" panose="02040603050506020204"/>
                <a:ea typeface="Times New Roman" panose="02020603050405020304" pitchFamily="18" charset="0"/>
              </a:rPr>
              <a:t>cực</a:t>
            </a:r>
            <a:endParaRPr lang="en-US" sz="3600" dirty="0">
              <a:latin typeface="UTM Avo" panose="02040603050506020204"/>
              <a:ea typeface="Times New Roman" panose="02020603050405020304" pitchFamily="18" charset="0"/>
            </a:endParaRPr>
          </a:p>
          <a:p>
            <a:pPr lvl="1"/>
            <a:r>
              <a:rPr lang="en-US" sz="3600" dirty="0">
                <a:latin typeface="UTM Avo" panose="02040603050506020204"/>
                <a:ea typeface="Times New Roman" panose="02020603050405020304" pitchFamily="18" charset="0"/>
              </a:rPr>
              <a:t>B4. </a:t>
            </a:r>
            <a:r>
              <a:rPr lang="en-US" sz="3600" dirty="0" err="1">
                <a:latin typeface="UTM Avo" panose="02040603050506020204"/>
                <a:ea typeface="Times New Roman" panose="02020603050405020304" pitchFamily="18" charset="0"/>
              </a:rPr>
              <a:t>Lập</a:t>
            </a:r>
            <a:r>
              <a:rPr lang="en-US" sz="3600" dirty="0">
                <a:latin typeface="UTM Avo" panose="02040603050506020204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UTM Avo" panose="02040603050506020204"/>
                <a:ea typeface="Times New Roman" panose="02020603050405020304" pitchFamily="18" charset="0"/>
              </a:rPr>
              <a:t>trình</a:t>
            </a:r>
            <a:r>
              <a:rPr lang="en-US" sz="3600" dirty="0">
                <a:latin typeface="UTM Avo" panose="02040603050506020204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UTM Avo" panose="02040603050506020204"/>
                <a:ea typeface="Times New Roman" panose="02020603050405020304" pitchFamily="18" charset="0"/>
              </a:rPr>
              <a:t>cho</a:t>
            </a:r>
            <a:r>
              <a:rPr lang="en-US" sz="3600" dirty="0">
                <a:latin typeface="UTM Avo" panose="02040603050506020204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UTM Avo" panose="02040603050506020204"/>
                <a:ea typeface="Times New Roman" panose="02020603050405020304" pitchFamily="18" charset="0"/>
              </a:rPr>
              <a:t>nhận</a:t>
            </a:r>
            <a:r>
              <a:rPr lang="en-US" sz="3600" dirty="0">
                <a:latin typeface="UTM Avo" panose="02040603050506020204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UTM Avo" panose="02040603050506020204"/>
                <a:ea typeface="Times New Roman" panose="02020603050405020304" pitchFamily="18" charset="0"/>
              </a:rPr>
              <a:t>vật</a:t>
            </a:r>
            <a:r>
              <a:rPr lang="en-US" sz="3600" dirty="0">
                <a:latin typeface="UTM Avo" panose="02040603050506020204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UTM Avo" panose="02040603050506020204"/>
                <a:ea typeface="Times New Roman" panose="02020603050405020304" pitchFamily="18" charset="0"/>
              </a:rPr>
              <a:t>Mèo</a:t>
            </a:r>
            <a:r>
              <a:rPr lang="en-US" sz="3600" dirty="0">
                <a:latin typeface="UTM Avo" panose="02040603050506020204"/>
                <a:ea typeface="Times New Roman" panose="02020603050405020304" pitchFamily="18" charset="0"/>
              </a:rPr>
              <a:t> </a:t>
            </a:r>
          </a:p>
          <a:p>
            <a:pPr lvl="1" algn="just"/>
            <a:endParaRPr lang="en-US" sz="3600" b="1" dirty="0">
              <a:solidFill>
                <a:srgbClr val="002060"/>
              </a:solidFill>
              <a:latin typeface="UTM Avo" panose="02040603050506020204"/>
              <a:cs typeface="Times New Roman" panose="02020603050405020304" pitchFamily="18" charset="0"/>
            </a:endParaRPr>
          </a:p>
        </p:txBody>
      </p:sp>
      <p:sp>
        <p:nvSpPr>
          <p:cNvPr id="11" name="Freeform 7"/>
          <p:cNvSpPr/>
          <p:nvPr/>
        </p:nvSpPr>
        <p:spPr>
          <a:xfrm rot="2543518">
            <a:off x="11484497" y="6126865"/>
            <a:ext cx="1164276" cy="1203158"/>
          </a:xfrm>
          <a:custGeom>
            <a:avLst/>
            <a:gdLst/>
            <a:ahLst/>
            <a:cxnLst/>
            <a:rect l="l" t="t" r="r" b="b"/>
            <a:pathLst>
              <a:path w="3050975" h="3389972">
                <a:moveTo>
                  <a:pt x="0" y="0"/>
                </a:moveTo>
                <a:lnTo>
                  <a:pt x="3050975" y="0"/>
                </a:lnTo>
                <a:lnTo>
                  <a:pt x="3050975" y="3389972"/>
                </a:lnTo>
                <a:lnTo>
                  <a:pt x="0" y="33899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-290562" y="5891671"/>
            <a:ext cx="1160220" cy="1136049"/>
          </a:xfrm>
          <a:custGeom>
            <a:avLst/>
            <a:gdLst/>
            <a:ahLst/>
            <a:cxnLst/>
            <a:rect l="l" t="t" r="r" b="b"/>
            <a:pathLst>
              <a:path w="2096699" h="2053018">
                <a:moveTo>
                  <a:pt x="0" y="0"/>
                </a:moveTo>
                <a:lnTo>
                  <a:pt x="2096699" y="0"/>
                </a:lnTo>
                <a:lnTo>
                  <a:pt x="2096699" y="2053018"/>
                </a:lnTo>
                <a:lnTo>
                  <a:pt x="0" y="205301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1446743" y="-127029"/>
            <a:ext cx="1199228" cy="1049325"/>
          </a:xfrm>
          <a:custGeom>
            <a:avLst/>
            <a:gdLst/>
            <a:ahLst/>
            <a:cxnLst/>
            <a:rect l="l" t="t" r="r" b="b"/>
            <a:pathLst>
              <a:path w="2167193" h="1896294">
                <a:moveTo>
                  <a:pt x="0" y="0"/>
                </a:moveTo>
                <a:lnTo>
                  <a:pt x="2167193" y="0"/>
                </a:lnTo>
                <a:lnTo>
                  <a:pt x="2167193" y="1896294"/>
                </a:lnTo>
                <a:lnTo>
                  <a:pt x="0" y="189629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4" name="Rectangle 13"/>
          <p:cNvSpPr/>
          <p:nvPr/>
        </p:nvSpPr>
        <p:spPr>
          <a:xfrm>
            <a:off x="2023144" y="55605"/>
            <a:ext cx="827260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i="1" dirty="0" err="1">
                <a:latin typeface="UTM Avo" panose="02040603050506020204"/>
                <a:ea typeface="Arial" panose="020B0604020202020204" pitchFamily="34" charset="0"/>
                <a:cs typeface="Arial" pitchFamily="34" charset="0"/>
              </a:rPr>
              <a:t>Thứ</a:t>
            </a:r>
            <a:r>
              <a:rPr lang="en-US" sz="3600" i="1" dirty="0">
                <a:latin typeface="UTM Avo" panose="02040603050506020204"/>
                <a:ea typeface="Arial" panose="020B0604020202020204" pitchFamily="34" charset="0"/>
                <a:cs typeface="Arial" pitchFamily="34" charset="0"/>
              </a:rPr>
              <a:t> </a:t>
            </a:r>
            <a:r>
              <a:rPr lang="en-US" sz="3600" i="1" dirty="0" err="1">
                <a:latin typeface="UTM Avo" panose="02040603050506020204"/>
                <a:ea typeface="Arial" panose="020B0604020202020204" pitchFamily="34" charset="0"/>
                <a:cs typeface="Arial" pitchFamily="34" charset="0"/>
              </a:rPr>
              <a:t>tư</a:t>
            </a:r>
            <a:r>
              <a:rPr lang="en-US" sz="3600" i="1" dirty="0">
                <a:latin typeface="UTM Avo" panose="02040603050506020204"/>
                <a:ea typeface="Arial" panose="020B0604020202020204" pitchFamily="34" charset="0"/>
                <a:cs typeface="Arial" pitchFamily="34" charset="0"/>
              </a:rPr>
              <a:t> </a:t>
            </a:r>
            <a:r>
              <a:rPr lang="en-US" sz="3600" i="1" dirty="0" err="1">
                <a:latin typeface="UTM Avo" panose="02040603050506020204"/>
                <a:ea typeface="Arial" panose="020B0604020202020204" pitchFamily="34" charset="0"/>
                <a:cs typeface="Arial" pitchFamily="34" charset="0"/>
              </a:rPr>
              <a:t>ngày</a:t>
            </a:r>
            <a:r>
              <a:rPr lang="en-US" sz="3600" i="1" dirty="0">
                <a:latin typeface="UTM Avo" panose="02040603050506020204"/>
                <a:ea typeface="Arial" panose="020B0604020202020204" pitchFamily="34" charset="0"/>
                <a:cs typeface="Arial" pitchFamily="34" charset="0"/>
              </a:rPr>
              <a:t> 02 </a:t>
            </a:r>
            <a:r>
              <a:rPr lang="en-US" sz="3600" i="1" dirty="0" err="1">
                <a:latin typeface="UTM Avo" panose="02040603050506020204"/>
                <a:ea typeface="Arial" panose="020B0604020202020204" pitchFamily="34" charset="0"/>
                <a:cs typeface="Arial" pitchFamily="34" charset="0"/>
              </a:rPr>
              <a:t>tháng</a:t>
            </a:r>
            <a:r>
              <a:rPr lang="en-US" sz="3600" i="1" dirty="0">
                <a:latin typeface="UTM Avo" panose="02040603050506020204"/>
                <a:ea typeface="Arial" panose="020B0604020202020204" pitchFamily="34" charset="0"/>
                <a:cs typeface="Arial" pitchFamily="34" charset="0"/>
              </a:rPr>
              <a:t> 04 </a:t>
            </a:r>
            <a:r>
              <a:rPr lang="en-US" sz="3600" i="1" dirty="0" err="1">
                <a:latin typeface="UTM Avo" panose="02040603050506020204"/>
                <a:ea typeface="Arial" panose="020B0604020202020204" pitchFamily="34" charset="0"/>
                <a:cs typeface="Arial" pitchFamily="34" charset="0"/>
              </a:rPr>
              <a:t>năm</a:t>
            </a:r>
            <a:r>
              <a:rPr lang="en-US" sz="3600" i="1" dirty="0">
                <a:latin typeface="UTM Avo" panose="02040603050506020204"/>
                <a:ea typeface="Arial" panose="020B0604020202020204" pitchFamily="34" charset="0"/>
                <a:cs typeface="Arial" pitchFamily="34" charset="0"/>
              </a:rPr>
              <a:t> 2025</a:t>
            </a:r>
          </a:p>
          <a:p>
            <a:pPr algn="ctr"/>
            <a:r>
              <a:rPr lang="en-US" sz="3600" b="1" dirty="0">
                <a:ln w="1905"/>
                <a:solidFill>
                  <a:srgbClr val="FF66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UTM Avo" panose="02040603050506020204"/>
                <a:ea typeface="Arial" panose="020B0604020202020204" pitchFamily="34" charset="0"/>
                <a:cs typeface="Arial" pitchFamily="34" charset="0"/>
              </a:rPr>
              <a:t>Tin </a:t>
            </a:r>
            <a:r>
              <a:rPr lang="en-US" sz="3600" b="1" dirty="0" err="1">
                <a:ln w="1905"/>
                <a:solidFill>
                  <a:srgbClr val="FF66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UTM Avo" panose="02040603050506020204"/>
                <a:ea typeface="Arial" panose="020B0604020202020204" pitchFamily="34" charset="0"/>
                <a:cs typeface="Arial" pitchFamily="34" charset="0"/>
              </a:rPr>
              <a:t>học</a:t>
            </a:r>
            <a:endParaRPr lang="en-US" sz="3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/>
              <a:ea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035912" y="981290"/>
            <a:ext cx="12512331" cy="820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 err="1">
                <a:solidFill>
                  <a:srgbClr val="FF0000"/>
                </a:solidFill>
                <a:latin typeface="UTM Avo" panose="02040603050506020204"/>
                <a:ea typeface="Arial" panose="020B0604020202020204" pitchFamily="34" charset="0"/>
                <a:cs typeface="Arial" pitchFamily="34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/>
                <a:ea typeface="Arial" panose="020B0604020202020204" pitchFamily="34" charset="0"/>
                <a:cs typeface="Arial" pitchFamily="34" charset="0"/>
              </a:rPr>
              <a:t> 3: TẠO CHƯƠNG TRÌNH CÓ PHÔNG NỀN THAY ĐỔI</a:t>
            </a:r>
          </a:p>
        </p:txBody>
      </p:sp>
    </p:spTree>
    <p:extLst>
      <p:ext uri="{BB962C8B-B14F-4D97-AF65-F5344CB8AC3E}">
        <p14:creationId xmlns:p14="http://schemas.microsoft.com/office/powerpoint/2010/main" val="1319939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2"/>
          <p:cNvSpPr/>
          <p:nvPr/>
        </p:nvSpPr>
        <p:spPr>
          <a:xfrm>
            <a:off x="295540" y="254000"/>
            <a:ext cx="11735352" cy="6502400"/>
          </a:xfrm>
          <a:custGeom>
            <a:avLst/>
            <a:gdLst/>
            <a:ahLst/>
            <a:cxnLst/>
            <a:rect l="l" t="t" r="r" b="b"/>
            <a:pathLst>
              <a:path w="18297525" h="10287000">
                <a:moveTo>
                  <a:pt x="0" y="0"/>
                </a:moveTo>
                <a:lnTo>
                  <a:pt x="18297525" y="0"/>
                </a:lnTo>
                <a:lnTo>
                  <a:pt x="1829752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7"/>
          <p:cNvSpPr/>
          <p:nvPr/>
        </p:nvSpPr>
        <p:spPr>
          <a:xfrm rot="2543518">
            <a:off x="11484497" y="6126865"/>
            <a:ext cx="1164276" cy="1203158"/>
          </a:xfrm>
          <a:custGeom>
            <a:avLst/>
            <a:gdLst/>
            <a:ahLst/>
            <a:cxnLst/>
            <a:rect l="l" t="t" r="r" b="b"/>
            <a:pathLst>
              <a:path w="3050975" h="3389972">
                <a:moveTo>
                  <a:pt x="0" y="0"/>
                </a:moveTo>
                <a:lnTo>
                  <a:pt x="3050975" y="0"/>
                </a:lnTo>
                <a:lnTo>
                  <a:pt x="3050975" y="3389972"/>
                </a:lnTo>
                <a:lnTo>
                  <a:pt x="0" y="33899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-290562" y="5891671"/>
            <a:ext cx="1160220" cy="1136049"/>
          </a:xfrm>
          <a:custGeom>
            <a:avLst/>
            <a:gdLst/>
            <a:ahLst/>
            <a:cxnLst/>
            <a:rect l="l" t="t" r="r" b="b"/>
            <a:pathLst>
              <a:path w="2096699" h="2053018">
                <a:moveTo>
                  <a:pt x="0" y="0"/>
                </a:moveTo>
                <a:lnTo>
                  <a:pt x="2096699" y="0"/>
                </a:lnTo>
                <a:lnTo>
                  <a:pt x="2096699" y="2053018"/>
                </a:lnTo>
                <a:lnTo>
                  <a:pt x="0" y="205301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1446743" y="-127029"/>
            <a:ext cx="1199228" cy="1049325"/>
          </a:xfrm>
          <a:custGeom>
            <a:avLst/>
            <a:gdLst/>
            <a:ahLst/>
            <a:cxnLst/>
            <a:rect l="l" t="t" r="r" b="b"/>
            <a:pathLst>
              <a:path w="2167193" h="1896294">
                <a:moveTo>
                  <a:pt x="0" y="0"/>
                </a:moveTo>
                <a:lnTo>
                  <a:pt x="2167193" y="0"/>
                </a:lnTo>
                <a:lnTo>
                  <a:pt x="2167193" y="1896294"/>
                </a:lnTo>
                <a:lnTo>
                  <a:pt x="0" y="189629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5" name="Rectangle 14"/>
          <p:cNvSpPr/>
          <p:nvPr/>
        </p:nvSpPr>
        <p:spPr>
          <a:xfrm>
            <a:off x="513393" y="-79273"/>
            <a:ext cx="12512331" cy="820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 err="1">
                <a:solidFill>
                  <a:srgbClr val="FF0000"/>
                </a:solidFill>
                <a:latin typeface="UTM Avo" panose="02040603050506020204"/>
                <a:ea typeface="Arial" panose="020B0604020202020204" pitchFamily="34" charset="0"/>
                <a:cs typeface="Arial" pitchFamily="34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/>
                <a:ea typeface="Arial" panose="020B0604020202020204" pitchFamily="34" charset="0"/>
                <a:cs typeface="Arial" pitchFamily="34" charset="0"/>
              </a:rPr>
              <a:t> 3: TẠO CHƯƠNG TRÌNH CÓ PHÔNG NỀN THAY ĐỔI</a:t>
            </a:r>
          </a:p>
        </p:txBody>
      </p:sp>
      <p:sp>
        <p:nvSpPr>
          <p:cNvPr id="20" name="Rectangle 19"/>
          <p:cNvSpPr/>
          <p:nvPr/>
        </p:nvSpPr>
        <p:spPr>
          <a:xfrm>
            <a:off x="2016110" y="821825"/>
            <a:ext cx="30563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dirty="0" err="1" smtClean="0">
                <a:solidFill>
                  <a:srgbClr val="FF0000"/>
                </a:solidFill>
                <a:latin typeface="UTM Avo" panose="02040603050506020204"/>
                <a:cs typeface="Times New Roman" panose="02020603050405020304" pitchFamily="18" charset="0"/>
              </a:rPr>
              <a:t>Yêu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/>
                <a:cs typeface="Times New Roman" panose="02020603050405020304" pitchFamily="18" charset="0"/>
              </a:rPr>
              <a:t>cầu</a:t>
            </a:r>
            <a:endParaRPr lang="en-US" sz="4000" b="1" dirty="0">
              <a:solidFill>
                <a:srgbClr val="FF0000"/>
              </a:solidFill>
              <a:latin typeface="UTM Avo" panose="02040603050506020204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363585" y="882387"/>
            <a:ext cx="30563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dirty="0" err="1">
                <a:solidFill>
                  <a:srgbClr val="FF0000"/>
                </a:solidFill>
                <a:latin typeface="UTM Avo" panose="02040603050506020204"/>
                <a:cs typeface="Times New Roman" panose="02020603050405020304" pitchFamily="18" charset="0"/>
              </a:rPr>
              <a:t>Kịch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/>
                <a:cs typeface="Times New Roman" panose="02020603050405020304" pitchFamily="18" charset="0"/>
              </a:rPr>
              <a:t>bản</a:t>
            </a:r>
            <a:endParaRPr lang="en-US" sz="4000" b="1" dirty="0">
              <a:solidFill>
                <a:srgbClr val="FF0000"/>
              </a:solidFill>
              <a:latin typeface="UTM Avo" panose="02040603050506020204"/>
              <a:cs typeface="Times New Roman" panose="02020603050405020304" pitchFamily="18" charset="0"/>
            </a:endParaRPr>
          </a:p>
        </p:txBody>
      </p:sp>
      <p:sp>
        <p:nvSpPr>
          <p:cNvPr id="22" name="Right Arrow 21"/>
          <p:cNvSpPr/>
          <p:nvPr/>
        </p:nvSpPr>
        <p:spPr>
          <a:xfrm>
            <a:off x="4937821" y="3533242"/>
            <a:ext cx="561203" cy="535578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6025945" y="1784356"/>
            <a:ext cx="477566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latin typeface="UTM Avo" panose="02040603050506020204"/>
              </a:rPr>
              <a:t>1. </a:t>
            </a:r>
            <a:r>
              <a:rPr lang="en-US" sz="3200" dirty="0" err="1">
                <a:latin typeface="UTM Avo" panose="02040603050506020204"/>
              </a:rPr>
              <a:t>Mèo</a:t>
            </a:r>
            <a:r>
              <a:rPr lang="en-US" sz="3200" dirty="0">
                <a:latin typeface="UTM Avo" panose="02040603050506020204"/>
              </a:rPr>
              <a:t> </a:t>
            </a:r>
            <a:r>
              <a:rPr lang="en-US" sz="3200" dirty="0" err="1">
                <a:latin typeface="UTM Avo" panose="02040603050506020204"/>
              </a:rPr>
              <a:t>hiển</a:t>
            </a:r>
            <a:r>
              <a:rPr lang="en-US" sz="3200" dirty="0">
                <a:latin typeface="UTM Avo" panose="02040603050506020204"/>
              </a:rPr>
              <a:t> </a:t>
            </a:r>
            <a:r>
              <a:rPr lang="en-US" sz="3200" dirty="0" err="1">
                <a:latin typeface="UTM Avo" panose="02040603050506020204"/>
              </a:rPr>
              <a:t>thị</a:t>
            </a:r>
            <a:r>
              <a:rPr lang="en-US" sz="3200" dirty="0">
                <a:latin typeface="UTM Avo" panose="02040603050506020204"/>
              </a:rPr>
              <a:t> “</a:t>
            </a:r>
            <a:r>
              <a:rPr lang="en-US" sz="3200" dirty="0" err="1">
                <a:latin typeface="UTM Avo" panose="02040603050506020204"/>
              </a:rPr>
              <a:t>Xin</a:t>
            </a:r>
            <a:r>
              <a:rPr lang="en-US" sz="3200" dirty="0">
                <a:latin typeface="UTM Avo" panose="02040603050506020204"/>
              </a:rPr>
              <a:t> </a:t>
            </a:r>
            <a:r>
              <a:rPr lang="en-US" sz="3200" dirty="0" err="1">
                <a:latin typeface="UTM Avo" panose="02040603050506020204"/>
              </a:rPr>
              <a:t>chào</a:t>
            </a:r>
            <a:r>
              <a:rPr lang="en-US" sz="3200" dirty="0">
                <a:latin typeface="UTM Avo" panose="02040603050506020204"/>
              </a:rPr>
              <a:t>!”</a:t>
            </a:r>
          </a:p>
        </p:txBody>
      </p:sp>
      <p:sp>
        <p:nvSpPr>
          <p:cNvPr id="24" name="Rectangle 23"/>
          <p:cNvSpPr/>
          <p:nvPr/>
        </p:nvSpPr>
        <p:spPr>
          <a:xfrm>
            <a:off x="6025945" y="2126762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sz="3200" dirty="0">
              <a:latin typeface="UTM Avo" panose="02040603050506020204"/>
            </a:endParaRPr>
          </a:p>
          <a:p>
            <a:r>
              <a:rPr lang="en-US" sz="3200" dirty="0">
                <a:solidFill>
                  <a:srgbClr val="0070C0"/>
                </a:solidFill>
                <a:latin typeface="UTM Avo" panose="02040603050506020204"/>
              </a:rPr>
              <a:t>2.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/>
              </a:rPr>
              <a:t>Đổi</a:t>
            </a:r>
            <a:r>
              <a:rPr lang="en-US" sz="3200" dirty="0">
                <a:solidFill>
                  <a:srgbClr val="0070C0"/>
                </a:solidFill>
                <a:latin typeface="UTM Avo" panose="02040603050506020204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/>
              </a:rPr>
              <a:t>phông</a:t>
            </a:r>
            <a:r>
              <a:rPr lang="en-US" sz="3200" dirty="0">
                <a:solidFill>
                  <a:srgbClr val="0070C0"/>
                </a:solidFill>
                <a:latin typeface="UTM Avo" panose="02040603050506020204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/>
              </a:rPr>
              <a:t>nền</a:t>
            </a:r>
            <a:r>
              <a:rPr lang="en-US" sz="3200" dirty="0">
                <a:solidFill>
                  <a:srgbClr val="0070C0"/>
                </a:solidFill>
                <a:latin typeface="UTM Avo" panose="02040603050506020204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/>
              </a:rPr>
              <a:t>thành</a:t>
            </a:r>
            <a:r>
              <a:rPr lang="en-US" sz="3200" dirty="0">
                <a:solidFill>
                  <a:srgbClr val="0070C0"/>
                </a:solidFill>
                <a:latin typeface="UTM Avo" panose="02040603050506020204"/>
              </a:rPr>
              <a:t> </a:t>
            </a:r>
            <a:r>
              <a:rPr lang="en-US" sz="3200" i="1" dirty="0" err="1">
                <a:solidFill>
                  <a:srgbClr val="0070C0"/>
                </a:solidFill>
                <a:latin typeface="UTM Avo" panose="02040603050506020204"/>
              </a:rPr>
              <a:t>Biển</a:t>
            </a:r>
            <a:endParaRPr lang="en-US" sz="3200" i="1" dirty="0">
              <a:solidFill>
                <a:srgbClr val="0070C0"/>
              </a:solidFill>
              <a:latin typeface="UTM Avo" panose="02040603050506020204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055484" y="3262422"/>
            <a:ext cx="513834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UTM Avo" panose="02040603050506020204"/>
              </a:rPr>
              <a:t>3. </a:t>
            </a:r>
            <a:r>
              <a:rPr lang="en-US" sz="3200" dirty="0" err="1">
                <a:latin typeface="UTM Avo" panose="02040603050506020204"/>
              </a:rPr>
              <a:t>Mèo</a:t>
            </a:r>
            <a:r>
              <a:rPr lang="en-US" sz="3200" dirty="0">
                <a:latin typeface="UTM Avo" panose="02040603050506020204"/>
              </a:rPr>
              <a:t> </a:t>
            </a:r>
            <a:r>
              <a:rPr lang="en-US" sz="3200" dirty="0" err="1">
                <a:latin typeface="UTM Avo" panose="02040603050506020204"/>
              </a:rPr>
              <a:t>hiển</a:t>
            </a:r>
            <a:r>
              <a:rPr lang="en-US" sz="3200" dirty="0">
                <a:latin typeface="UTM Avo" panose="02040603050506020204"/>
              </a:rPr>
              <a:t> </a:t>
            </a:r>
            <a:r>
              <a:rPr lang="en-US" sz="3200" dirty="0" err="1">
                <a:latin typeface="UTM Avo" panose="02040603050506020204"/>
              </a:rPr>
              <a:t>thị</a:t>
            </a:r>
            <a:r>
              <a:rPr lang="en-US" sz="3200" dirty="0">
                <a:latin typeface="UTM Avo" panose="02040603050506020204"/>
              </a:rPr>
              <a:t>: “</a:t>
            </a:r>
            <a:r>
              <a:rPr lang="en-US" sz="3200" dirty="0" err="1">
                <a:latin typeface="UTM Avo" panose="02040603050506020204"/>
              </a:rPr>
              <a:t>Tớ</a:t>
            </a:r>
            <a:r>
              <a:rPr lang="en-US" sz="3200" dirty="0">
                <a:latin typeface="UTM Avo" panose="02040603050506020204"/>
              </a:rPr>
              <a:t> </a:t>
            </a:r>
            <a:r>
              <a:rPr lang="en-US" sz="3200" dirty="0" err="1">
                <a:latin typeface="UTM Avo" panose="02040603050506020204"/>
              </a:rPr>
              <a:t>thích</a:t>
            </a:r>
            <a:r>
              <a:rPr lang="en-US" sz="3200" dirty="0">
                <a:latin typeface="UTM Avo" panose="02040603050506020204"/>
              </a:rPr>
              <a:t> </a:t>
            </a:r>
            <a:r>
              <a:rPr lang="en-US" sz="3200" dirty="0" err="1">
                <a:latin typeface="UTM Avo" panose="02040603050506020204"/>
              </a:rPr>
              <a:t>Biển</a:t>
            </a:r>
            <a:r>
              <a:rPr lang="en-US" sz="3200" dirty="0">
                <a:latin typeface="UTM Avo" panose="02040603050506020204"/>
              </a:rPr>
              <a:t> </a:t>
            </a:r>
            <a:r>
              <a:rPr lang="en-US" sz="3200" dirty="0" err="1">
                <a:latin typeface="UTM Avo" panose="02040603050506020204"/>
              </a:rPr>
              <a:t>nhất</a:t>
            </a:r>
            <a:r>
              <a:rPr lang="en-US" sz="3200" dirty="0">
                <a:latin typeface="UTM Avo" panose="02040603050506020204"/>
              </a:rPr>
              <a:t>!” </a:t>
            </a:r>
            <a:r>
              <a:rPr lang="en-US" sz="3200" dirty="0" err="1">
                <a:latin typeface="UTM Avo" panose="02040603050506020204"/>
              </a:rPr>
              <a:t>trong</a:t>
            </a:r>
            <a:r>
              <a:rPr lang="en-US" sz="3200" dirty="0">
                <a:latin typeface="UTM Avo" panose="02040603050506020204"/>
              </a:rPr>
              <a:t> 3 </a:t>
            </a:r>
            <a:r>
              <a:rPr lang="en-US" sz="3200" dirty="0" err="1">
                <a:latin typeface="UTM Avo" panose="02040603050506020204"/>
              </a:rPr>
              <a:t>giây</a:t>
            </a:r>
            <a:endParaRPr lang="en-US" sz="3200" dirty="0">
              <a:latin typeface="UTM Avo" panose="02040603050506020204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055484" y="4398082"/>
            <a:ext cx="567251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latin typeface="UTM Avo" panose="02040603050506020204"/>
              </a:rPr>
              <a:t>4.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/>
              </a:rPr>
              <a:t>Đổi</a:t>
            </a:r>
            <a:r>
              <a:rPr lang="en-US" sz="3200" dirty="0">
                <a:solidFill>
                  <a:srgbClr val="0070C0"/>
                </a:solidFill>
                <a:latin typeface="UTM Avo" panose="02040603050506020204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/>
              </a:rPr>
              <a:t>phông</a:t>
            </a:r>
            <a:r>
              <a:rPr lang="en-US" sz="3200" dirty="0">
                <a:solidFill>
                  <a:srgbClr val="0070C0"/>
                </a:solidFill>
                <a:latin typeface="UTM Avo" panose="02040603050506020204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/>
              </a:rPr>
              <a:t>nền</a:t>
            </a:r>
            <a:r>
              <a:rPr lang="en-US" sz="3200" dirty="0">
                <a:solidFill>
                  <a:srgbClr val="0070C0"/>
                </a:solidFill>
                <a:latin typeface="UTM Avo" panose="02040603050506020204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/>
              </a:rPr>
              <a:t>thành</a:t>
            </a:r>
            <a:r>
              <a:rPr lang="en-US" sz="3200" dirty="0">
                <a:solidFill>
                  <a:srgbClr val="0070C0"/>
                </a:solidFill>
                <a:latin typeface="UTM Avo" panose="02040603050506020204"/>
              </a:rPr>
              <a:t> </a:t>
            </a:r>
            <a:r>
              <a:rPr lang="en-US" sz="3200" i="1" dirty="0" err="1">
                <a:solidFill>
                  <a:srgbClr val="0070C0"/>
                </a:solidFill>
                <a:latin typeface="UTM Avo" panose="02040603050506020204"/>
              </a:rPr>
              <a:t>Bắc</a:t>
            </a:r>
            <a:r>
              <a:rPr lang="en-US" sz="3200" i="1" dirty="0">
                <a:solidFill>
                  <a:srgbClr val="0070C0"/>
                </a:solidFill>
                <a:latin typeface="UTM Avo" panose="02040603050506020204"/>
              </a:rPr>
              <a:t> </a:t>
            </a:r>
            <a:r>
              <a:rPr lang="en-US" sz="3200" i="1" dirty="0" err="1">
                <a:solidFill>
                  <a:srgbClr val="0070C0"/>
                </a:solidFill>
                <a:latin typeface="UTM Avo" panose="02040603050506020204"/>
              </a:rPr>
              <a:t>cực</a:t>
            </a:r>
            <a:endParaRPr lang="en-US" sz="3200" i="1" dirty="0">
              <a:solidFill>
                <a:srgbClr val="0070C0"/>
              </a:solidFill>
              <a:latin typeface="UTM Avo" panose="02040603050506020204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055484" y="5099741"/>
            <a:ext cx="519742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UTM Avo" panose="02040603050506020204"/>
              </a:rPr>
              <a:t>5. </a:t>
            </a:r>
            <a:r>
              <a:rPr lang="en-US" sz="3200" dirty="0" err="1">
                <a:latin typeface="UTM Avo" panose="02040603050506020204"/>
              </a:rPr>
              <a:t>Mèo</a:t>
            </a:r>
            <a:r>
              <a:rPr lang="en-US" sz="3200" dirty="0">
                <a:latin typeface="UTM Avo" panose="02040603050506020204"/>
              </a:rPr>
              <a:t> </a:t>
            </a:r>
            <a:r>
              <a:rPr lang="en-US" sz="3200" dirty="0" err="1">
                <a:latin typeface="UTM Avo" panose="02040603050506020204"/>
              </a:rPr>
              <a:t>hiển</a:t>
            </a:r>
            <a:r>
              <a:rPr lang="en-US" sz="3200" dirty="0">
                <a:latin typeface="UTM Avo" panose="02040603050506020204"/>
              </a:rPr>
              <a:t> </a:t>
            </a:r>
            <a:r>
              <a:rPr lang="en-US" sz="3200" dirty="0" err="1">
                <a:latin typeface="UTM Avo" panose="02040603050506020204"/>
              </a:rPr>
              <a:t>thị</a:t>
            </a:r>
            <a:r>
              <a:rPr lang="en-US" sz="3200" dirty="0">
                <a:latin typeface="UTM Avo" panose="02040603050506020204"/>
              </a:rPr>
              <a:t>: “</a:t>
            </a:r>
            <a:r>
              <a:rPr lang="en-US" sz="3200" dirty="0" err="1">
                <a:latin typeface="UTM Avo" panose="02040603050506020204"/>
              </a:rPr>
              <a:t>Và</a:t>
            </a:r>
            <a:r>
              <a:rPr lang="en-US" sz="3200" dirty="0">
                <a:latin typeface="UTM Avo" panose="02040603050506020204"/>
              </a:rPr>
              <a:t> </a:t>
            </a:r>
            <a:r>
              <a:rPr lang="en-US" sz="3200" dirty="0" err="1">
                <a:latin typeface="UTM Avo" panose="02040603050506020204"/>
              </a:rPr>
              <a:t>thích</a:t>
            </a:r>
            <a:r>
              <a:rPr lang="en-US" sz="3200" dirty="0">
                <a:latin typeface="UTM Avo" panose="02040603050506020204"/>
              </a:rPr>
              <a:t> </a:t>
            </a:r>
            <a:r>
              <a:rPr lang="en-US" sz="3200" dirty="0" err="1">
                <a:latin typeface="UTM Avo" panose="02040603050506020204"/>
              </a:rPr>
              <a:t>cả</a:t>
            </a:r>
            <a:r>
              <a:rPr lang="en-US" sz="3200" dirty="0">
                <a:latin typeface="UTM Avo" panose="02040603050506020204"/>
              </a:rPr>
              <a:t> </a:t>
            </a:r>
            <a:r>
              <a:rPr lang="en-US" sz="3200" dirty="0" err="1">
                <a:latin typeface="UTM Avo" panose="02040603050506020204"/>
              </a:rPr>
              <a:t>Bắc</a:t>
            </a:r>
            <a:r>
              <a:rPr lang="en-US" sz="3200" dirty="0">
                <a:latin typeface="UTM Avo" panose="02040603050506020204"/>
              </a:rPr>
              <a:t> </a:t>
            </a:r>
            <a:r>
              <a:rPr lang="en-US" sz="3200" dirty="0" err="1">
                <a:latin typeface="UTM Avo" panose="02040603050506020204"/>
              </a:rPr>
              <a:t>cực</a:t>
            </a:r>
            <a:r>
              <a:rPr lang="en-US" sz="3200" dirty="0">
                <a:latin typeface="UTM Avo" panose="02040603050506020204"/>
              </a:rPr>
              <a:t> </a:t>
            </a:r>
            <a:r>
              <a:rPr lang="en-US" sz="3200" dirty="0" err="1">
                <a:latin typeface="UTM Avo" panose="02040603050506020204"/>
              </a:rPr>
              <a:t>nữa</a:t>
            </a:r>
            <a:r>
              <a:rPr lang="en-US" sz="3200" dirty="0">
                <a:latin typeface="UTM Avo" panose="02040603050506020204"/>
              </a:rPr>
              <a:t>!” </a:t>
            </a:r>
            <a:r>
              <a:rPr lang="en-US" sz="3200" dirty="0" err="1">
                <a:latin typeface="UTM Avo" panose="02040603050506020204"/>
              </a:rPr>
              <a:t>trong</a:t>
            </a:r>
            <a:r>
              <a:rPr lang="en-US" sz="3200" dirty="0">
                <a:latin typeface="UTM Avo" panose="02040603050506020204"/>
              </a:rPr>
              <a:t> 3 </a:t>
            </a:r>
            <a:r>
              <a:rPr lang="en-US" sz="3200" dirty="0" err="1">
                <a:latin typeface="UTM Avo" panose="02040603050506020204"/>
              </a:rPr>
              <a:t>giây</a:t>
            </a:r>
            <a:endParaRPr lang="en-US" sz="3200" dirty="0">
              <a:latin typeface="UTM Avo" panose="02040603050506020204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1170" y="1498963"/>
            <a:ext cx="4444596" cy="4766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8285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/>
      <p:bldP spid="24" grpId="0"/>
      <p:bldP spid="25" grpId="0"/>
      <p:bldP spid="26" grpId="0"/>
      <p:bldP spid="2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" t="-3000" r="-2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2"/>
          <p:cNvSpPr/>
          <p:nvPr/>
        </p:nvSpPr>
        <p:spPr>
          <a:xfrm>
            <a:off x="206769" y="188686"/>
            <a:ext cx="11896461" cy="6502400"/>
          </a:xfrm>
          <a:custGeom>
            <a:avLst/>
            <a:gdLst/>
            <a:ahLst/>
            <a:cxnLst/>
            <a:rect l="l" t="t" r="r" b="b"/>
            <a:pathLst>
              <a:path w="18297525" h="10287000">
                <a:moveTo>
                  <a:pt x="0" y="0"/>
                </a:moveTo>
                <a:lnTo>
                  <a:pt x="18297525" y="0"/>
                </a:lnTo>
                <a:lnTo>
                  <a:pt x="1829752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9000"/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9210560"/>
              </p:ext>
            </p:extLst>
          </p:nvPr>
        </p:nvGraphicFramePr>
        <p:xfrm>
          <a:off x="140677" y="557643"/>
          <a:ext cx="11942465" cy="60955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89845">
                  <a:extLst>
                    <a:ext uri="{9D8B030D-6E8A-4147-A177-3AD203B41FA5}">
                      <a16:colId xmlns:a16="http://schemas.microsoft.com/office/drawing/2014/main" val="812408751"/>
                    </a:ext>
                  </a:extLst>
                </a:gridCol>
                <a:gridCol w="5352620">
                  <a:extLst>
                    <a:ext uri="{9D8B030D-6E8A-4147-A177-3AD203B41FA5}">
                      <a16:colId xmlns:a16="http://schemas.microsoft.com/office/drawing/2014/main" val="1121992854"/>
                    </a:ext>
                  </a:extLst>
                </a:gridCol>
              </a:tblGrid>
              <a:tr h="1003296">
                <a:tc>
                  <a:txBody>
                    <a:bodyPr/>
                    <a:lstStyle/>
                    <a:p>
                      <a:endParaRPr lang="en-US" sz="500" b="0" dirty="0" smtClean="0">
                        <a:solidFill>
                          <a:schemeClr val="tx1"/>
                        </a:solidFill>
                        <a:latin typeface="UTM Avo" panose="02040603050506020204"/>
                      </a:endParaRPr>
                    </a:p>
                    <a:p>
                      <a:r>
                        <a:rPr lang="en-US" sz="3200" b="0" dirty="0" err="1" smtClean="0">
                          <a:solidFill>
                            <a:schemeClr val="tx1"/>
                          </a:solidFill>
                          <a:latin typeface="UTM Avo" panose="02040603050506020204"/>
                        </a:rPr>
                        <a:t>Khi</a:t>
                      </a:r>
                      <a:r>
                        <a:rPr lang="en-US" sz="3200" b="0" dirty="0" smtClean="0">
                          <a:solidFill>
                            <a:schemeClr val="tx1"/>
                          </a:solidFill>
                          <a:latin typeface="UTM Avo" panose="02040603050506020204"/>
                        </a:rPr>
                        <a:t> </a:t>
                      </a:r>
                      <a:r>
                        <a:rPr lang="en-US" sz="3200" b="0" dirty="0" err="1" smtClean="0">
                          <a:solidFill>
                            <a:schemeClr val="tx1"/>
                          </a:solidFill>
                          <a:latin typeface="UTM Avo" panose="02040603050506020204"/>
                        </a:rPr>
                        <a:t>nháy</a:t>
                      </a:r>
                      <a:r>
                        <a:rPr lang="en-US" sz="3200" b="0" baseline="0" dirty="0" smtClean="0">
                          <a:solidFill>
                            <a:schemeClr val="tx1"/>
                          </a:solidFill>
                          <a:latin typeface="UTM Avo" panose="02040603050506020204"/>
                        </a:rPr>
                        <a:t> </a:t>
                      </a:r>
                      <a:r>
                        <a:rPr lang="en-US" sz="3200" b="0" baseline="0" dirty="0" err="1" smtClean="0">
                          <a:solidFill>
                            <a:schemeClr val="tx1"/>
                          </a:solidFill>
                          <a:latin typeface="UTM Avo" panose="02040603050506020204"/>
                        </a:rPr>
                        <a:t>chuột</a:t>
                      </a:r>
                      <a:r>
                        <a:rPr lang="en-US" sz="3200" b="0" baseline="0" dirty="0" smtClean="0">
                          <a:solidFill>
                            <a:schemeClr val="tx1"/>
                          </a:solidFill>
                          <a:latin typeface="UTM Avo" panose="02040603050506020204"/>
                        </a:rPr>
                        <a:t> </a:t>
                      </a:r>
                      <a:r>
                        <a:rPr lang="en-US" sz="3200" b="0" baseline="0" dirty="0" err="1" smtClean="0">
                          <a:solidFill>
                            <a:schemeClr val="tx1"/>
                          </a:solidFill>
                          <a:latin typeface="UTM Avo" panose="02040603050506020204"/>
                        </a:rPr>
                        <a:t>vào</a:t>
                      </a:r>
                      <a:r>
                        <a:rPr lang="en-US" sz="3200" b="0" baseline="0" dirty="0" smtClean="0">
                          <a:solidFill>
                            <a:schemeClr val="tx1"/>
                          </a:solidFill>
                          <a:latin typeface="UTM Avo" panose="02040603050506020204"/>
                        </a:rPr>
                        <a:t> </a:t>
                      </a:r>
                      <a:r>
                        <a:rPr lang="en-US" sz="3200" b="0" baseline="0" dirty="0" err="1" smtClean="0">
                          <a:solidFill>
                            <a:schemeClr val="tx1"/>
                          </a:solidFill>
                          <a:latin typeface="UTM Avo" panose="02040603050506020204"/>
                        </a:rPr>
                        <a:t>lá</a:t>
                      </a:r>
                      <a:r>
                        <a:rPr lang="en-US" sz="3200" b="0" baseline="0" dirty="0" smtClean="0">
                          <a:solidFill>
                            <a:schemeClr val="tx1"/>
                          </a:solidFill>
                          <a:latin typeface="UTM Avo" panose="02040603050506020204"/>
                        </a:rPr>
                        <a:t> </a:t>
                      </a:r>
                      <a:r>
                        <a:rPr lang="en-US" sz="3200" b="0" baseline="0" dirty="0" err="1" smtClean="0">
                          <a:solidFill>
                            <a:schemeClr val="tx1"/>
                          </a:solidFill>
                          <a:latin typeface="UTM Avo" panose="02040603050506020204"/>
                        </a:rPr>
                        <a:t>cờ</a:t>
                      </a:r>
                      <a:endParaRPr lang="en-US" sz="3200" b="0" dirty="0">
                        <a:solidFill>
                          <a:schemeClr val="tx1"/>
                        </a:solidFill>
                        <a:latin typeface="UTM Avo" panose="0204060305050602020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58335191"/>
                  </a:ext>
                </a:extLst>
              </a:tr>
              <a:tr h="1003296">
                <a:tc>
                  <a:txBody>
                    <a:bodyPr/>
                    <a:lstStyle/>
                    <a:p>
                      <a:endParaRPr lang="en-US" sz="500" b="0" dirty="0" smtClean="0">
                        <a:solidFill>
                          <a:schemeClr val="tx1"/>
                        </a:solidFill>
                        <a:latin typeface="UTM Avo" panose="02040603050506020204"/>
                      </a:endParaRPr>
                    </a:p>
                    <a:p>
                      <a:r>
                        <a:rPr lang="en-US" sz="3200" b="0" dirty="0" smtClean="0">
                          <a:solidFill>
                            <a:schemeClr val="tx1"/>
                          </a:solidFill>
                          <a:latin typeface="UTM Avo" panose="02040603050506020204"/>
                        </a:rPr>
                        <a:t>1. </a:t>
                      </a:r>
                      <a:r>
                        <a:rPr lang="en-US" sz="3200" b="0" baseline="0" dirty="0" err="1" smtClean="0">
                          <a:solidFill>
                            <a:schemeClr val="tx1"/>
                          </a:solidFill>
                          <a:latin typeface="UTM Avo" panose="02040603050506020204"/>
                        </a:rPr>
                        <a:t>Mèo</a:t>
                      </a:r>
                      <a:r>
                        <a:rPr lang="en-US" sz="3200" b="0" baseline="0" dirty="0" smtClean="0">
                          <a:solidFill>
                            <a:schemeClr val="tx1"/>
                          </a:solidFill>
                          <a:latin typeface="UTM Avo" panose="02040603050506020204"/>
                        </a:rPr>
                        <a:t> </a:t>
                      </a:r>
                      <a:r>
                        <a:rPr lang="en-US" sz="3200" b="0" baseline="0" dirty="0" err="1" smtClean="0">
                          <a:solidFill>
                            <a:schemeClr val="tx1"/>
                          </a:solidFill>
                          <a:latin typeface="UTM Avo" panose="02040603050506020204"/>
                        </a:rPr>
                        <a:t>hiển</a:t>
                      </a:r>
                      <a:r>
                        <a:rPr lang="en-US" sz="3200" b="0" baseline="0" dirty="0" smtClean="0">
                          <a:solidFill>
                            <a:schemeClr val="tx1"/>
                          </a:solidFill>
                          <a:latin typeface="UTM Avo" panose="02040603050506020204"/>
                        </a:rPr>
                        <a:t> </a:t>
                      </a:r>
                      <a:r>
                        <a:rPr lang="en-US" sz="3200" b="0" baseline="0" dirty="0" err="1" smtClean="0">
                          <a:solidFill>
                            <a:schemeClr val="tx1"/>
                          </a:solidFill>
                          <a:latin typeface="UTM Avo" panose="02040603050506020204"/>
                        </a:rPr>
                        <a:t>thị</a:t>
                      </a:r>
                      <a:r>
                        <a:rPr lang="en-US" sz="3200" b="0" baseline="0" dirty="0" smtClean="0">
                          <a:solidFill>
                            <a:schemeClr val="tx1"/>
                          </a:solidFill>
                          <a:latin typeface="UTM Avo" panose="02040603050506020204"/>
                        </a:rPr>
                        <a:t> “Xin </a:t>
                      </a:r>
                      <a:r>
                        <a:rPr lang="en-US" sz="3200" b="0" baseline="0" dirty="0" err="1" smtClean="0">
                          <a:solidFill>
                            <a:schemeClr val="tx1"/>
                          </a:solidFill>
                          <a:latin typeface="UTM Avo" panose="02040603050506020204"/>
                        </a:rPr>
                        <a:t>chào</a:t>
                      </a:r>
                      <a:r>
                        <a:rPr lang="en-US" sz="3200" b="0" baseline="0" dirty="0" smtClean="0">
                          <a:solidFill>
                            <a:schemeClr val="tx1"/>
                          </a:solidFill>
                          <a:latin typeface="UTM Avo" panose="02040603050506020204"/>
                        </a:rPr>
                        <a:t>!”</a:t>
                      </a:r>
                      <a:endParaRPr lang="en-US" sz="3200" b="0" dirty="0">
                        <a:solidFill>
                          <a:schemeClr val="tx1"/>
                        </a:solidFill>
                        <a:latin typeface="UTM Avo" panose="0204060305050602020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 b="0" dirty="0">
                        <a:latin typeface="UTM Avo" panose="0204060305050602020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21542601"/>
                  </a:ext>
                </a:extLst>
              </a:tr>
              <a:tr h="1003296">
                <a:tc>
                  <a:txBody>
                    <a:bodyPr/>
                    <a:lstStyle/>
                    <a:p>
                      <a:endParaRPr lang="en-US" sz="500" b="0" dirty="0" smtClean="0">
                        <a:solidFill>
                          <a:schemeClr val="tx1"/>
                        </a:solidFill>
                        <a:latin typeface="UTM Avo" panose="02040603050506020204"/>
                      </a:endParaRPr>
                    </a:p>
                    <a:p>
                      <a:r>
                        <a:rPr lang="en-US" sz="3200" b="0" dirty="0" smtClean="0">
                          <a:solidFill>
                            <a:schemeClr val="tx1"/>
                          </a:solidFill>
                          <a:latin typeface="UTM Avo" panose="02040603050506020204"/>
                        </a:rPr>
                        <a:t>2. </a:t>
                      </a:r>
                      <a:r>
                        <a:rPr lang="en-US" sz="3200" b="0" dirty="0" err="1" smtClean="0">
                          <a:solidFill>
                            <a:schemeClr val="tx1"/>
                          </a:solidFill>
                          <a:latin typeface="UTM Avo" panose="02040603050506020204"/>
                        </a:rPr>
                        <a:t>Đổi</a:t>
                      </a:r>
                      <a:r>
                        <a:rPr lang="en-US" sz="3200" b="0" baseline="0" dirty="0" smtClean="0">
                          <a:solidFill>
                            <a:schemeClr val="tx1"/>
                          </a:solidFill>
                          <a:latin typeface="UTM Avo" panose="02040603050506020204"/>
                        </a:rPr>
                        <a:t> </a:t>
                      </a:r>
                      <a:r>
                        <a:rPr lang="en-US" sz="3200" b="0" baseline="0" dirty="0" err="1" smtClean="0">
                          <a:solidFill>
                            <a:schemeClr val="tx1"/>
                          </a:solidFill>
                          <a:latin typeface="UTM Avo" panose="02040603050506020204"/>
                        </a:rPr>
                        <a:t>phông</a:t>
                      </a:r>
                      <a:r>
                        <a:rPr lang="en-US" sz="3200" b="0" baseline="0" dirty="0" smtClean="0">
                          <a:solidFill>
                            <a:schemeClr val="tx1"/>
                          </a:solidFill>
                          <a:latin typeface="UTM Avo" panose="02040603050506020204"/>
                        </a:rPr>
                        <a:t> </a:t>
                      </a:r>
                      <a:r>
                        <a:rPr lang="en-US" sz="3200" b="0" baseline="0" dirty="0" err="1" smtClean="0">
                          <a:solidFill>
                            <a:schemeClr val="tx1"/>
                          </a:solidFill>
                          <a:latin typeface="UTM Avo" panose="02040603050506020204"/>
                        </a:rPr>
                        <a:t>nền</a:t>
                      </a:r>
                      <a:r>
                        <a:rPr lang="en-US" sz="3200" b="0" baseline="0" dirty="0" smtClean="0">
                          <a:solidFill>
                            <a:schemeClr val="tx1"/>
                          </a:solidFill>
                          <a:latin typeface="UTM Avo" panose="02040603050506020204"/>
                        </a:rPr>
                        <a:t> </a:t>
                      </a:r>
                      <a:r>
                        <a:rPr lang="en-US" sz="3200" b="0" baseline="0" dirty="0" err="1" smtClean="0">
                          <a:solidFill>
                            <a:schemeClr val="tx1"/>
                          </a:solidFill>
                          <a:latin typeface="UTM Avo" panose="02040603050506020204"/>
                        </a:rPr>
                        <a:t>thành</a:t>
                      </a:r>
                      <a:r>
                        <a:rPr lang="en-US" sz="3200" b="0" baseline="0" dirty="0" smtClean="0">
                          <a:solidFill>
                            <a:schemeClr val="tx1"/>
                          </a:solidFill>
                          <a:latin typeface="UTM Avo" panose="02040603050506020204"/>
                        </a:rPr>
                        <a:t> </a:t>
                      </a:r>
                      <a:r>
                        <a:rPr lang="en-US" sz="3200" b="0" i="1" baseline="0" dirty="0" err="1" smtClean="0">
                          <a:solidFill>
                            <a:schemeClr val="tx1"/>
                          </a:solidFill>
                          <a:latin typeface="UTM Avo" panose="02040603050506020204"/>
                        </a:rPr>
                        <a:t>Biển</a:t>
                      </a:r>
                      <a:endParaRPr lang="en-US" sz="3200" b="0" i="1" dirty="0">
                        <a:solidFill>
                          <a:schemeClr val="tx1"/>
                        </a:solidFill>
                        <a:latin typeface="UTM Avo" panose="0204060305050602020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 b="0" dirty="0">
                        <a:latin typeface="UTM Avo" panose="0204060305050602020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70506546"/>
                  </a:ext>
                </a:extLst>
              </a:tr>
              <a:tr h="1119922">
                <a:tc>
                  <a:txBody>
                    <a:bodyPr/>
                    <a:lstStyle/>
                    <a:p>
                      <a:r>
                        <a:rPr lang="en-US" sz="3200" b="0" dirty="0" smtClean="0">
                          <a:solidFill>
                            <a:schemeClr val="tx1"/>
                          </a:solidFill>
                          <a:latin typeface="UTM Avo" panose="02040603050506020204"/>
                        </a:rPr>
                        <a:t>3. </a:t>
                      </a:r>
                      <a:r>
                        <a:rPr lang="en-US" sz="3200" b="0" baseline="0" dirty="0" err="1" smtClean="0">
                          <a:solidFill>
                            <a:schemeClr val="tx1"/>
                          </a:solidFill>
                          <a:latin typeface="UTM Avo" panose="02040603050506020204"/>
                        </a:rPr>
                        <a:t>Mèo</a:t>
                      </a:r>
                      <a:r>
                        <a:rPr lang="en-US" sz="3200" b="0" baseline="0" dirty="0" smtClean="0">
                          <a:solidFill>
                            <a:schemeClr val="tx1"/>
                          </a:solidFill>
                          <a:latin typeface="UTM Avo" panose="02040603050506020204"/>
                        </a:rPr>
                        <a:t> </a:t>
                      </a:r>
                      <a:r>
                        <a:rPr lang="en-US" sz="3200" b="0" baseline="0" dirty="0" err="1" smtClean="0">
                          <a:solidFill>
                            <a:schemeClr val="tx1"/>
                          </a:solidFill>
                          <a:latin typeface="UTM Avo" panose="02040603050506020204"/>
                        </a:rPr>
                        <a:t>hiển</a:t>
                      </a:r>
                      <a:r>
                        <a:rPr lang="en-US" sz="3200" b="0" baseline="0" dirty="0" smtClean="0">
                          <a:solidFill>
                            <a:schemeClr val="tx1"/>
                          </a:solidFill>
                          <a:latin typeface="UTM Avo" panose="02040603050506020204"/>
                        </a:rPr>
                        <a:t> </a:t>
                      </a:r>
                      <a:r>
                        <a:rPr lang="en-US" sz="3200" b="0" baseline="0" dirty="0" err="1" smtClean="0">
                          <a:solidFill>
                            <a:schemeClr val="tx1"/>
                          </a:solidFill>
                          <a:latin typeface="UTM Avo" panose="02040603050506020204"/>
                        </a:rPr>
                        <a:t>thị</a:t>
                      </a:r>
                      <a:r>
                        <a:rPr lang="en-US" sz="3200" b="0" baseline="0" dirty="0" smtClean="0">
                          <a:solidFill>
                            <a:schemeClr val="tx1"/>
                          </a:solidFill>
                          <a:latin typeface="UTM Avo" panose="02040603050506020204"/>
                        </a:rPr>
                        <a:t>: “</a:t>
                      </a:r>
                      <a:r>
                        <a:rPr lang="en-US" sz="3200" b="0" baseline="0" dirty="0" err="1" smtClean="0">
                          <a:solidFill>
                            <a:schemeClr val="tx1"/>
                          </a:solidFill>
                          <a:latin typeface="UTM Avo" panose="02040603050506020204"/>
                        </a:rPr>
                        <a:t>Tớ</a:t>
                      </a:r>
                      <a:r>
                        <a:rPr lang="en-US" sz="3200" b="0" baseline="0" dirty="0" smtClean="0">
                          <a:solidFill>
                            <a:schemeClr val="tx1"/>
                          </a:solidFill>
                          <a:latin typeface="UTM Avo" panose="02040603050506020204"/>
                        </a:rPr>
                        <a:t> </a:t>
                      </a:r>
                      <a:r>
                        <a:rPr lang="en-US" sz="3200" b="0" baseline="0" dirty="0" err="1" smtClean="0">
                          <a:solidFill>
                            <a:schemeClr val="tx1"/>
                          </a:solidFill>
                          <a:latin typeface="UTM Avo" panose="02040603050506020204"/>
                        </a:rPr>
                        <a:t>thích</a:t>
                      </a:r>
                      <a:r>
                        <a:rPr lang="en-US" sz="3200" b="0" baseline="0" dirty="0" smtClean="0">
                          <a:solidFill>
                            <a:schemeClr val="tx1"/>
                          </a:solidFill>
                          <a:latin typeface="UTM Avo" panose="02040603050506020204"/>
                        </a:rPr>
                        <a:t> </a:t>
                      </a:r>
                      <a:r>
                        <a:rPr lang="en-US" sz="3200" b="0" baseline="0" dirty="0" err="1" smtClean="0">
                          <a:solidFill>
                            <a:schemeClr val="tx1"/>
                          </a:solidFill>
                          <a:latin typeface="UTM Avo" panose="02040603050506020204"/>
                        </a:rPr>
                        <a:t>Biển</a:t>
                      </a:r>
                      <a:r>
                        <a:rPr lang="en-US" sz="3200" b="0" baseline="0" dirty="0" smtClean="0">
                          <a:solidFill>
                            <a:schemeClr val="tx1"/>
                          </a:solidFill>
                          <a:latin typeface="UTM Avo" panose="02040603050506020204"/>
                        </a:rPr>
                        <a:t> </a:t>
                      </a:r>
                      <a:r>
                        <a:rPr lang="en-US" sz="3200" b="0" baseline="0" dirty="0" err="1" smtClean="0">
                          <a:solidFill>
                            <a:schemeClr val="tx1"/>
                          </a:solidFill>
                          <a:latin typeface="UTM Avo" panose="02040603050506020204"/>
                        </a:rPr>
                        <a:t>nhất</a:t>
                      </a:r>
                      <a:r>
                        <a:rPr lang="en-US" sz="3200" b="0" baseline="0" dirty="0" smtClean="0">
                          <a:solidFill>
                            <a:schemeClr val="tx1"/>
                          </a:solidFill>
                          <a:latin typeface="UTM Avo" panose="02040603050506020204"/>
                        </a:rPr>
                        <a:t>!” </a:t>
                      </a:r>
                      <a:r>
                        <a:rPr lang="en-US" sz="3200" b="0" baseline="0" dirty="0" err="1" smtClean="0">
                          <a:solidFill>
                            <a:schemeClr val="tx1"/>
                          </a:solidFill>
                          <a:latin typeface="UTM Avo" panose="02040603050506020204"/>
                        </a:rPr>
                        <a:t>trong</a:t>
                      </a:r>
                      <a:r>
                        <a:rPr lang="en-US" sz="3200" b="0" baseline="0" dirty="0" smtClean="0">
                          <a:solidFill>
                            <a:schemeClr val="tx1"/>
                          </a:solidFill>
                          <a:latin typeface="UTM Avo" panose="02040603050506020204"/>
                        </a:rPr>
                        <a:t> 3 </a:t>
                      </a:r>
                      <a:r>
                        <a:rPr lang="en-US" sz="3200" b="0" baseline="0" dirty="0" err="1" smtClean="0">
                          <a:solidFill>
                            <a:schemeClr val="tx1"/>
                          </a:solidFill>
                          <a:latin typeface="UTM Avo" panose="02040603050506020204"/>
                        </a:rPr>
                        <a:t>giây</a:t>
                      </a:r>
                      <a:endParaRPr lang="en-US" sz="1000" b="0" baseline="0" dirty="0" smtClean="0">
                        <a:solidFill>
                          <a:schemeClr val="tx1"/>
                        </a:solidFill>
                        <a:latin typeface="UTM Avo" panose="02040603050506020204"/>
                      </a:endParaRPr>
                    </a:p>
                    <a:p>
                      <a:endParaRPr lang="en-US" sz="500" b="0" dirty="0">
                        <a:solidFill>
                          <a:schemeClr val="tx1"/>
                        </a:solidFill>
                        <a:latin typeface="UTM Avo" panose="0204060305050602020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 b="0" dirty="0">
                        <a:latin typeface="UTM Avo" panose="0204060305050602020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15705030"/>
                  </a:ext>
                </a:extLst>
              </a:tr>
              <a:tr h="875905">
                <a:tc>
                  <a:txBody>
                    <a:bodyPr/>
                    <a:lstStyle/>
                    <a:p>
                      <a:endParaRPr lang="en-US" sz="500" b="0" dirty="0" smtClean="0">
                        <a:solidFill>
                          <a:schemeClr val="tx1"/>
                        </a:solidFill>
                        <a:latin typeface="UTM Avo" panose="02040603050506020204"/>
                      </a:endParaRPr>
                    </a:p>
                    <a:p>
                      <a:r>
                        <a:rPr lang="en-US" sz="3200" b="0" dirty="0" smtClean="0">
                          <a:solidFill>
                            <a:schemeClr val="tx1"/>
                          </a:solidFill>
                          <a:latin typeface="UTM Avo" panose="02040603050506020204"/>
                        </a:rPr>
                        <a:t>4. </a:t>
                      </a:r>
                      <a:r>
                        <a:rPr lang="en-US" sz="3200" b="0" dirty="0" err="1" smtClean="0">
                          <a:solidFill>
                            <a:schemeClr val="tx1"/>
                          </a:solidFill>
                          <a:latin typeface="UTM Avo" panose="02040603050506020204"/>
                        </a:rPr>
                        <a:t>Đổi</a:t>
                      </a:r>
                      <a:r>
                        <a:rPr lang="en-US" sz="3200" b="0" baseline="0" dirty="0" smtClean="0">
                          <a:solidFill>
                            <a:schemeClr val="tx1"/>
                          </a:solidFill>
                          <a:latin typeface="UTM Avo" panose="02040603050506020204"/>
                        </a:rPr>
                        <a:t> </a:t>
                      </a:r>
                      <a:r>
                        <a:rPr lang="en-US" sz="3200" b="0" baseline="0" dirty="0" err="1" smtClean="0">
                          <a:solidFill>
                            <a:schemeClr val="tx1"/>
                          </a:solidFill>
                          <a:latin typeface="UTM Avo" panose="02040603050506020204"/>
                        </a:rPr>
                        <a:t>phông</a:t>
                      </a:r>
                      <a:r>
                        <a:rPr lang="en-US" sz="3200" b="0" baseline="0" dirty="0" smtClean="0">
                          <a:solidFill>
                            <a:schemeClr val="tx1"/>
                          </a:solidFill>
                          <a:latin typeface="UTM Avo" panose="02040603050506020204"/>
                        </a:rPr>
                        <a:t> </a:t>
                      </a:r>
                      <a:r>
                        <a:rPr lang="en-US" sz="3200" b="0" baseline="0" dirty="0" err="1" smtClean="0">
                          <a:solidFill>
                            <a:schemeClr val="tx1"/>
                          </a:solidFill>
                          <a:latin typeface="UTM Avo" panose="02040603050506020204"/>
                        </a:rPr>
                        <a:t>nền</a:t>
                      </a:r>
                      <a:r>
                        <a:rPr lang="en-US" sz="3200" b="0" baseline="0" dirty="0" smtClean="0">
                          <a:solidFill>
                            <a:schemeClr val="tx1"/>
                          </a:solidFill>
                          <a:latin typeface="UTM Avo" panose="02040603050506020204"/>
                        </a:rPr>
                        <a:t> </a:t>
                      </a:r>
                      <a:r>
                        <a:rPr lang="en-US" sz="3200" b="0" baseline="0" dirty="0" err="1" smtClean="0">
                          <a:solidFill>
                            <a:schemeClr val="tx1"/>
                          </a:solidFill>
                          <a:latin typeface="UTM Avo" panose="02040603050506020204"/>
                        </a:rPr>
                        <a:t>thành</a:t>
                      </a:r>
                      <a:r>
                        <a:rPr lang="en-US" sz="3200" b="0" baseline="0" dirty="0" smtClean="0">
                          <a:solidFill>
                            <a:schemeClr val="tx1"/>
                          </a:solidFill>
                          <a:latin typeface="UTM Avo" panose="02040603050506020204"/>
                        </a:rPr>
                        <a:t> </a:t>
                      </a:r>
                      <a:r>
                        <a:rPr lang="en-US" sz="3200" b="0" i="1" baseline="0" dirty="0" err="1" smtClean="0">
                          <a:solidFill>
                            <a:schemeClr val="tx1"/>
                          </a:solidFill>
                          <a:latin typeface="UTM Avo" panose="02040603050506020204"/>
                        </a:rPr>
                        <a:t>Bắc</a:t>
                      </a:r>
                      <a:r>
                        <a:rPr lang="en-US" sz="3200" b="0" i="1" baseline="0" dirty="0" smtClean="0">
                          <a:solidFill>
                            <a:schemeClr val="tx1"/>
                          </a:solidFill>
                          <a:latin typeface="UTM Avo" panose="02040603050506020204"/>
                        </a:rPr>
                        <a:t> </a:t>
                      </a:r>
                      <a:r>
                        <a:rPr lang="en-US" sz="3200" b="0" i="1" baseline="0" dirty="0" err="1" smtClean="0">
                          <a:solidFill>
                            <a:schemeClr val="tx1"/>
                          </a:solidFill>
                          <a:latin typeface="UTM Avo" panose="02040603050506020204"/>
                        </a:rPr>
                        <a:t>cực</a:t>
                      </a:r>
                      <a:endParaRPr lang="en-US" sz="3200" b="0" i="1" dirty="0">
                        <a:solidFill>
                          <a:schemeClr val="tx1"/>
                        </a:solidFill>
                        <a:latin typeface="UTM Avo" panose="0204060305050602020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 b="0" dirty="0">
                        <a:latin typeface="UTM Avo" panose="0204060305050602020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58700539"/>
                  </a:ext>
                </a:extLst>
              </a:tr>
              <a:tr h="1045260">
                <a:tc>
                  <a:txBody>
                    <a:bodyPr/>
                    <a:lstStyle/>
                    <a:p>
                      <a:r>
                        <a:rPr lang="en-US" sz="3200" b="0" dirty="0" smtClean="0">
                          <a:solidFill>
                            <a:schemeClr val="tx1"/>
                          </a:solidFill>
                          <a:latin typeface="UTM Avo" panose="02040603050506020204"/>
                        </a:rPr>
                        <a:t>5. </a:t>
                      </a:r>
                      <a:r>
                        <a:rPr lang="en-US" sz="3200" b="0" dirty="0" err="1" smtClean="0">
                          <a:solidFill>
                            <a:schemeClr val="tx1"/>
                          </a:solidFill>
                          <a:latin typeface="UTM Avo" panose="02040603050506020204"/>
                        </a:rPr>
                        <a:t>Mèo</a:t>
                      </a:r>
                      <a:r>
                        <a:rPr lang="en-US" sz="3200" b="0" baseline="0" dirty="0" smtClean="0">
                          <a:solidFill>
                            <a:schemeClr val="tx1"/>
                          </a:solidFill>
                          <a:latin typeface="UTM Avo" panose="02040603050506020204"/>
                        </a:rPr>
                        <a:t> </a:t>
                      </a:r>
                      <a:r>
                        <a:rPr lang="en-US" sz="3200" b="0" baseline="0" dirty="0" err="1" smtClean="0">
                          <a:solidFill>
                            <a:schemeClr val="tx1"/>
                          </a:solidFill>
                          <a:latin typeface="UTM Avo" panose="02040603050506020204"/>
                        </a:rPr>
                        <a:t>hiển</a:t>
                      </a:r>
                      <a:r>
                        <a:rPr lang="en-US" sz="3200" b="0" baseline="0" dirty="0" smtClean="0">
                          <a:solidFill>
                            <a:schemeClr val="tx1"/>
                          </a:solidFill>
                          <a:latin typeface="UTM Avo" panose="02040603050506020204"/>
                        </a:rPr>
                        <a:t> </a:t>
                      </a:r>
                      <a:r>
                        <a:rPr lang="en-US" sz="3200" b="0" baseline="0" dirty="0" err="1" smtClean="0">
                          <a:solidFill>
                            <a:schemeClr val="tx1"/>
                          </a:solidFill>
                          <a:latin typeface="UTM Avo" panose="02040603050506020204"/>
                        </a:rPr>
                        <a:t>thị</a:t>
                      </a:r>
                      <a:r>
                        <a:rPr lang="en-US" sz="3200" b="0" baseline="0" dirty="0" smtClean="0">
                          <a:solidFill>
                            <a:schemeClr val="tx1"/>
                          </a:solidFill>
                          <a:latin typeface="UTM Avo" panose="02040603050506020204"/>
                        </a:rPr>
                        <a:t>: “</a:t>
                      </a:r>
                      <a:r>
                        <a:rPr lang="en-US" sz="3200" b="0" baseline="0" dirty="0" err="1" smtClean="0">
                          <a:solidFill>
                            <a:schemeClr val="tx1"/>
                          </a:solidFill>
                          <a:latin typeface="UTM Avo" panose="02040603050506020204"/>
                        </a:rPr>
                        <a:t>Và</a:t>
                      </a:r>
                      <a:r>
                        <a:rPr lang="en-US" sz="3200" b="0" baseline="0" dirty="0" smtClean="0">
                          <a:solidFill>
                            <a:schemeClr val="tx1"/>
                          </a:solidFill>
                          <a:latin typeface="UTM Avo" panose="02040603050506020204"/>
                        </a:rPr>
                        <a:t> </a:t>
                      </a:r>
                      <a:r>
                        <a:rPr lang="en-US" sz="3200" b="0" baseline="0" dirty="0" err="1" smtClean="0">
                          <a:solidFill>
                            <a:schemeClr val="tx1"/>
                          </a:solidFill>
                          <a:latin typeface="UTM Avo" panose="02040603050506020204"/>
                        </a:rPr>
                        <a:t>thích</a:t>
                      </a:r>
                      <a:r>
                        <a:rPr lang="en-US" sz="3200" b="0" baseline="0" dirty="0" smtClean="0">
                          <a:solidFill>
                            <a:schemeClr val="tx1"/>
                          </a:solidFill>
                          <a:latin typeface="UTM Avo" panose="02040603050506020204"/>
                        </a:rPr>
                        <a:t> </a:t>
                      </a:r>
                      <a:r>
                        <a:rPr lang="en-US" sz="3200" b="0" baseline="0" dirty="0" err="1" smtClean="0">
                          <a:solidFill>
                            <a:schemeClr val="tx1"/>
                          </a:solidFill>
                          <a:latin typeface="UTM Avo" panose="02040603050506020204"/>
                        </a:rPr>
                        <a:t>cả</a:t>
                      </a:r>
                      <a:r>
                        <a:rPr lang="en-US" sz="3200" b="0" baseline="0" dirty="0" smtClean="0">
                          <a:solidFill>
                            <a:schemeClr val="tx1"/>
                          </a:solidFill>
                          <a:latin typeface="UTM Avo" panose="02040603050506020204"/>
                        </a:rPr>
                        <a:t> </a:t>
                      </a:r>
                      <a:r>
                        <a:rPr lang="en-US" sz="3200" b="0" baseline="0" dirty="0" err="1" smtClean="0">
                          <a:solidFill>
                            <a:schemeClr val="tx1"/>
                          </a:solidFill>
                          <a:latin typeface="UTM Avo" panose="02040603050506020204"/>
                        </a:rPr>
                        <a:t>Bắc</a:t>
                      </a:r>
                      <a:r>
                        <a:rPr lang="en-US" sz="3200" b="0" baseline="0" dirty="0" smtClean="0">
                          <a:solidFill>
                            <a:schemeClr val="tx1"/>
                          </a:solidFill>
                          <a:latin typeface="UTM Avo" panose="02040603050506020204"/>
                        </a:rPr>
                        <a:t> </a:t>
                      </a:r>
                      <a:r>
                        <a:rPr lang="en-US" sz="3200" b="0" baseline="0" dirty="0" err="1" smtClean="0">
                          <a:solidFill>
                            <a:schemeClr val="tx1"/>
                          </a:solidFill>
                          <a:latin typeface="UTM Avo" panose="02040603050506020204"/>
                        </a:rPr>
                        <a:t>cực</a:t>
                      </a:r>
                      <a:r>
                        <a:rPr lang="en-US" sz="3200" b="0" baseline="0" dirty="0" smtClean="0">
                          <a:solidFill>
                            <a:schemeClr val="tx1"/>
                          </a:solidFill>
                          <a:latin typeface="UTM Avo" panose="02040603050506020204"/>
                        </a:rPr>
                        <a:t> </a:t>
                      </a:r>
                      <a:r>
                        <a:rPr lang="en-US" sz="3200" b="0" baseline="0" dirty="0" err="1" smtClean="0">
                          <a:solidFill>
                            <a:schemeClr val="tx1"/>
                          </a:solidFill>
                          <a:latin typeface="UTM Avo" panose="02040603050506020204"/>
                        </a:rPr>
                        <a:t>nữa</a:t>
                      </a:r>
                      <a:r>
                        <a:rPr lang="en-US" sz="3200" b="0" baseline="0" dirty="0" smtClean="0">
                          <a:solidFill>
                            <a:schemeClr val="tx1"/>
                          </a:solidFill>
                          <a:latin typeface="UTM Avo" panose="02040603050506020204"/>
                        </a:rPr>
                        <a:t>!” </a:t>
                      </a:r>
                      <a:r>
                        <a:rPr lang="en-US" sz="3200" b="0" baseline="0" dirty="0" err="1" smtClean="0">
                          <a:solidFill>
                            <a:schemeClr val="tx1"/>
                          </a:solidFill>
                          <a:latin typeface="UTM Avo" panose="02040603050506020204"/>
                        </a:rPr>
                        <a:t>trong</a:t>
                      </a:r>
                      <a:r>
                        <a:rPr lang="en-US" sz="3200" b="0" baseline="0" dirty="0" smtClean="0">
                          <a:solidFill>
                            <a:schemeClr val="tx1"/>
                          </a:solidFill>
                          <a:latin typeface="UTM Avo" panose="02040603050506020204"/>
                        </a:rPr>
                        <a:t> 3 </a:t>
                      </a:r>
                      <a:r>
                        <a:rPr lang="en-US" sz="3200" b="0" baseline="0" dirty="0" err="1" smtClean="0">
                          <a:solidFill>
                            <a:schemeClr val="tx1"/>
                          </a:solidFill>
                          <a:latin typeface="UTM Avo" panose="02040603050506020204"/>
                        </a:rPr>
                        <a:t>giây</a:t>
                      </a:r>
                      <a:endParaRPr lang="en-US" sz="3200" b="0" dirty="0">
                        <a:solidFill>
                          <a:schemeClr val="tx1"/>
                        </a:solidFill>
                        <a:latin typeface="UTM Avo" panose="0204060305050602020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 b="0" dirty="0">
                        <a:latin typeface="UTM Avo" panose="0204060305050602020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86557408"/>
                  </a:ext>
                </a:extLst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1735509" y="-101910"/>
            <a:ext cx="30563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dirty="0" err="1" smtClean="0">
                <a:solidFill>
                  <a:srgbClr val="FF0000"/>
                </a:solidFill>
                <a:latin typeface="UTM Avo" panose="02040603050506020204"/>
                <a:cs typeface="Times New Roman" panose="02020603050405020304" pitchFamily="18" charset="0"/>
              </a:rPr>
              <a:t>Kịch</a:t>
            </a:r>
            <a:r>
              <a:rPr lang="en-US" sz="4000" b="1" dirty="0" smtClean="0">
                <a:solidFill>
                  <a:srgbClr val="FF0000"/>
                </a:solidFill>
                <a:latin typeface="UTM Avo" panose="02040603050506020204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UTM Avo" panose="02040603050506020204"/>
                <a:cs typeface="Times New Roman" panose="02020603050405020304" pitchFamily="18" charset="0"/>
              </a:rPr>
              <a:t>bản</a:t>
            </a:r>
            <a:endParaRPr lang="en-US" sz="4000" b="1" dirty="0">
              <a:solidFill>
                <a:srgbClr val="FF0000"/>
              </a:solidFill>
              <a:latin typeface="UTM Avo" panose="02040603050506020204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549536" y="-150240"/>
            <a:ext cx="30563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dirty="0" err="1" smtClean="0">
                <a:solidFill>
                  <a:srgbClr val="FF0000"/>
                </a:solidFill>
                <a:latin typeface="UTM Avo" panose="02040603050506020204"/>
                <a:cs typeface="Times New Roman" panose="02020603050405020304" pitchFamily="18" charset="0"/>
              </a:rPr>
              <a:t>Lệnh</a:t>
            </a:r>
            <a:endParaRPr lang="en-US" sz="4000" b="1" dirty="0">
              <a:solidFill>
                <a:srgbClr val="FF0000"/>
              </a:solidFill>
              <a:latin typeface="UTM Avo" panose="02040603050506020204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23316" y="587999"/>
            <a:ext cx="1845265" cy="9444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62505" y="1625064"/>
            <a:ext cx="3752850" cy="8191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93629" y="2729540"/>
            <a:ext cx="3362325" cy="8191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67173" y="3720049"/>
            <a:ext cx="4638675" cy="8286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19655" y="4720083"/>
            <a:ext cx="3695700" cy="8191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39420" y="605976"/>
            <a:ext cx="572659" cy="554763"/>
          </a:xfrm>
          <a:prstGeom prst="rect">
            <a:avLst/>
          </a:prstGeom>
        </p:spPr>
      </p:pic>
      <p:sp>
        <p:nvSpPr>
          <p:cNvPr id="12" name="Right Arrow 11"/>
          <p:cNvSpPr/>
          <p:nvPr/>
        </p:nvSpPr>
        <p:spPr>
          <a:xfrm>
            <a:off x="6185261" y="22068"/>
            <a:ext cx="561203" cy="535578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041716" y="5705851"/>
            <a:ext cx="4949409" cy="765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063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2"/>
          <p:cNvSpPr/>
          <p:nvPr/>
        </p:nvSpPr>
        <p:spPr>
          <a:xfrm>
            <a:off x="206769" y="188686"/>
            <a:ext cx="11896461" cy="6502400"/>
          </a:xfrm>
          <a:custGeom>
            <a:avLst/>
            <a:gdLst/>
            <a:ahLst/>
            <a:cxnLst/>
            <a:rect l="l" t="t" r="r" b="b"/>
            <a:pathLst>
              <a:path w="18297525" h="10287000">
                <a:moveTo>
                  <a:pt x="0" y="0"/>
                </a:moveTo>
                <a:lnTo>
                  <a:pt x="18297525" y="0"/>
                </a:lnTo>
                <a:lnTo>
                  <a:pt x="1829752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Rectangle 5"/>
          <p:cNvSpPr/>
          <p:nvPr/>
        </p:nvSpPr>
        <p:spPr>
          <a:xfrm>
            <a:off x="430490" y="2023884"/>
            <a:ext cx="770602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rgbClr val="002060"/>
                </a:solidFill>
                <a:latin typeface="UTM Avo" panose="02040603050506020204"/>
                <a:cs typeface="Times New Roman" panose="02020603050405020304" pitchFamily="18" charset="0"/>
              </a:rPr>
              <a:t>2. </a:t>
            </a:r>
            <a:r>
              <a:rPr lang="en-US" sz="3600" b="1" dirty="0" err="1" smtClean="0">
                <a:solidFill>
                  <a:srgbClr val="002060"/>
                </a:solidFill>
                <a:latin typeface="UTM Avo" panose="02040603050506020204"/>
                <a:cs typeface="Times New Roman" panose="02020603050405020304" pitchFamily="18" charset="0"/>
              </a:rPr>
              <a:t>Tạo</a:t>
            </a:r>
            <a:r>
              <a:rPr lang="en-US" sz="3600" b="1" dirty="0" smtClean="0">
                <a:solidFill>
                  <a:srgbClr val="002060"/>
                </a:solidFill>
                <a:latin typeface="UTM Avo" panose="02040603050506020204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UTM Avo" panose="02040603050506020204"/>
                <a:cs typeface="Times New Roman" panose="02020603050405020304" pitchFamily="18" charset="0"/>
              </a:rPr>
              <a:t>chương</a:t>
            </a:r>
            <a:r>
              <a:rPr lang="en-US" sz="3600" b="1" dirty="0" smtClean="0">
                <a:solidFill>
                  <a:srgbClr val="002060"/>
                </a:solidFill>
                <a:latin typeface="UTM Avo" panose="02040603050506020204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UTM Avo" panose="02040603050506020204"/>
                <a:cs typeface="Times New Roman" panose="02020603050405020304" pitchFamily="18" charset="0"/>
              </a:rPr>
              <a:t>trình</a:t>
            </a:r>
            <a:r>
              <a:rPr lang="en-US" sz="3600" b="1" dirty="0" smtClean="0">
                <a:solidFill>
                  <a:srgbClr val="002060"/>
                </a:solidFill>
                <a:latin typeface="UTM Avo" panose="02040603050506020204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solidFill>
                  <a:srgbClr val="002060"/>
                </a:solidFill>
                <a:latin typeface="UTM Avo" panose="02040603050506020204"/>
                <a:cs typeface="Times New Roman" panose="02020603050405020304" pitchFamily="18" charset="0"/>
              </a:rPr>
              <a:t>địa</a:t>
            </a:r>
            <a:r>
              <a:rPr lang="en-US" sz="3600" b="1" dirty="0" smtClean="0">
                <a:solidFill>
                  <a:srgbClr val="002060"/>
                </a:solidFill>
                <a:latin typeface="UTM Avo" panose="02040603050506020204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UTM Avo" panose="02040603050506020204"/>
                <a:cs typeface="Times New Roman" panose="02020603050405020304" pitchFamily="18" charset="0"/>
              </a:rPr>
              <a:t>điểm</a:t>
            </a:r>
            <a:r>
              <a:rPr lang="en-US" sz="3600" b="1" dirty="0" smtClean="0">
                <a:solidFill>
                  <a:srgbClr val="002060"/>
                </a:solidFill>
                <a:latin typeface="UTM Avo" panose="02040603050506020204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UTM Avo" panose="02040603050506020204"/>
                <a:cs typeface="Times New Roman" panose="02020603050405020304" pitchFamily="18" charset="0"/>
              </a:rPr>
              <a:t>yêu</a:t>
            </a:r>
            <a:r>
              <a:rPr lang="en-US" sz="3600" b="1" dirty="0" smtClean="0">
                <a:solidFill>
                  <a:srgbClr val="002060"/>
                </a:solidFill>
                <a:latin typeface="UTM Avo" panose="02040603050506020204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UTM Avo" panose="02040603050506020204"/>
                <a:cs typeface="Times New Roman" panose="02020603050405020304" pitchFamily="18" charset="0"/>
              </a:rPr>
              <a:t>thích</a:t>
            </a:r>
            <a:endParaRPr lang="en-US" sz="3600" b="1" dirty="0">
              <a:solidFill>
                <a:srgbClr val="002060"/>
              </a:solidFill>
              <a:latin typeface="UTM Avo" panose="02040603050506020204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30490" y="2520495"/>
            <a:ext cx="11049431" cy="15327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600" dirty="0" err="1" smtClean="0">
                <a:solidFill>
                  <a:srgbClr val="FF0066"/>
                </a:solidFill>
                <a:latin typeface="UTM Avo" panose="02040603050506020204"/>
                <a:ea typeface="Times New Roman" panose="02020603050405020304" pitchFamily="18" charset="0"/>
              </a:rPr>
              <a:t>Thực</a:t>
            </a:r>
            <a:r>
              <a:rPr lang="en-US" sz="3600" dirty="0" smtClean="0">
                <a:solidFill>
                  <a:srgbClr val="FF0066"/>
                </a:solidFill>
                <a:latin typeface="UTM Avo" panose="02040603050506020204"/>
                <a:ea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66"/>
                </a:solidFill>
                <a:latin typeface="UTM Avo" panose="02040603050506020204"/>
                <a:ea typeface="Times New Roman" panose="02020603050405020304" pitchFamily="18" charset="0"/>
              </a:rPr>
              <a:t>hành</a:t>
            </a:r>
            <a:r>
              <a:rPr lang="en-US" sz="3600" dirty="0" smtClean="0">
                <a:solidFill>
                  <a:srgbClr val="FF0066"/>
                </a:solidFill>
                <a:latin typeface="UTM Avo" panose="02040603050506020204"/>
                <a:ea typeface="Times New Roman" panose="02020603050405020304" pitchFamily="18" charset="0"/>
              </a:rPr>
              <a:t>: </a:t>
            </a:r>
            <a:r>
              <a:rPr lang="en-US" sz="3600" dirty="0" err="1" smtClean="0">
                <a:latin typeface="UTM Avo" panose="02040603050506020204"/>
                <a:ea typeface="Times New Roman" panose="02020603050405020304" pitchFamily="18" charset="0"/>
              </a:rPr>
              <a:t>em</a:t>
            </a:r>
            <a:r>
              <a:rPr lang="en-US" sz="3600" dirty="0" smtClean="0">
                <a:latin typeface="UTM Avo" panose="02040603050506020204"/>
                <a:ea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UTM Avo" panose="02040603050506020204"/>
                <a:ea typeface="Times New Roman" panose="02020603050405020304" pitchFamily="18" charset="0"/>
              </a:rPr>
              <a:t>hãy</a:t>
            </a:r>
            <a:r>
              <a:rPr lang="en-US" sz="3600" dirty="0" smtClean="0">
                <a:latin typeface="UTM Avo" panose="02040603050506020204"/>
                <a:ea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UTM Avo" panose="02040603050506020204"/>
                <a:ea typeface="Times New Roman" panose="02020603050405020304" pitchFamily="18" charset="0"/>
              </a:rPr>
              <a:t>tạo</a:t>
            </a:r>
            <a:r>
              <a:rPr lang="en-US" sz="3600" dirty="0" smtClean="0">
                <a:latin typeface="UTM Avo" panose="02040603050506020204"/>
                <a:ea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UTM Avo" panose="02040603050506020204"/>
                <a:ea typeface="Times New Roman" panose="02020603050405020304" pitchFamily="18" charset="0"/>
              </a:rPr>
              <a:t>chương</a:t>
            </a:r>
            <a:r>
              <a:rPr lang="en-US" sz="3600" dirty="0" smtClean="0">
                <a:latin typeface="UTM Avo" panose="02040603050506020204"/>
                <a:ea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UTM Avo" panose="02040603050506020204"/>
                <a:ea typeface="Times New Roman" panose="02020603050405020304" pitchFamily="18" charset="0"/>
              </a:rPr>
              <a:t>trình</a:t>
            </a:r>
            <a:r>
              <a:rPr lang="en-US" sz="3600" dirty="0" smtClean="0">
                <a:latin typeface="UTM Avo" panose="02040603050506020204"/>
                <a:ea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UTM Avo" panose="02040603050506020204"/>
                <a:ea typeface="Times New Roman" panose="02020603050405020304" pitchFamily="18" charset="0"/>
              </a:rPr>
              <a:t>bằng</a:t>
            </a:r>
            <a:r>
              <a:rPr lang="en-US" sz="3600" dirty="0" smtClean="0">
                <a:latin typeface="UTM Avo" panose="02040603050506020204"/>
                <a:ea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UTM Avo" panose="02040603050506020204"/>
                <a:ea typeface="Times New Roman" panose="02020603050405020304" pitchFamily="18" charset="0"/>
              </a:rPr>
              <a:t>các</a:t>
            </a:r>
            <a:r>
              <a:rPr lang="en-US" sz="3600" dirty="0" smtClean="0">
                <a:latin typeface="UTM Avo" panose="02040603050506020204"/>
                <a:ea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UTM Avo" panose="02040603050506020204"/>
                <a:ea typeface="Times New Roman" panose="02020603050405020304" pitchFamily="18" charset="0"/>
              </a:rPr>
              <a:t>lệnh</a:t>
            </a:r>
            <a:r>
              <a:rPr lang="en-US" sz="3600" dirty="0" smtClean="0">
                <a:latin typeface="UTM Avo" panose="02040603050506020204"/>
                <a:ea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UTM Avo" panose="02040603050506020204"/>
                <a:ea typeface="Times New Roman" panose="02020603050405020304" pitchFamily="18" charset="0"/>
              </a:rPr>
              <a:t>em</a:t>
            </a:r>
            <a:r>
              <a:rPr lang="en-US" sz="3600" dirty="0" smtClean="0">
                <a:latin typeface="UTM Avo" panose="02040603050506020204"/>
                <a:ea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UTM Avo" panose="02040603050506020204"/>
                <a:ea typeface="Times New Roman" panose="02020603050405020304" pitchFamily="18" charset="0"/>
              </a:rPr>
              <a:t>vừa</a:t>
            </a:r>
            <a:r>
              <a:rPr lang="en-US" sz="3600" dirty="0" smtClean="0">
                <a:latin typeface="UTM Avo" panose="02040603050506020204"/>
                <a:ea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UTM Avo" panose="02040603050506020204"/>
                <a:ea typeface="Times New Roman" panose="02020603050405020304" pitchFamily="18" charset="0"/>
              </a:rPr>
              <a:t>tìm</a:t>
            </a:r>
            <a:r>
              <a:rPr lang="en-US" sz="3600" dirty="0" smtClean="0">
                <a:latin typeface="UTM Avo" panose="02040603050506020204"/>
                <a:ea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UTM Avo" panose="02040603050506020204"/>
                <a:ea typeface="Times New Roman" panose="02020603050405020304" pitchFamily="18" charset="0"/>
              </a:rPr>
              <a:t>được</a:t>
            </a:r>
            <a:r>
              <a:rPr lang="en-US" sz="3600" dirty="0" smtClean="0">
                <a:latin typeface="UTM Avo" panose="02040603050506020204"/>
                <a:ea typeface="Times New Roman" panose="02020603050405020304" pitchFamily="18" charset="0"/>
              </a:rPr>
              <a:t>.</a:t>
            </a:r>
            <a:endParaRPr lang="en-US" sz="3600" dirty="0">
              <a:latin typeface="UTM Avo" panose="02040603050506020204"/>
              <a:ea typeface="Times New Roman" panose="02020603050405020304" pitchFamily="18" charset="0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-250057" y="-376318"/>
            <a:ext cx="1199228" cy="1049325"/>
          </a:xfrm>
          <a:custGeom>
            <a:avLst/>
            <a:gdLst/>
            <a:ahLst/>
            <a:cxnLst/>
            <a:rect l="l" t="t" r="r" b="b"/>
            <a:pathLst>
              <a:path w="2167193" h="1896294">
                <a:moveTo>
                  <a:pt x="0" y="0"/>
                </a:moveTo>
                <a:lnTo>
                  <a:pt x="2167193" y="0"/>
                </a:lnTo>
                <a:lnTo>
                  <a:pt x="2167193" y="1896294"/>
                </a:lnTo>
                <a:lnTo>
                  <a:pt x="0" y="189629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9"/>
          <p:cNvSpPr/>
          <p:nvPr/>
        </p:nvSpPr>
        <p:spPr>
          <a:xfrm>
            <a:off x="11506148" y="5864538"/>
            <a:ext cx="1171104" cy="1146706"/>
          </a:xfrm>
          <a:custGeom>
            <a:avLst/>
            <a:gdLst/>
            <a:ahLst/>
            <a:cxnLst/>
            <a:rect l="l" t="t" r="r" b="b"/>
            <a:pathLst>
              <a:path w="2116368" h="2072277">
                <a:moveTo>
                  <a:pt x="0" y="0"/>
                </a:moveTo>
                <a:lnTo>
                  <a:pt x="2116368" y="0"/>
                </a:lnTo>
                <a:lnTo>
                  <a:pt x="2116368" y="2072277"/>
                </a:lnTo>
                <a:lnTo>
                  <a:pt x="0" y="207227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" name="Rectangle 1"/>
          <p:cNvSpPr/>
          <p:nvPr/>
        </p:nvSpPr>
        <p:spPr>
          <a:xfrm>
            <a:off x="430490" y="3954095"/>
            <a:ext cx="11761510" cy="15327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3600" i="1" dirty="0" err="1" smtClean="0">
                <a:solidFill>
                  <a:srgbClr val="FF0066"/>
                </a:solidFill>
                <a:latin typeface="UTM Avo" panose="02040603050506020204"/>
                <a:ea typeface="Times New Roman" panose="02020603050405020304" pitchFamily="18" charset="0"/>
              </a:rPr>
              <a:t>Ghi</a:t>
            </a:r>
            <a:r>
              <a:rPr lang="en-US" sz="3600" i="1" dirty="0" smtClean="0">
                <a:solidFill>
                  <a:srgbClr val="FF0066"/>
                </a:solidFill>
                <a:latin typeface="UTM Avo" panose="02040603050506020204"/>
                <a:ea typeface="Times New Roman" panose="02020603050405020304" pitchFamily="18" charset="0"/>
              </a:rPr>
              <a:t> </a:t>
            </a:r>
            <a:r>
              <a:rPr lang="en-US" sz="3600" i="1" dirty="0" err="1" smtClean="0">
                <a:solidFill>
                  <a:srgbClr val="FF0066"/>
                </a:solidFill>
                <a:latin typeface="UTM Avo" panose="02040603050506020204"/>
                <a:ea typeface="Times New Roman" panose="02020603050405020304" pitchFamily="18" charset="0"/>
              </a:rPr>
              <a:t>nhớ</a:t>
            </a:r>
            <a:r>
              <a:rPr lang="en-US" sz="3600" i="1" dirty="0" smtClean="0">
                <a:solidFill>
                  <a:srgbClr val="FF0066"/>
                </a:solidFill>
                <a:latin typeface="UTM Avo" panose="02040603050506020204"/>
                <a:ea typeface="Times New Roman" panose="02020603050405020304" pitchFamily="18" charset="0"/>
              </a:rPr>
              <a:t>:</a:t>
            </a:r>
          </a:p>
          <a:p>
            <a:pPr>
              <a:lnSpc>
                <a:spcPct val="130000"/>
              </a:lnSpc>
            </a:pPr>
            <a:r>
              <a:rPr lang="en-US" sz="3600" dirty="0" err="1" smtClean="0">
                <a:latin typeface="UTM Avo" panose="02040603050506020204"/>
                <a:ea typeface="Times New Roman" panose="02020603050405020304" pitchFamily="18" charset="0"/>
              </a:rPr>
              <a:t>Để</a:t>
            </a:r>
            <a:r>
              <a:rPr lang="en-US" sz="3600" dirty="0" smtClean="0">
                <a:latin typeface="UTM Avo" panose="02040603050506020204"/>
                <a:ea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UTM Avo" panose="02040603050506020204"/>
                <a:ea typeface="Times New Roman" panose="02020603050405020304" pitchFamily="18" charset="0"/>
              </a:rPr>
              <a:t>thay</a:t>
            </a:r>
            <a:r>
              <a:rPr lang="en-US" sz="3600" dirty="0" smtClean="0">
                <a:latin typeface="UTM Avo" panose="02040603050506020204"/>
                <a:ea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UTM Avo" panose="02040603050506020204"/>
                <a:ea typeface="Times New Roman" panose="02020603050405020304" pitchFamily="18" charset="0"/>
              </a:rPr>
              <a:t>đổi</a:t>
            </a:r>
            <a:r>
              <a:rPr lang="en-US" sz="3600" dirty="0" smtClean="0">
                <a:latin typeface="UTM Avo" panose="02040603050506020204"/>
                <a:ea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UTM Avo" panose="02040603050506020204"/>
                <a:ea typeface="Times New Roman" panose="02020603050405020304" pitchFamily="18" charset="0"/>
              </a:rPr>
              <a:t>phông</a:t>
            </a:r>
            <a:r>
              <a:rPr lang="en-US" sz="3600" dirty="0" smtClean="0">
                <a:latin typeface="UTM Avo" panose="02040603050506020204"/>
                <a:ea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UTM Avo" panose="02040603050506020204"/>
                <a:ea typeface="Times New Roman" panose="02020603050405020304" pitchFamily="18" charset="0"/>
              </a:rPr>
              <a:t>nền</a:t>
            </a:r>
            <a:r>
              <a:rPr lang="en-US" sz="3600" dirty="0" smtClean="0">
                <a:latin typeface="UTM Avo" panose="02040603050506020204"/>
                <a:ea typeface="Times New Roman" panose="02020603050405020304" pitchFamily="18" charset="0"/>
              </a:rPr>
              <a:t>, </a:t>
            </a:r>
            <a:r>
              <a:rPr lang="en-US" sz="3600" dirty="0" err="1" smtClean="0">
                <a:latin typeface="UTM Avo" panose="02040603050506020204"/>
                <a:ea typeface="Times New Roman" panose="02020603050405020304" pitchFamily="18" charset="0"/>
              </a:rPr>
              <a:t>em</a:t>
            </a:r>
            <a:r>
              <a:rPr lang="en-US" sz="3600" dirty="0" smtClean="0">
                <a:latin typeface="UTM Avo" panose="02040603050506020204"/>
                <a:ea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UTM Avo" panose="02040603050506020204"/>
                <a:ea typeface="Times New Roman" panose="02020603050405020304" pitchFamily="18" charset="0"/>
              </a:rPr>
              <a:t>sử</a:t>
            </a:r>
            <a:r>
              <a:rPr lang="en-US" sz="3600" dirty="0" smtClean="0">
                <a:latin typeface="UTM Avo" panose="02040603050506020204"/>
                <a:ea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UTM Avo" panose="02040603050506020204"/>
                <a:ea typeface="Times New Roman" panose="02020603050405020304" pitchFamily="18" charset="0"/>
              </a:rPr>
              <a:t>dụng</a:t>
            </a:r>
            <a:r>
              <a:rPr lang="en-US" sz="3600" dirty="0" smtClean="0">
                <a:latin typeface="UTM Avo" panose="02040603050506020204"/>
                <a:ea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UTM Avo" panose="02040603050506020204"/>
                <a:ea typeface="Times New Roman" panose="02020603050405020304" pitchFamily="18" charset="0"/>
              </a:rPr>
              <a:t>lệnh</a:t>
            </a:r>
            <a:r>
              <a:rPr lang="en-US" sz="3600" dirty="0" smtClean="0">
                <a:latin typeface="UTM Avo" panose="02040603050506020204"/>
                <a:ea typeface="Times New Roman" panose="02020603050405020304" pitchFamily="18" charset="0"/>
              </a:rPr>
              <a:t>  </a:t>
            </a:r>
            <a:endParaRPr lang="en-US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485296" y="4477576"/>
            <a:ext cx="2957755" cy="847206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691572" y="130903"/>
            <a:ext cx="827260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i="1" dirty="0" err="1">
                <a:latin typeface="UTM Avo" panose="02040603050506020204"/>
                <a:ea typeface="Arial" panose="020B0604020202020204" pitchFamily="34" charset="0"/>
                <a:cs typeface="Arial" pitchFamily="34" charset="0"/>
              </a:rPr>
              <a:t>Thứ</a:t>
            </a:r>
            <a:r>
              <a:rPr lang="en-US" sz="3600" i="1" dirty="0">
                <a:latin typeface="UTM Avo" panose="02040603050506020204"/>
                <a:ea typeface="Arial" panose="020B0604020202020204" pitchFamily="34" charset="0"/>
                <a:cs typeface="Arial" pitchFamily="34" charset="0"/>
              </a:rPr>
              <a:t> </a:t>
            </a:r>
            <a:r>
              <a:rPr lang="en-US" sz="3600" i="1" dirty="0" err="1">
                <a:latin typeface="UTM Avo" panose="02040603050506020204"/>
                <a:ea typeface="Arial" panose="020B0604020202020204" pitchFamily="34" charset="0"/>
                <a:cs typeface="Arial" pitchFamily="34" charset="0"/>
              </a:rPr>
              <a:t>tư</a:t>
            </a:r>
            <a:r>
              <a:rPr lang="en-US" sz="3600" i="1" dirty="0">
                <a:latin typeface="UTM Avo" panose="02040603050506020204"/>
                <a:ea typeface="Arial" panose="020B0604020202020204" pitchFamily="34" charset="0"/>
                <a:cs typeface="Arial" pitchFamily="34" charset="0"/>
              </a:rPr>
              <a:t> </a:t>
            </a:r>
            <a:r>
              <a:rPr lang="en-US" sz="3600" i="1" dirty="0" err="1">
                <a:latin typeface="UTM Avo" panose="02040603050506020204"/>
                <a:ea typeface="Arial" panose="020B0604020202020204" pitchFamily="34" charset="0"/>
                <a:cs typeface="Arial" pitchFamily="34" charset="0"/>
              </a:rPr>
              <a:t>ngày</a:t>
            </a:r>
            <a:r>
              <a:rPr lang="en-US" sz="3600" i="1" dirty="0">
                <a:latin typeface="UTM Avo" panose="02040603050506020204"/>
                <a:ea typeface="Arial" panose="020B0604020202020204" pitchFamily="34" charset="0"/>
                <a:cs typeface="Arial" pitchFamily="34" charset="0"/>
              </a:rPr>
              <a:t> 02 </a:t>
            </a:r>
            <a:r>
              <a:rPr lang="en-US" sz="3600" i="1" dirty="0" err="1">
                <a:latin typeface="UTM Avo" panose="02040603050506020204"/>
                <a:ea typeface="Arial" panose="020B0604020202020204" pitchFamily="34" charset="0"/>
                <a:cs typeface="Arial" pitchFamily="34" charset="0"/>
              </a:rPr>
              <a:t>tháng</a:t>
            </a:r>
            <a:r>
              <a:rPr lang="en-US" sz="3600" i="1" dirty="0">
                <a:latin typeface="UTM Avo" panose="02040603050506020204"/>
                <a:ea typeface="Arial" panose="020B0604020202020204" pitchFamily="34" charset="0"/>
                <a:cs typeface="Arial" pitchFamily="34" charset="0"/>
              </a:rPr>
              <a:t> 04 </a:t>
            </a:r>
            <a:r>
              <a:rPr lang="en-US" sz="3600" i="1" dirty="0" err="1">
                <a:latin typeface="UTM Avo" panose="02040603050506020204"/>
                <a:ea typeface="Arial" panose="020B0604020202020204" pitchFamily="34" charset="0"/>
                <a:cs typeface="Arial" pitchFamily="34" charset="0"/>
              </a:rPr>
              <a:t>năm</a:t>
            </a:r>
            <a:r>
              <a:rPr lang="en-US" sz="3600" i="1" dirty="0">
                <a:latin typeface="UTM Avo" panose="02040603050506020204"/>
                <a:ea typeface="Arial" panose="020B0604020202020204" pitchFamily="34" charset="0"/>
                <a:cs typeface="Arial" pitchFamily="34" charset="0"/>
              </a:rPr>
              <a:t> 2025</a:t>
            </a:r>
          </a:p>
          <a:p>
            <a:pPr algn="ctr"/>
            <a:r>
              <a:rPr lang="en-US" sz="3600" b="1" dirty="0">
                <a:ln w="1905"/>
                <a:solidFill>
                  <a:srgbClr val="FF66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UTM Avo" panose="02040603050506020204"/>
                <a:ea typeface="Arial" panose="020B0604020202020204" pitchFamily="34" charset="0"/>
                <a:cs typeface="Arial" pitchFamily="34" charset="0"/>
              </a:rPr>
              <a:t>Tin </a:t>
            </a:r>
            <a:r>
              <a:rPr lang="en-US" sz="3600" b="1" dirty="0" err="1">
                <a:ln w="1905"/>
                <a:solidFill>
                  <a:srgbClr val="FF66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UTM Avo" panose="02040603050506020204"/>
                <a:ea typeface="Arial" panose="020B0604020202020204" pitchFamily="34" charset="0"/>
                <a:cs typeface="Arial" pitchFamily="34" charset="0"/>
              </a:rPr>
              <a:t>học</a:t>
            </a:r>
            <a:endParaRPr lang="en-US" sz="3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/>
              <a:ea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38942" y="1097361"/>
            <a:ext cx="12512331" cy="820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 err="1">
                <a:solidFill>
                  <a:srgbClr val="FF0000"/>
                </a:solidFill>
                <a:latin typeface="UTM Avo" panose="02040603050506020204"/>
                <a:ea typeface="Arial" panose="020B0604020202020204" pitchFamily="34" charset="0"/>
                <a:cs typeface="Arial" pitchFamily="34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/>
                <a:ea typeface="Arial" panose="020B0604020202020204" pitchFamily="34" charset="0"/>
                <a:cs typeface="Arial" pitchFamily="34" charset="0"/>
              </a:rPr>
              <a:t> 3: TẠO CHƯƠNG TRÌNH CÓ PHÔNG NỀN THAY ĐỔI</a:t>
            </a:r>
          </a:p>
        </p:txBody>
      </p:sp>
    </p:spTree>
    <p:extLst>
      <p:ext uri="{BB962C8B-B14F-4D97-AF65-F5344CB8AC3E}">
        <p14:creationId xmlns:p14="http://schemas.microsoft.com/office/powerpoint/2010/main" val="21089035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7"/>
          <p:cNvSpPr/>
          <p:nvPr/>
        </p:nvSpPr>
        <p:spPr>
          <a:xfrm rot="2543518">
            <a:off x="10940871" y="5290615"/>
            <a:ext cx="1688274" cy="1875860"/>
          </a:xfrm>
          <a:custGeom>
            <a:avLst/>
            <a:gdLst/>
            <a:ahLst/>
            <a:cxnLst/>
            <a:rect l="l" t="t" r="r" b="b"/>
            <a:pathLst>
              <a:path w="3050975" h="3389972">
                <a:moveTo>
                  <a:pt x="0" y="0"/>
                </a:moveTo>
                <a:lnTo>
                  <a:pt x="3050975" y="0"/>
                </a:lnTo>
                <a:lnTo>
                  <a:pt x="3050975" y="3389972"/>
                </a:lnTo>
                <a:lnTo>
                  <a:pt x="0" y="33899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9"/>
          <p:cNvSpPr/>
          <p:nvPr/>
        </p:nvSpPr>
        <p:spPr>
          <a:xfrm>
            <a:off x="10762112" y="-70338"/>
            <a:ext cx="1171104" cy="1146706"/>
          </a:xfrm>
          <a:custGeom>
            <a:avLst/>
            <a:gdLst/>
            <a:ahLst/>
            <a:cxnLst/>
            <a:rect l="l" t="t" r="r" b="b"/>
            <a:pathLst>
              <a:path w="2116368" h="2072277">
                <a:moveTo>
                  <a:pt x="0" y="0"/>
                </a:moveTo>
                <a:lnTo>
                  <a:pt x="2116368" y="0"/>
                </a:lnTo>
                <a:lnTo>
                  <a:pt x="2116368" y="2072277"/>
                </a:lnTo>
                <a:lnTo>
                  <a:pt x="0" y="207227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0"/>
          <p:cNvSpPr/>
          <p:nvPr/>
        </p:nvSpPr>
        <p:spPr>
          <a:xfrm rot="-2351199">
            <a:off x="123325" y="-257004"/>
            <a:ext cx="1453520" cy="1615022"/>
          </a:xfrm>
          <a:custGeom>
            <a:avLst/>
            <a:gdLst/>
            <a:ahLst/>
            <a:cxnLst/>
            <a:rect l="l" t="t" r="r" b="b"/>
            <a:pathLst>
              <a:path w="2626737" h="2918597">
                <a:moveTo>
                  <a:pt x="0" y="0"/>
                </a:moveTo>
                <a:lnTo>
                  <a:pt x="2626737" y="0"/>
                </a:lnTo>
                <a:lnTo>
                  <a:pt x="2626737" y="2918597"/>
                </a:lnTo>
                <a:lnTo>
                  <a:pt x="0" y="29185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1"/>
          <p:cNvSpPr/>
          <p:nvPr/>
        </p:nvSpPr>
        <p:spPr>
          <a:xfrm rot="611697">
            <a:off x="11394786" y="15262"/>
            <a:ext cx="1076860" cy="1228782"/>
          </a:xfrm>
          <a:custGeom>
            <a:avLst/>
            <a:gdLst/>
            <a:ahLst/>
            <a:cxnLst/>
            <a:rect l="l" t="t" r="r" b="b"/>
            <a:pathLst>
              <a:path w="1946054" h="2220601">
                <a:moveTo>
                  <a:pt x="0" y="0"/>
                </a:moveTo>
                <a:lnTo>
                  <a:pt x="1946054" y="0"/>
                </a:lnTo>
                <a:lnTo>
                  <a:pt x="1946054" y="2220600"/>
                </a:lnTo>
                <a:lnTo>
                  <a:pt x="0" y="22206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12"/>
          <p:cNvSpPr/>
          <p:nvPr/>
        </p:nvSpPr>
        <p:spPr>
          <a:xfrm>
            <a:off x="73353" y="5478315"/>
            <a:ext cx="1160220" cy="1136049"/>
          </a:xfrm>
          <a:custGeom>
            <a:avLst/>
            <a:gdLst/>
            <a:ahLst/>
            <a:cxnLst/>
            <a:rect l="l" t="t" r="r" b="b"/>
            <a:pathLst>
              <a:path w="2096699" h="2053018">
                <a:moveTo>
                  <a:pt x="0" y="0"/>
                </a:moveTo>
                <a:lnTo>
                  <a:pt x="2096699" y="0"/>
                </a:lnTo>
                <a:lnTo>
                  <a:pt x="2096699" y="2053018"/>
                </a:lnTo>
                <a:lnTo>
                  <a:pt x="0" y="20530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13"/>
          <p:cNvSpPr/>
          <p:nvPr/>
        </p:nvSpPr>
        <p:spPr>
          <a:xfrm>
            <a:off x="685693" y="5792610"/>
            <a:ext cx="1199228" cy="1049325"/>
          </a:xfrm>
          <a:custGeom>
            <a:avLst/>
            <a:gdLst/>
            <a:ahLst/>
            <a:cxnLst/>
            <a:rect l="l" t="t" r="r" b="b"/>
            <a:pathLst>
              <a:path w="2167193" h="1896294">
                <a:moveTo>
                  <a:pt x="0" y="0"/>
                </a:moveTo>
                <a:lnTo>
                  <a:pt x="2167193" y="0"/>
                </a:lnTo>
                <a:lnTo>
                  <a:pt x="2167193" y="1896294"/>
                </a:lnTo>
                <a:lnTo>
                  <a:pt x="0" y="189629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7">
            <a:extLst>
              <a:ext uri="{FF2B5EF4-FFF2-40B4-BE49-F238E27FC236}">
                <a16:creationId xmlns:a16="http://schemas.microsoft.com/office/drawing/2014/main" id="{CDF08890-EE6D-FA9F-5689-C509A68E37D4}"/>
              </a:ext>
            </a:extLst>
          </p:cNvPr>
          <p:cNvSpPr/>
          <p:nvPr/>
        </p:nvSpPr>
        <p:spPr>
          <a:xfrm>
            <a:off x="3681927" y="2517966"/>
            <a:ext cx="5166649" cy="4096398"/>
          </a:xfrm>
          <a:custGeom>
            <a:avLst/>
            <a:gdLst/>
            <a:ahLst/>
            <a:cxnLst/>
            <a:rect l="l" t="t" r="r" b="b"/>
            <a:pathLst>
              <a:path w="10866820" h="7416605">
                <a:moveTo>
                  <a:pt x="0" y="0"/>
                </a:moveTo>
                <a:lnTo>
                  <a:pt x="10866820" y="0"/>
                </a:lnTo>
                <a:lnTo>
                  <a:pt x="10866820" y="7416605"/>
                </a:lnTo>
                <a:lnTo>
                  <a:pt x="0" y="741660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" name="Rectangle 2"/>
          <p:cNvSpPr/>
          <p:nvPr/>
        </p:nvSpPr>
        <p:spPr>
          <a:xfrm>
            <a:off x="3553536" y="1345722"/>
            <a:ext cx="5295040" cy="2344488"/>
          </a:xfrm>
          <a:prstGeom prst="rect">
            <a:avLst/>
          </a:prstGeom>
        </p:spPr>
        <p:txBody>
          <a:bodyPr wrap="none">
            <a:prstTxWarp prst="textArchUp">
              <a:avLst/>
            </a:prstTxWarp>
            <a:spAutoFit/>
          </a:bodyPr>
          <a:lstStyle/>
          <a:p>
            <a:pPr algn="ctr">
              <a:lnSpc>
                <a:spcPts val="20600"/>
              </a:lnSpc>
            </a:pPr>
            <a:r>
              <a:rPr lang="en-US" sz="9600" b="1" dirty="0" smtClean="0">
                <a:ln w="76200">
                  <a:solidFill>
                    <a:srgbClr val="FF0066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ea typeface="Calistoga"/>
                <a:cs typeface="Calistoga"/>
                <a:sym typeface="Calistoga"/>
              </a:rPr>
              <a:t>LUYỆN TẬP</a:t>
            </a:r>
            <a:endParaRPr lang="en-US" sz="9600" b="1" dirty="0">
              <a:ln w="76200">
                <a:solidFill>
                  <a:srgbClr val="FF0066"/>
                </a:solidFill>
                <a:prstDash val="solid"/>
              </a:ln>
              <a:solidFill>
                <a:srgbClr val="FF0066"/>
              </a:solidFill>
              <a:effectLst>
                <a:outerShdw dist="38100" dir="2640000" algn="bl" rotWithShape="0">
                  <a:schemeClr val="accent1"/>
                </a:outerShdw>
              </a:effectLst>
              <a:ea typeface="Calistoga"/>
              <a:cs typeface="Calistoga"/>
              <a:sym typeface="Calistoga"/>
            </a:endParaRPr>
          </a:p>
        </p:txBody>
      </p:sp>
    </p:spTree>
    <p:extLst>
      <p:ext uri="{BB962C8B-B14F-4D97-AF65-F5344CB8AC3E}">
        <p14:creationId xmlns:p14="http://schemas.microsoft.com/office/powerpoint/2010/main" val="15767990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vong quay"/>
          <p:cNvGrpSpPr/>
          <p:nvPr/>
        </p:nvGrpSpPr>
        <p:grpSpPr>
          <a:xfrm>
            <a:off x="5774277" y="456449"/>
            <a:ext cx="5042125" cy="5036855"/>
            <a:chOff x="5399302" y="292790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9302" y="292790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5" y="126928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32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Yeah!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729543" y="2271550"/>
              <a:ext cx="2025648" cy="5342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noProof="0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Bút chữ A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20996" y="1301974"/>
              <a:ext cx="2025648" cy="605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2800" b="1" noProof="0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Tẩy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917980" y="2225090"/>
              <a:ext cx="2025648" cy="605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Bút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chì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97321" y="352466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3200" b="1" noProof="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Compa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60976" y="4564223"/>
              <a:ext cx="2025648" cy="5342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Thước kẻ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7896140" y="4431823"/>
              <a:ext cx="2025648" cy="9615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2400" b="1" dirty="0" err="1" smtClean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Bút</a:t>
              </a:r>
              <a:r>
                <a:rPr lang="en-GB" sz="2400" b="1" dirty="0" smtClean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GB" sz="2400" b="1" dirty="0" err="1" smtClean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hình</a:t>
              </a:r>
              <a:r>
                <a:rPr lang="en-GB" sz="2400" b="1" dirty="0" smtClean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endParaRPr lang="en-GB" sz="2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8" y="3413720"/>
              <a:ext cx="2025648" cy="9615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Tràng</a:t>
              </a:r>
              <a:r>
                <a:rPr kumimoji="0" lang="en-US" sz="2400" b="1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pháo tay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quay dung"/>
          <p:cNvSpPr/>
          <p:nvPr/>
        </p:nvSpPr>
        <p:spPr>
          <a:xfrm>
            <a:off x="9287691" y="5878286"/>
            <a:ext cx="2704012" cy="849085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402426" y="2114410"/>
            <a:ext cx="5121915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MẮN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07" y="2864831"/>
            <a:ext cx="495300" cy="43815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739" y="3226772"/>
            <a:ext cx="495300" cy="43815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50" y="2699578"/>
            <a:ext cx="495300" cy="43815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830" y="478508"/>
            <a:ext cx="714375" cy="11906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194" y="2397345"/>
            <a:ext cx="1354214" cy="1155064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714152" y="-693733"/>
            <a:ext cx="609600" cy="6096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Heart 23">
            <a:hlinkClick r:id="" action="ppaction://noaction"/>
          </p:cNvPr>
          <p:cNvSpPr/>
          <p:nvPr/>
        </p:nvSpPr>
        <p:spPr>
          <a:xfrm rot="5400000">
            <a:off x="11351621" y="2586449"/>
            <a:ext cx="783772" cy="783770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2" name="Rounded Rectangle 61">
            <a:hlinkClick r:id="rId9" action="ppaction://hlinksldjump"/>
          </p:cNvPr>
          <p:cNvSpPr/>
          <p:nvPr/>
        </p:nvSpPr>
        <p:spPr>
          <a:xfrm>
            <a:off x="1767253" y="5826905"/>
            <a:ext cx="2671963" cy="89001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 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1060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2.96296E-6 L 1.25E-6 -0.02408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1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2"/>
          <p:cNvSpPr/>
          <p:nvPr/>
        </p:nvSpPr>
        <p:spPr>
          <a:xfrm>
            <a:off x="206769" y="188686"/>
            <a:ext cx="11896461" cy="6502400"/>
          </a:xfrm>
          <a:custGeom>
            <a:avLst/>
            <a:gdLst/>
            <a:ahLst/>
            <a:cxnLst/>
            <a:rect l="l" t="t" r="r" b="b"/>
            <a:pathLst>
              <a:path w="18297525" h="10287000">
                <a:moveTo>
                  <a:pt x="0" y="0"/>
                </a:moveTo>
                <a:lnTo>
                  <a:pt x="18297525" y="0"/>
                </a:lnTo>
                <a:lnTo>
                  <a:pt x="1829752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9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2"/>
          <p:cNvGrpSpPr/>
          <p:nvPr/>
        </p:nvGrpSpPr>
        <p:grpSpPr>
          <a:xfrm>
            <a:off x="738943" y="2206171"/>
            <a:ext cx="2619772" cy="520149"/>
            <a:chOff x="3943179" y="1947566"/>
            <a:chExt cx="3505200" cy="800100"/>
          </a:xfrm>
        </p:grpSpPr>
        <p:sp>
          <p:nvSpPr>
            <p:cNvPr id="5" name="Rounded Rectangle 4"/>
            <p:cNvSpPr/>
            <p:nvPr/>
          </p:nvSpPr>
          <p:spPr>
            <a:xfrm>
              <a:off x="4724229" y="1990966"/>
              <a:ext cx="2724150" cy="717394"/>
            </a:xfrm>
            <a:prstGeom prst="roundRect">
              <a:avLst/>
            </a:prstGeom>
            <a:solidFill>
              <a:srgbClr val="FF9900"/>
            </a:solidFill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/>
                  <a:cs typeface="Times New Roman" panose="02020603050405020304" pitchFamily="18" charset="0"/>
                </a:rPr>
                <a:t>GHI NH</a:t>
              </a:r>
              <a:r>
                <a:rPr lang="vi-VN" sz="3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/>
                  <a:cs typeface="Times New Roman" panose="02020603050405020304" pitchFamily="18" charset="0"/>
                </a:rPr>
                <a:t>Ớ</a:t>
              </a:r>
              <a:endPara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/>
                <a:cs typeface="Times New Roman" panose="02020603050405020304" pitchFamily="18" charset="0"/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43179" y="1947566"/>
              <a:ext cx="781050" cy="800100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313B9C35-9B68-D7C5-5A1A-312E2B0036A3}"/>
              </a:ext>
            </a:extLst>
          </p:cNvPr>
          <p:cNvSpPr txBox="1"/>
          <p:nvPr/>
        </p:nvSpPr>
        <p:spPr>
          <a:xfrm>
            <a:off x="591711" y="2904135"/>
            <a:ext cx="11284559" cy="2618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 algn="just">
              <a:lnSpc>
                <a:spcPct val="114000"/>
              </a:lnSpc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altLang="zh-CN" sz="3600" dirty="0" err="1" smtClean="0">
                <a:latin typeface="UTM Avo"/>
                <a:ea typeface="微软雅黑" panose="020B0503020204020204" pitchFamily="34" charset="-122"/>
                <a:cs typeface="Times New Roman" panose="02020603050405020304" pitchFamily="18" charset="0"/>
              </a:rPr>
              <a:t>Em</a:t>
            </a:r>
            <a:r>
              <a:rPr lang="en-US" altLang="zh-CN" sz="3600" dirty="0" smtClean="0">
                <a:latin typeface="UTM Avo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 smtClean="0">
                <a:latin typeface="UTM Avo"/>
                <a:ea typeface="微软雅黑" panose="020B0503020204020204" pitchFamily="34" charset="-122"/>
                <a:cs typeface="Times New Roman" panose="02020603050405020304" pitchFamily="18" charset="0"/>
              </a:rPr>
              <a:t>có</a:t>
            </a:r>
            <a:r>
              <a:rPr lang="en-US" altLang="zh-CN" sz="3600" dirty="0" smtClean="0">
                <a:latin typeface="UTM Avo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 smtClean="0">
                <a:latin typeface="UTM Avo"/>
                <a:ea typeface="微软雅黑" panose="020B0503020204020204" pitchFamily="34" charset="-122"/>
                <a:cs typeface="Times New Roman" panose="02020603050405020304" pitchFamily="18" charset="0"/>
              </a:rPr>
              <a:t>thể</a:t>
            </a:r>
            <a:r>
              <a:rPr lang="en-US" altLang="zh-CN" sz="3600" dirty="0" smtClean="0">
                <a:latin typeface="UTM Avo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 smtClean="0">
                <a:latin typeface="UTM Avo"/>
                <a:ea typeface="微软雅黑" panose="020B0503020204020204" pitchFamily="34" charset="-122"/>
                <a:cs typeface="Times New Roman" panose="02020603050405020304" pitchFamily="18" charset="0"/>
              </a:rPr>
              <a:t>thêm</a:t>
            </a:r>
            <a:r>
              <a:rPr lang="en-US" altLang="zh-CN" sz="3600" dirty="0" smtClean="0">
                <a:latin typeface="UTM Avo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 smtClean="0">
                <a:latin typeface="UTM Avo"/>
                <a:ea typeface="微软雅黑" panose="020B0503020204020204" pitchFamily="34" charset="-122"/>
                <a:cs typeface="Times New Roman" panose="02020603050405020304" pitchFamily="18" charset="0"/>
              </a:rPr>
              <a:t>nhiều</a:t>
            </a:r>
            <a:r>
              <a:rPr lang="en-US" altLang="zh-CN" sz="3600" dirty="0" smtClean="0">
                <a:latin typeface="UTM Avo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 smtClean="0">
                <a:latin typeface="UTM Avo"/>
                <a:ea typeface="微软雅黑" panose="020B0503020204020204" pitchFamily="34" charset="-122"/>
                <a:cs typeface="Times New Roman" panose="02020603050405020304" pitchFamily="18" charset="0"/>
              </a:rPr>
              <a:t>ảnh</a:t>
            </a:r>
            <a:r>
              <a:rPr lang="en-US" altLang="zh-CN" sz="3600" dirty="0" smtClean="0">
                <a:latin typeface="UTM Avo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 smtClean="0">
                <a:latin typeface="UTM Avo"/>
                <a:ea typeface="微软雅黑" panose="020B0503020204020204" pitchFamily="34" charset="-122"/>
                <a:cs typeface="Times New Roman" panose="02020603050405020304" pitchFamily="18" charset="0"/>
              </a:rPr>
              <a:t>phông</a:t>
            </a:r>
            <a:r>
              <a:rPr lang="en-US" altLang="zh-CN" sz="3600" dirty="0" smtClean="0">
                <a:latin typeface="UTM Avo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 smtClean="0">
                <a:latin typeface="UTM Avo"/>
                <a:ea typeface="微软雅黑" panose="020B0503020204020204" pitchFamily="34" charset="-122"/>
                <a:cs typeface="Times New Roman" panose="02020603050405020304" pitchFamily="18" charset="0"/>
              </a:rPr>
              <a:t>nền</a:t>
            </a:r>
            <a:r>
              <a:rPr lang="en-US" altLang="zh-CN" sz="3600" dirty="0" smtClean="0">
                <a:latin typeface="UTM Avo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 smtClean="0">
                <a:latin typeface="UTM Avo"/>
                <a:ea typeface="微软雅黑" panose="020B0503020204020204" pitchFamily="34" charset="-122"/>
                <a:cs typeface="Times New Roman" panose="02020603050405020304" pitchFamily="18" charset="0"/>
              </a:rPr>
              <a:t>vào</a:t>
            </a:r>
            <a:r>
              <a:rPr lang="en-US" altLang="zh-CN" sz="3600" dirty="0" smtClean="0">
                <a:latin typeface="UTM Avo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 smtClean="0">
                <a:latin typeface="UTM Avo"/>
                <a:ea typeface="微软雅黑" panose="020B0503020204020204" pitchFamily="34" charset="-122"/>
                <a:cs typeface="Times New Roman" panose="02020603050405020304" pitchFamily="18" charset="0"/>
              </a:rPr>
              <a:t>chương</a:t>
            </a:r>
            <a:r>
              <a:rPr lang="en-US" altLang="zh-CN" sz="3600" dirty="0" smtClean="0">
                <a:latin typeface="UTM Avo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 smtClean="0">
                <a:latin typeface="UTM Avo"/>
                <a:ea typeface="微软雅黑" panose="020B0503020204020204" pitchFamily="34" charset="-122"/>
                <a:cs typeface="Times New Roman" panose="02020603050405020304" pitchFamily="18" charset="0"/>
              </a:rPr>
              <a:t>trình</a:t>
            </a:r>
            <a:r>
              <a:rPr lang="en-US" altLang="zh-CN" sz="3600" dirty="0" smtClean="0">
                <a:latin typeface="UTM Avo"/>
                <a:ea typeface="微软雅黑" panose="020B0503020204020204" pitchFamily="34" charset="-122"/>
                <a:cs typeface="Times New Roman" panose="02020603050405020304" pitchFamily="18" charset="0"/>
              </a:rPr>
              <a:t> Scratch.</a:t>
            </a:r>
          </a:p>
          <a:p>
            <a:pPr marL="685800" indent="-685800" algn="just">
              <a:lnSpc>
                <a:spcPct val="114000"/>
              </a:lnSpc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altLang="zh-CN" sz="3600" dirty="0">
                <a:latin typeface="UTM Avo"/>
                <a:ea typeface="微软雅黑" panose="020B0503020204020204" pitchFamily="34" charset="-122"/>
                <a:cs typeface="Times New Roman" panose="02020603050405020304" pitchFamily="18" charset="0"/>
              </a:rPr>
              <a:t>L</a:t>
            </a:r>
            <a:r>
              <a:rPr lang="vi-VN" altLang="zh-CN" sz="3600" dirty="0" smtClean="0">
                <a:latin typeface="UTM Avo"/>
                <a:ea typeface="微软雅黑" panose="020B0503020204020204" pitchFamily="34" charset="-122"/>
                <a:cs typeface="Times New Roman" panose="02020603050405020304" pitchFamily="18" charset="0"/>
              </a:rPr>
              <a:t>ệnh</a:t>
            </a:r>
            <a:r>
              <a:rPr lang="en-US" altLang="zh-CN" sz="3600" dirty="0" smtClean="0">
                <a:latin typeface="UTM Avo"/>
                <a:ea typeface="微软雅黑" panose="020B0503020204020204" pitchFamily="34" charset="-122"/>
                <a:cs typeface="Times New Roman" panose="02020603050405020304" pitchFamily="18" charset="0"/>
              </a:rPr>
              <a:t>				   </a:t>
            </a:r>
            <a:r>
              <a:rPr lang="en-US" altLang="zh-CN" sz="3600" dirty="0" err="1" smtClean="0">
                <a:latin typeface="UTM Avo"/>
                <a:ea typeface="微软雅黑" panose="020B0503020204020204" pitchFamily="34" charset="-122"/>
                <a:cs typeface="Times New Roman" panose="02020603050405020304" pitchFamily="18" charset="0"/>
              </a:rPr>
              <a:t>cho</a:t>
            </a:r>
            <a:r>
              <a:rPr lang="en-US" altLang="zh-CN" sz="3600" dirty="0" smtClean="0">
                <a:latin typeface="UTM Avo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 smtClean="0">
                <a:latin typeface="UTM Avo"/>
                <a:ea typeface="微软雅黑" panose="020B0503020204020204" pitchFamily="34" charset="-122"/>
                <a:cs typeface="Times New Roman" panose="02020603050405020304" pitchFamily="18" charset="0"/>
              </a:rPr>
              <a:t>phép</a:t>
            </a:r>
            <a:r>
              <a:rPr lang="en-US" altLang="zh-CN" sz="3600" dirty="0" smtClean="0">
                <a:latin typeface="UTM Avo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 smtClean="0">
                <a:latin typeface="UTM Avo"/>
                <a:ea typeface="微软雅黑" panose="020B0503020204020204" pitchFamily="34" charset="-122"/>
                <a:cs typeface="Times New Roman" panose="02020603050405020304" pitchFamily="18" charset="0"/>
              </a:rPr>
              <a:t>em</a:t>
            </a:r>
            <a:r>
              <a:rPr lang="en-US" altLang="zh-CN" sz="3600" dirty="0" smtClean="0">
                <a:latin typeface="UTM Avo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 smtClean="0">
                <a:latin typeface="UTM Avo"/>
                <a:ea typeface="微软雅黑" panose="020B0503020204020204" pitchFamily="34" charset="-122"/>
                <a:cs typeface="Times New Roman" panose="02020603050405020304" pitchFamily="18" charset="0"/>
              </a:rPr>
              <a:t>lập</a:t>
            </a:r>
            <a:r>
              <a:rPr lang="en-US" altLang="zh-CN" sz="3600" dirty="0" smtClean="0">
                <a:latin typeface="UTM Avo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 smtClean="0">
                <a:latin typeface="UTM Avo"/>
                <a:ea typeface="微软雅黑" panose="020B0503020204020204" pitchFamily="34" charset="-122"/>
                <a:cs typeface="Times New Roman" panose="02020603050405020304" pitchFamily="18" charset="0"/>
              </a:rPr>
              <a:t>trình</a:t>
            </a:r>
            <a:r>
              <a:rPr lang="en-US" altLang="zh-CN" sz="3600" dirty="0" smtClean="0">
                <a:latin typeface="UTM Avo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 smtClean="0">
                <a:latin typeface="UTM Avo"/>
                <a:ea typeface="微软雅黑" panose="020B0503020204020204" pitchFamily="34" charset="-122"/>
                <a:cs typeface="Times New Roman" panose="02020603050405020304" pitchFamily="18" charset="0"/>
              </a:rPr>
              <a:t>thay</a:t>
            </a:r>
            <a:r>
              <a:rPr lang="en-US" altLang="zh-CN" sz="3600" dirty="0" smtClean="0">
                <a:latin typeface="UTM Avo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 smtClean="0">
                <a:latin typeface="UTM Avo"/>
                <a:ea typeface="微软雅黑" panose="020B0503020204020204" pitchFamily="34" charset="-122"/>
                <a:cs typeface="Times New Roman" panose="02020603050405020304" pitchFamily="18" charset="0"/>
              </a:rPr>
              <a:t>đổi</a:t>
            </a:r>
            <a:r>
              <a:rPr lang="en-US" altLang="zh-CN" sz="3600" dirty="0" smtClean="0">
                <a:latin typeface="UTM Avo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 smtClean="0">
                <a:latin typeface="UTM Avo"/>
                <a:ea typeface="微软雅黑" panose="020B0503020204020204" pitchFamily="34" charset="-122"/>
                <a:cs typeface="Times New Roman" panose="02020603050405020304" pitchFamily="18" charset="0"/>
              </a:rPr>
              <a:t>phông</a:t>
            </a:r>
            <a:r>
              <a:rPr lang="en-US" altLang="zh-CN" sz="3600" dirty="0" smtClean="0">
                <a:latin typeface="UTM Avo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 smtClean="0">
                <a:latin typeface="UTM Avo"/>
                <a:ea typeface="微软雅黑" panose="020B0503020204020204" pitchFamily="34" charset="-122"/>
                <a:cs typeface="Times New Roman" panose="02020603050405020304" pitchFamily="18" charset="0"/>
              </a:rPr>
              <a:t>nền</a:t>
            </a:r>
            <a:r>
              <a:rPr lang="en-US" altLang="zh-CN" sz="3600" dirty="0" smtClean="0">
                <a:latin typeface="UTM Avo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 smtClean="0">
                <a:latin typeface="UTM Avo"/>
                <a:ea typeface="微软雅黑" panose="020B0503020204020204" pitchFamily="34" charset="-122"/>
                <a:cs typeface="Times New Roman" panose="02020603050405020304" pitchFamily="18" charset="0"/>
              </a:rPr>
              <a:t>theo</a:t>
            </a:r>
            <a:r>
              <a:rPr lang="en-US" altLang="zh-CN" sz="3600" dirty="0" smtClean="0">
                <a:latin typeface="UTM Avo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 smtClean="0">
                <a:latin typeface="UTM Avo"/>
                <a:ea typeface="微软雅黑" panose="020B0503020204020204" pitchFamily="34" charset="-122"/>
                <a:cs typeface="Times New Roman" panose="02020603050405020304" pitchFamily="18" charset="0"/>
              </a:rPr>
              <a:t>tên</a:t>
            </a:r>
            <a:r>
              <a:rPr lang="en-US" altLang="zh-CN" sz="3600" dirty="0" smtClean="0">
                <a:latin typeface="UTM Avo"/>
                <a:ea typeface="微软雅黑" panose="020B0503020204020204" pitchFamily="34" charset="-122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65375" y="4112156"/>
            <a:ext cx="3070452" cy="847206"/>
          </a:xfrm>
          <a:prstGeom prst="rect">
            <a:avLst/>
          </a:prstGeom>
        </p:spPr>
      </p:pic>
      <p:pic>
        <p:nvPicPr>
          <p:cNvPr id="7" name="Picture 6" descr="A cartoon of a child holding a pencil and a notebook&#10;&#10;Description automatically generated">
            <a:extLst>
              <a:ext uri="{FF2B5EF4-FFF2-40B4-BE49-F238E27FC236}">
                <a16:creationId xmlns:a16="http://schemas.microsoft.com/office/drawing/2014/main" id="{68487913-C6F7-5C8C-7EFD-426094F99BF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2805" y="5130062"/>
            <a:ext cx="1350425" cy="162279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880258" y="55586"/>
            <a:ext cx="827260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i="1" dirty="0" err="1">
                <a:latin typeface="UTM Avo" panose="02040603050506020204"/>
                <a:ea typeface="Arial" panose="020B0604020202020204" pitchFamily="34" charset="0"/>
                <a:cs typeface="Arial" pitchFamily="34" charset="0"/>
              </a:rPr>
              <a:t>Thứ</a:t>
            </a:r>
            <a:r>
              <a:rPr lang="en-US" sz="3600" i="1" dirty="0">
                <a:latin typeface="UTM Avo" panose="02040603050506020204"/>
                <a:ea typeface="Arial" panose="020B0604020202020204" pitchFamily="34" charset="0"/>
                <a:cs typeface="Arial" pitchFamily="34" charset="0"/>
              </a:rPr>
              <a:t> </a:t>
            </a:r>
            <a:r>
              <a:rPr lang="en-US" sz="3600" i="1" dirty="0" err="1">
                <a:latin typeface="UTM Avo" panose="02040603050506020204"/>
                <a:ea typeface="Arial" panose="020B0604020202020204" pitchFamily="34" charset="0"/>
                <a:cs typeface="Arial" pitchFamily="34" charset="0"/>
              </a:rPr>
              <a:t>tư</a:t>
            </a:r>
            <a:r>
              <a:rPr lang="en-US" sz="3600" i="1" dirty="0">
                <a:latin typeface="UTM Avo" panose="02040603050506020204"/>
                <a:ea typeface="Arial" panose="020B0604020202020204" pitchFamily="34" charset="0"/>
                <a:cs typeface="Arial" pitchFamily="34" charset="0"/>
              </a:rPr>
              <a:t> </a:t>
            </a:r>
            <a:r>
              <a:rPr lang="en-US" sz="3600" i="1" dirty="0" err="1">
                <a:latin typeface="UTM Avo" panose="02040603050506020204"/>
                <a:ea typeface="Arial" panose="020B0604020202020204" pitchFamily="34" charset="0"/>
                <a:cs typeface="Arial" pitchFamily="34" charset="0"/>
              </a:rPr>
              <a:t>ngày</a:t>
            </a:r>
            <a:r>
              <a:rPr lang="en-US" sz="3600" i="1" dirty="0">
                <a:latin typeface="UTM Avo" panose="02040603050506020204"/>
                <a:ea typeface="Arial" panose="020B0604020202020204" pitchFamily="34" charset="0"/>
                <a:cs typeface="Arial" pitchFamily="34" charset="0"/>
              </a:rPr>
              <a:t> 02 </a:t>
            </a:r>
            <a:r>
              <a:rPr lang="en-US" sz="3600" i="1" dirty="0" err="1">
                <a:latin typeface="UTM Avo" panose="02040603050506020204"/>
                <a:ea typeface="Arial" panose="020B0604020202020204" pitchFamily="34" charset="0"/>
                <a:cs typeface="Arial" pitchFamily="34" charset="0"/>
              </a:rPr>
              <a:t>tháng</a:t>
            </a:r>
            <a:r>
              <a:rPr lang="en-US" sz="3600" i="1" dirty="0">
                <a:latin typeface="UTM Avo" panose="02040603050506020204"/>
                <a:ea typeface="Arial" panose="020B0604020202020204" pitchFamily="34" charset="0"/>
                <a:cs typeface="Arial" pitchFamily="34" charset="0"/>
              </a:rPr>
              <a:t> 04 </a:t>
            </a:r>
            <a:r>
              <a:rPr lang="en-US" sz="3600" i="1" dirty="0" err="1">
                <a:latin typeface="UTM Avo" panose="02040603050506020204"/>
                <a:ea typeface="Arial" panose="020B0604020202020204" pitchFamily="34" charset="0"/>
                <a:cs typeface="Arial" pitchFamily="34" charset="0"/>
              </a:rPr>
              <a:t>năm</a:t>
            </a:r>
            <a:r>
              <a:rPr lang="en-US" sz="3600" i="1" dirty="0">
                <a:latin typeface="UTM Avo" panose="02040603050506020204"/>
                <a:ea typeface="Arial" panose="020B0604020202020204" pitchFamily="34" charset="0"/>
                <a:cs typeface="Arial" pitchFamily="34" charset="0"/>
              </a:rPr>
              <a:t> 2025</a:t>
            </a:r>
          </a:p>
          <a:p>
            <a:pPr algn="ctr"/>
            <a:r>
              <a:rPr lang="en-US" sz="3600" b="1" dirty="0">
                <a:ln w="1905"/>
                <a:solidFill>
                  <a:srgbClr val="FF66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UTM Avo" panose="02040603050506020204"/>
                <a:ea typeface="Arial" panose="020B0604020202020204" pitchFamily="34" charset="0"/>
                <a:cs typeface="Arial" pitchFamily="34" charset="0"/>
              </a:rPr>
              <a:t>Tin </a:t>
            </a:r>
            <a:r>
              <a:rPr lang="en-US" sz="3600" b="1" dirty="0" err="1">
                <a:ln w="1905"/>
                <a:solidFill>
                  <a:srgbClr val="FF66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UTM Avo" panose="02040603050506020204"/>
                <a:ea typeface="Arial" panose="020B0604020202020204" pitchFamily="34" charset="0"/>
                <a:cs typeface="Arial" pitchFamily="34" charset="0"/>
              </a:rPr>
              <a:t>học</a:t>
            </a:r>
            <a:endParaRPr lang="en-US" sz="3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/>
              <a:ea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38942" y="977329"/>
            <a:ext cx="12512331" cy="820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 err="1">
                <a:solidFill>
                  <a:srgbClr val="FF0000"/>
                </a:solidFill>
                <a:latin typeface="UTM Avo" panose="02040603050506020204"/>
                <a:ea typeface="Arial" panose="020B0604020202020204" pitchFamily="34" charset="0"/>
                <a:cs typeface="Arial" pitchFamily="34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/>
                <a:ea typeface="Arial" panose="020B0604020202020204" pitchFamily="34" charset="0"/>
                <a:cs typeface="Arial" pitchFamily="34" charset="0"/>
              </a:rPr>
              <a:t> 3: TẠO CHƯƠNG TRÌNH CÓ PHÔNG NỀN THAY ĐỔI</a:t>
            </a:r>
          </a:p>
        </p:txBody>
      </p:sp>
    </p:spTree>
    <p:extLst>
      <p:ext uri="{BB962C8B-B14F-4D97-AF65-F5344CB8AC3E}">
        <p14:creationId xmlns:p14="http://schemas.microsoft.com/office/powerpoint/2010/main" val="25279888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7"/>
          <p:cNvSpPr/>
          <p:nvPr/>
        </p:nvSpPr>
        <p:spPr>
          <a:xfrm rot="2543518">
            <a:off x="11265319" y="5718782"/>
            <a:ext cx="1065761" cy="1470252"/>
          </a:xfrm>
          <a:custGeom>
            <a:avLst/>
            <a:gdLst/>
            <a:ahLst/>
            <a:cxnLst/>
            <a:rect l="l" t="t" r="r" b="b"/>
            <a:pathLst>
              <a:path w="3050975" h="3389972">
                <a:moveTo>
                  <a:pt x="0" y="0"/>
                </a:moveTo>
                <a:lnTo>
                  <a:pt x="3050975" y="0"/>
                </a:lnTo>
                <a:lnTo>
                  <a:pt x="3050975" y="3389972"/>
                </a:lnTo>
                <a:lnTo>
                  <a:pt x="0" y="33899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0"/>
          <p:cNvSpPr/>
          <p:nvPr/>
        </p:nvSpPr>
        <p:spPr>
          <a:xfrm rot="-2351199">
            <a:off x="-49166" y="-251432"/>
            <a:ext cx="1088527" cy="1251692"/>
          </a:xfrm>
          <a:custGeom>
            <a:avLst/>
            <a:gdLst/>
            <a:ahLst/>
            <a:cxnLst/>
            <a:rect l="l" t="t" r="r" b="b"/>
            <a:pathLst>
              <a:path w="2626737" h="2918597">
                <a:moveTo>
                  <a:pt x="0" y="0"/>
                </a:moveTo>
                <a:lnTo>
                  <a:pt x="2626737" y="0"/>
                </a:lnTo>
                <a:lnTo>
                  <a:pt x="2626737" y="2918597"/>
                </a:lnTo>
                <a:lnTo>
                  <a:pt x="0" y="29185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11" name="Picture 10" descr="A yellow letters on a black background&#10;&#10;Description automatically generated">
            <a:extLst>
              <a:ext uri="{FF2B5EF4-FFF2-40B4-BE49-F238E27FC236}">
                <a16:creationId xmlns:a16="http://schemas.microsoft.com/office/drawing/2014/main" id="{3691115B-9A19-D81E-F56D-972FAC3B49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9570" y="-74737"/>
            <a:ext cx="8405576" cy="2745366"/>
          </a:xfrm>
          <a:prstGeom prst="rect">
            <a:avLst/>
          </a:prstGeom>
        </p:spPr>
      </p:pic>
      <p:sp>
        <p:nvSpPr>
          <p:cNvPr id="12" name="Freeform 7">
            <a:extLst>
              <a:ext uri="{FF2B5EF4-FFF2-40B4-BE49-F238E27FC236}">
                <a16:creationId xmlns:a16="http://schemas.microsoft.com/office/drawing/2014/main" id="{CDF08890-EE6D-FA9F-5689-C509A68E37D4}"/>
              </a:ext>
            </a:extLst>
          </p:cNvPr>
          <p:cNvSpPr/>
          <p:nvPr/>
        </p:nvSpPr>
        <p:spPr>
          <a:xfrm>
            <a:off x="3379319" y="2546252"/>
            <a:ext cx="5314513" cy="3986751"/>
          </a:xfrm>
          <a:custGeom>
            <a:avLst/>
            <a:gdLst/>
            <a:ahLst/>
            <a:cxnLst/>
            <a:rect l="l" t="t" r="r" b="b"/>
            <a:pathLst>
              <a:path w="10866820" h="7416605">
                <a:moveTo>
                  <a:pt x="0" y="0"/>
                </a:moveTo>
                <a:lnTo>
                  <a:pt x="10866820" y="0"/>
                </a:lnTo>
                <a:lnTo>
                  <a:pt x="10866820" y="7416605"/>
                </a:lnTo>
                <a:lnTo>
                  <a:pt x="0" y="741660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28667726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7"/>
          <p:cNvSpPr/>
          <p:nvPr/>
        </p:nvSpPr>
        <p:spPr>
          <a:xfrm rot="2543518">
            <a:off x="10761280" y="5315163"/>
            <a:ext cx="1858346" cy="1781668"/>
          </a:xfrm>
          <a:custGeom>
            <a:avLst/>
            <a:gdLst/>
            <a:ahLst/>
            <a:cxnLst/>
            <a:rect l="l" t="t" r="r" b="b"/>
            <a:pathLst>
              <a:path w="3050975" h="3389972">
                <a:moveTo>
                  <a:pt x="0" y="0"/>
                </a:moveTo>
                <a:lnTo>
                  <a:pt x="3050975" y="0"/>
                </a:lnTo>
                <a:lnTo>
                  <a:pt x="3050975" y="3389972"/>
                </a:lnTo>
                <a:lnTo>
                  <a:pt x="0" y="33899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9"/>
          <p:cNvSpPr/>
          <p:nvPr/>
        </p:nvSpPr>
        <p:spPr>
          <a:xfrm>
            <a:off x="11167717" y="-337731"/>
            <a:ext cx="1171104" cy="1146706"/>
          </a:xfrm>
          <a:custGeom>
            <a:avLst/>
            <a:gdLst/>
            <a:ahLst/>
            <a:cxnLst/>
            <a:rect l="l" t="t" r="r" b="b"/>
            <a:pathLst>
              <a:path w="2116368" h="2072277">
                <a:moveTo>
                  <a:pt x="0" y="0"/>
                </a:moveTo>
                <a:lnTo>
                  <a:pt x="2116368" y="0"/>
                </a:lnTo>
                <a:lnTo>
                  <a:pt x="2116368" y="2072277"/>
                </a:lnTo>
                <a:lnTo>
                  <a:pt x="0" y="207227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0"/>
          <p:cNvSpPr/>
          <p:nvPr/>
        </p:nvSpPr>
        <p:spPr>
          <a:xfrm rot="-2351199">
            <a:off x="47781" y="-397076"/>
            <a:ext cx="1453520" cy="1615022"/>
          </a:xfrm>
          <a:custGeom>
            <a:avLst/>
            <a:gdLst/>
            <a:ahLst/>
            <a:cxnLst/>
            <a:rect l="l" t="t" r="r" b="b"/>
            <a:pathLst>
              <a:path w="2626737" h="2918597">
                <a:moveTo>
                  <a:pt x="0" y="0"/>
                </a:moveTo>
                <a:lnTo>
                  <a:pt x="2626737" y="0"/>
                </a:lnTo>
                <a:lnTo>
                  <a:pt x="2626737" y="2918597"/>
                </a:lnTo>
                <a:lnTo>
                  <a:pt x="0" y="29185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1"/>
          <p:cNvSpPr/>
          <p:nvPr/>
        </p:nvSpPr>
        <p:spPr>
          <a:xfrm rot="611697">
            <a:off x="11176425" y="205408"/>
            <a:ext cx="1153688" cy="1805988"/>
          </a:xfrm>
          <a:custGeom>
            <a:avLst/>
            <a:gdLst/>
            <a:ahLst/>
            <a:cxnLst/>
            <a:rect l="l" t="t" r="r" b="b"/>
            <a:pathLst>
              <a:path w="1946054" h="2220601">
                <a:moveTo>
                  <a:pt x="0" y="0"/>
                </a:moveTo>
                <a:lnTo>
                  <a:pt x="1946054" y="0"/>
                </a:lnTo>
                <a:lnTo>
                  <a:pt x="1946054" y="2220600"/>
                </a:lnTo>
                <a:lnTo>
                  <a:pt x="0" y="22206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12"/>
          <p:cNvSpPr/>
          <p:nvPr/>
        </p:nvSpPr>
        <p:spPr>
          <a:xfrm>
            <a:off x="94130" y="5482892"/>
            <a:ext cx="1160220" cy="1136049"/>
          </a:xfrm>
          <a:custGeom>
            <a:avLst/>
            <a:gdLst/>
            <a:ahLst/>
            <a:cxnLst/>
            <a:rect l="l" t="t" r="r" b="b"/>
            <a:pathLst>
              <a:path w="2096699" h="2053018">
                <a:moveTo>
                  <a:pt x="0" y="0"/>
                </a:moveTo>
                <a:lnTo>
                  <a:pt x="2096699" y="0"/>
                </a:lnTo>
                <a:lnTo>
                  <a:pt x="2096699" y="2053018"/>
                </a:lnTo>
                <a:lnTo>
                  <a:pt x="0" y="205301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13"/>
          <p:cNvSpPr/>
          <p:nvPr/>
        </p:nvSpPr>
        <p:spPr>
          <a:xfrm>
            <a:off x="371495" y="6021468"/>
            <a:ext cx="1199228" cy="1049325"/>
          </a:xfrm>
          <a:custGeom>
            <a:avLst/>
            <a:gdLst/>
            <a:ahLst/>
            <a:cxnLst/>
            <a:rect l="l" t="t" r="r" b="b"/>
            <a:pathLst>
              <a:path w="2167193" h="1896294">
                <a:moveTo>
                  <a:pt x="0" y="0"/>
                </a:moveTo>
                <a:lnTo>
                  <a:pt x="2167193" y="0"/>
                </a:lnTo>
                <a:lnTo>
                  <a:pt x="2167193" y="1896294"/>
                </a:lnTo>
                <a:lnTo>
                  <a:pt x="0" y="189629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7">
            <a:extLst>
              <a:ext uri="{FF2B5EF4-FFF2-40B4-BE49-F238E27FC236}">
                <a16:creationId xmlns:a16="http://schemas.microsoft.com/office/drawing/2014/main" id="{CDF08890-EE6D-FA9F-5689-C509A68E37D4}"/>
              </a:ext>
            </a:extLst>
          </p:cNvPr>
          <p:cNvSpPr/>
          <p:nvPr/>
        </p:nvSpPr>
        <p:spPr>
          <a:xfrm>
            <a:off x="3560443" y="2942620"/>
            <a:ext cx="4853450" cy="3676321"/>
          </a:xfrm>
          <a:custGeom>
            <a:avLst/>
            <a:gdLst/>
            <a:ahLst/>
            <a:cxnLst/>
            <a:rect l="l" t="t" r="r" b="b"/>
            <a:pathLst>
              <a:path w="10866820" h="7416605">
                <a:moveTo>
                  <a:pt x="0" y="0"/>
                </a:moveTo>
                <a:lnTo>
                  <a:pt x="10866820" y="0"/>
                </a:lnTo>
                <a:lnTo>
                  <a:pt x="10866820" y="7416605"/>
                </a:lnTo>
                <a:lnTo>
                  <a:pt x="0" y="741660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1" name="Freeform 5"/>
          <p:cNvSpPr/>
          <p:nvPr/>
        </p:nvSpPr>
        <p:spPr>
          <a:xfrm>
            <a:off x="11025704" y="2554535"/>
            <a:ext cx="1293844" cy="1582243"/>
          </a:xfrm>
          <a:custGeom>
            <a:avLst/>
            <a:gdLst/>
            <a:ahLst/>
            <a:cxnLst/>
            <a:rect l="l" t="t" r="r" b="b"/>
            <a:pathLst>
              <a:path w="1990112" h="2433710">
                <a:moveTo>
                  <a:pt x="0" y="0"/>
                </a:moveTo>
                <a:lnTo>
                  <a:pt x="1990112" y="0"/>
                </a:lnTo>
                <a:lnTo>
                  <a:pt x="1990112" y="2433710"/>
                </a:lnTo>
                <a:lnTo>
                  <a:pt x="0" y="243371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5"/>
          <p:cNvSpPr/>
          <p:nvPr/>
        </p:nvSpPr>
        <p:spPr>
          <a:xfrm>
            <a:off x="-27127" y="2547801"/>
            <a:ext cx="1293844" cy="1582243"/>
          </a:xfrm>
          <a:custGeom>
            <a:avLst/>
            <a:gdLst/>
            <a:ahLst/>
            <a:cxnLst/>
            <a:rect l="l" t="t" r="r" b="b"/>
            <a:pathLst>
              <a:path w="1990112" h="2433710">
                <a:moveTo>
                  <a:pt x="0" y="0"/>
                </a:moveTo>
                <a:lnTo>
                  <a:pt x="1990112" y="0"/>
                </a:lnTo>
                <a:lnTo>
                  <a:pt x="1990112" y="2433710"/>
                </a:lnTo>
                <a:lnTo>
                  <a:pt x="0" y="243371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3" name="Rectangle 2"/>
          <p:cNvSpPr/>
          <p:nvPr/>
        </p:nvSpPr>
        <p:spPr>
          <a:xfrm>
            <a:off x="3098210" y="1505711"/>
            <a:ext cx="6096000" cy="5040419"/>
          </a:xfrm>
          <a:prstGeom prst="rect">
            <a:avLst/>
          </a:prstGeom>
        </p:spPr>
        <p:txBody>
          <a:bodyPr>
            <a:prstTxWarp prst="textArchUp">
              <a:avLst/>
            </a:prstTxWarp>
            <a:spAutoFit/>
          </a:bodyPr>
          <a:lstStyle/>
          <a:p>
            <a:pPr algn="ctr">
              <a:lnSpc>
                <a:spcPts val="20600"/>
              </a:lnSpc>
            </a:pPr>
            <a:r>
              <a:rPr lang="en-US" sz="9600" b="1" dirty="0">
                <a:ln w="76200">
                  <a:solidFill>
                    <a:srgbClr val="FF0066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ea typeface="Calistoga"/>
                <a:cs typeface="Calistoga"/>
                <a:sym typeface="Calistoga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4227600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2"/>
          <p:cNvSpPr/>
          <p:nvPr/>
        </p:nvSpPr>
        <p:spPr>
          <a:xfrm>
            <a:off x="206769" y="188686"/>
            <a:ext cx="11896461" cy="6502400"/>
          </a:xfrm>
          <a:custGeom>
            <a:avLst/>
            <a:gdLst/>
            <a:ahLst/>
            <a:cxnLst/>
            <a:rect l="l" t="t" r="r" b="b"/>
            <a:pathLst>
              <a:path w="18297525" h="10287000">
                <a:moveTo>
                  <a:pt x="0" y="0"/>
                </a:moveTo>
                <a:lnTo>
                  <a:pt x="18297525" y="0"/>
                </a:lnTo>
                <a:lnTo>
                  <a:pt x="1829752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9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7"/>
          <p:cNvSpPr/>
          <p:nvPr/>
        </p:nvSpPr>
        <p:spPr>
          <a:xfrm rot="2543518">
            <a:off x="11347862" y="5789045"/>
            <a:ext cx="1688274" cy="1875860"/>
          </a:xfrm>
          <a:custGeom>
            <a:avLst/>
            <a:gdLst/>
            <a:ahLst/>
            <a:cxnLst/>
            <a:rect l="l" t="t" r="r" b="b"/>
            <a:pathLst>
              <a:path w="3050975" h="3389972">
                <a:moveTo>
                  <a:pt x="0" y="0"/>
                </a:moveTo>
                <a:lnTo>
                  <a:pt x="3050975" y="0"/>
                </a:lnTo>
                <a:lnTo>
                  <a:pt x="3050975" y="3389972"/>
                </a:lnTo>
                <a:lnTo>
                  <a:pt x="0" y="33899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9"/>
          <p:cNvSpPr/>
          <p:nvPr/>
        </p:nvSpPr>
        <p:spPr>
          <a:xfrm>
            <a:off x="11606448" y="-337731"/>
            <a:ext cx="1171104" cy="1146706"/>
          </a:xfrm>
          <a:custGeom>
            <a:avLst/>
            <a:gdLst/>
            <a:ahLst/>
            <a:cxnLst/>
            <a:rect l="l" t="t" r="r" b="b"/>
            <a:pathLst>
              <a:path w="2116368" h="2072277">
                <a:moveTo>
                  <a:pt x="0" y="0"/>
                </a:moveTo>
                <a:lnTo>
                  <a:pt x="2116368" y="0"/>
                </a:lnTo>
                <a:lnTo>
                  <a:pt x="2116368" y="2072277"/>
                </a:lnTo>
                <a:lnTo>
                  <a:pt x="0" y="207227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0"/>
          <p:cNvSpPr/>
          <p:nvPr/>
        </p:nvSpPr>
        <p:spPr>
          <a:xfrm rot="-2351199">
            <a:off x="-683732" y="-621441"/>
            <a:ext cx="1453520" cy="1615022"/>
          </a:xfrm>
          <a:custGeom>
            <a:avLst/>
            <a:gdLst/>
            <a:ahLst/>
            <a:cxnLst/>
            <a:rect l="l" t="t" r="r" b="b"/>
            <a:pathLst>
              <a:path w="2626737" h="2918597">
                <a:moveTo>
                  <a:pt x="0" y="0"/>
                </a:moveTo>
                <a:lnTo>
                  <a:pt x="2626737" y="0"/>
                </a:lnTo>
                <a:lnTo>
                  <a:pt x="2626737" y="2918597"/>
                </a:lnTo>
                <a:lnTo>
                  <a:pt x="0" y="291859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1"/>
          <p:cNvSpPr/>
          <p:nvPr/>
        </p:nvSpPr>
        <p:spPr>
          <a:xfrm rot="611697">
            <a:off x="11600448" y="-763875"/>
            <a:ext cx="1076860" cy="1228782"/>
          </a:xfrm>
          <a:custGeom>
            <a:avLst/>
            <a:gdLst/>
            <a:ahLst/>
            <a:cxnLst/>
            <a:rect l="l" t="t" r="r" b="b"/>
            <a:pathLst>
              <a:path w="1946054" h="2220601">
                <a:moveTo>
                  <a:pt x="0" y="0"/>
                </a:moveTo>
                <a:lnTo>
                  <a:pt x="1946054" y="0"/>
                </a:lnTo>
                <a:lnTo>
                  <a:pt x="1946054" y="2220600"/>
                </a:lnTo>
                <a:lnTo>
                  <a:pt x="0" y="22206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12"/>
          <p:cNvSpPr/>
          <p:nvPr/>
        </p:nvSpPr>
        <p:spPr>
          <a:xfrm>
            <a:off x="-204092" y="5873261"/>
            <a:ext cx="1160220" cy="1136049"/>
          </a:xfrm>
          <a:custGeom>
            <a:avLst/>
            <a:gdLst/>
            <a:ahLst/>
            <a:cxnLst/>
            <a:rect l="l" t="t" r="r" b="b"/>
            <a:pathLst>
              <a:path w="2096699" h="2053018">
                <a:moveTo>
                  <a:pt x="0" y="0"/>
                </a:moveTo>
                <a:lnTo>
                  <a:pt x="2096699" y="0"/>
                </a:lnTo>
                <a:lnTo>
                  <a:pt x="2096699" y="2053018"/>
                </a:lnTo>
                <a:lnTo>
                  <a:pt x="0" y="205301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13"/>
          <p:cNvSpPr/>
          <p:nvPr/>
        </p:nvSpPr>
        <p:spPr>
          <a:xfrm>
            <a:off x="-1156201" y="5721620"/>
            <a:ext cx="1199228" cy="1049325"/>
          </a:xfrm>
          <a:custGeom>
            <a:avLst/>
            <a:gdLst/>
            <a:ahLst/>
            <a:cxnLst/>
            <a:rect l="l" t="t" r="r" b="b"/>
            <a:pathLst>
              <a:path w="2167193" h="1896294">
                <a:moveTo>
                  <a:pt x="0" y="0"/>
                </a:moveTo>
                <a:lnTo>
                  <a:pt x="2167193" y="0"/>
                </a:lnTo>
                <a:lnTo>
                  <a:pt x="2167193" y="1896294"/>
                </a:lnTo>
                <a:lnTo>
                  <a:pt x="0" y="189629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pic>
        <p:nvPicPr>
          <p:cNvPr id="11" name="Picture 10" descr="A yellow letters on a black background&#10;&#10;Description automatically generated">
            <a:extLst>
              <a:ext uri="{FF2B5EF4-FFF2-40B4-BE49-F238E27FC236}">
                <a16:creationId xmlns:a16="http://schemas.microsoft.com/office/drawing/2014/main" id="{3691115B-9A19-D81E-F56D-972FAC3B49C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4087" y="0"/>
            <a:ext cx="3828454" cy="127116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F82BD40-E3C8-9177-1ECC-B0D773CB05E4}"/>
              </a:ext>
            </a:extLst>
          </p:cNvPr>
          <p:cNvSpPr txBox="1"/>
          <p:nvPr/>
        </p:nvSpPr>
        <p:spPr>
          <a:xfrm>
            <a:off x="783256" y="808975"/>
            <a:ext cx="10650117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rgbClr val="FF0066"/>
                </a:solidFill>
                <a:latin typeface="UTM Avo" panose="02040603050506020204"/>
                <a:cs typeface="Times New Roman" panose="02020603050405020304" pitchFamily="18" charset="0"/>
              </a:rPr>
              <a:t>NHIỆM </a:t>
            </a:r>
            <a:r>
              <a:rPr lang="en-US" sz="4000" b="1" dirty="0" smtClean="0">
                <a:solidFill>
                  <a:srgbClr val="FF0066"/>
                </a:solidFill>
                <a:latin typeface="UTM Avo" panose="02040603050506020204"/>
                <a:cs typeface="Times New Roman" panose="02020603050405020304" pitchFamily="18" charset="0"/>
              </a:rPr>
              <a:t>VỤ:</a:t>
            </a:r>
          </a:p>
          <a:p>
            <a:pPr algn="just">
              <a:lnSpc>
                <a:spcPct val="150000"/>
              </a:lnSpc>
            </a:pPr>
            <a:r>
              <a:rPr lang="en-US" sz="4000" dirty="0">
                <a:latin typeface="UTM Avo" panose="02040603050506020204"/>
                <a:cs typeface="Times New Roman" panose="02020603050405020304" pitchFamily="18" charset="0"/>
              </a:rPr>
              <a:t>Chia </a:t>
            </a:r>
            <a:r>
              <a:rPr lang="en-US" sz="4000" dirty="0" err="1">
                <a:latin typeface="UTM Avo" panose="02040603050506020204"/>
                <a:cs typeface="Times New Roman" panose="02020603050405020304" pitchFamily="18" charset="0"/>
              </a:rPr>
              <a:t>sẻ</a:t>
            </a:r>
            <a:r>
              <a:rPr lang="en-US" sz="4000" dirty="0">
                <a:latin typeface="UTM Avo" panose="02040603050506020204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UTM Avo" panose="02040603050506020204"/>
                <a:cs typeface="Times New Roman" panose="02020603050405020304" pitchFamily="18" charset="0"/>
              </a:rPr>
              <a:t>với</a:t>
            </a:r>
            <a:r>
              <a:rPr lang="en-US" sz="4000" dirty="0">
                <a:latin typeface="UTM Avo" panose="02040603050506020204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UTM Avo" panose="02040603050506020204"/>
                <a:cs typeface="Times New Roman" panose="02020603050405020304" pitchFamily="18" charset="0"/>
              </a:rPr>
              <a:t>người</a:t>
            </a:r>
            <a:r>
              <a:rPr lang="en-US" sz="4000" dirty="0">
                <a:latin typeface="UTM Avo" panose="02040603050506020204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UTM Avo" panose="02040603050506020204"/>
                <a:cs typeface="Times New Roman" panose="02020603050405020304" pitchFamily="18" charset="0"/>
              </a:rPr>
              <a:t>thân</a:t>
            </a:r>
            <a:r>
              <a:rPr lang="en-US" sz="4000" dirty="0">
                <a:latin typeface="UTM Avo" panose="02040603050506020204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UTM Avo" panose="02040603050506020204"/>
                <a:cs typeface="Times New Roman" panose="02020603050405020304" pitchFamily="18" charset="0"/>
              </a:rPr>
              <a:t>về</a:t>
            </a:r>
            <a:r>
              <a:rPr lang="en-US" sz="4000" dirty="0">
                <a:latin typeface="UTM Avo" panose="02040603050506020204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UTM Avo" panose="02040603050506020204"/>
                <a:cs typeface="Times New Roman" panose="02020603050405020304" pitchFamily="18" charset="0"/>
              </a:rPr>
              <a:t>kiến</a:t>
            </a:r>
            <a:r>
              <a:rPr lang="en-US" sz="4000" dirty="0">
                <a:latin typeface="UTM Avo" panose="02040603050506020204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UTM Avo" panose="02040603050506020204"/>
                <a:cs typeface="Times New Roman" panose="02020603050405020304" pitchFamily="18" charset="0"/>
              </a:rPr>
              <a:t>thức</a:t>
            </a:r>
            <a:r>
              <a:rPr lang="en-US" sz="4000" dirty="0">
                <a:latin typeface="UTM Avo" panose="02040603050506020204"/>
                <a:cs typeface="Times New Roman" panose="02020603050405020304" pitchFamily="18" charset="0"/>
              </a:rPr>
              <a:t> con </a:t>
            </a:r>
            <a:r>
              <a:rPr lang="en-US" sz="4000" dirty="0" err="1">
                <a:latin typeface="UTM Avo" panose="02040603050506020204"/>
                <a:cs typeface="Times New Roman" panose="02020603050405020304" pitchFamily="18" charset="0"/>
              </a:rPr>
              <a:t>đã</a:t>
            </a:r>
            <a:r>
              <a:rPr lang="en-US" sz="4000" dirty="0">
                <a:latin typeface="UTM Avo" panose="02040603050506020204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UTM Avo" panose="02040603050506020204"/>
                <a:cs typeface="Times New Roman" panose="02020603050405020304" pitchFamily="18" charset="0"/>
              </a:rPr>
              <a:t>được</a:t>
            </a:r>
            <a:r>
              <a:rPr lang="en-US" sz="4000" dirty="0">
                <a:latin typeface="UTM Avo" panose="02040603050506020204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UTM Avo" panose="02040603050506020204"/>
                <a:cs typeface="Times New Roman" panose="02020603050405020304" pitchFamily="18" charset="0"/>
              </a:rPr>
              <a:t>học</a:t>
            </a:r>
            <a:r>
              <a:rPr lang="en-US" sz="4000" dirty="0">
                <a:latin typeface="UTM Avo" panose="02040603050506020204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UTM Avo" panose="02040603050506020204"/>
                <a:cs typeface="Times New Roman" panose="02020603050405020304" pitchFamily="18" charset="0"/>
              </a:rPr>
              <a:t>hôm</a:t>
            </a:r>
            <a:r>
              <a:rPr lang="en-US" sz="4000" dirty="0">
                <a:latin typeface="UTM Avo" panose="02040603050506020204"/>
                <a:cs typeface="Times New Roman" panose="02020603050405020304" pitchFamily="18" charset="0"/>
              </a:rPr>
              <a:t> nay, </a:t>
            </a:r>
            <a:r>
              <a:rPr lang="en-US" sz="4000" dirty="0" err="1">
                <a:latin typeface="UTM Avo" panose="02040603050506020204"/>
                <a:cs typeface="Times New Roman" panose="02020603050405020304" pitchFamily="18" charset="0"/>
              </a:rPr>
              <a:t>cùng</a:t>
            </a:r>
            <a:r>
              <a:rPr lang="en-US" sz="4000" dirty="0">
                <a:latin typeface="UTM Avo" panose="02040603050506020204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UTM Avo" panose="02040603050506020204"/>
                <a:cs typeface="Times New Roman" panose="02020603050405020304" pitchFamily="18" charset="0"/>
              </a:rPr>
              <a:t>người</a:t>
            </a:r>
            <a:r>
              <a:rPr lang="en-US" sz="4000" dirty="0">
                <a:latin typeface="UTM Avo" panose="02040603050506020204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UTM Avo" panose="02040603050506020204"/>
                <a:cs typeface="Times New Roman" panose="02020603050405020304" pitchFamily="18" charset="0"/>
              </a:rPr>
              <a:t>thân</a:t>
            </a:r>
            <a:r>
              <a:rPr lang="en-US" sz="4000" dirty="0">
                <a:latin typeface="UTM Avo" panose="02040603050506020204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UTM Avo" panose="02040603050506020204"/>
                <a:cs typeface="Times New Roman" panose="02020603050405020304" pitchFamily="18" charset="0"/>
              </a:rPr>
              <a:t>tạo</a:t>
            </a:r>
            <a:r>
              <a:rPr lang="en-US" sz="4000" dirty="0">
                <a:latin typeface="UTM Avo" panose="02040603050506020204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UTM Avo" panose="02040603050506020204"/>
                <a:cs typeface="Times New Roman" panose="02020603050405020304" pitchFamily="18" charset="0"/>
              </a:rPr>
              <a:t>chương</a:t>
            </a:r>
            <a:r>
              <a:rPr lang="en-US" sz="4000" dirty="0">
                <a:latin typeface="UTM Avo" panose="02040603050506020204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UTM Avo" panose="02040603050506020204"/>
                <a:cs typeface="Times New Roman" panose="02020603050405020304" pitchFamily="18" charset="0"/>
              </a:rPr>
              <a:t>trình</a:t>
            </a:r>
            <a:r>
              <a:rPr lang="en-US" sz="4000" dirty="0">
                <a:latin typeface="UTM Avo" panose="02040603050506020204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UTM Avo" panose="02040603050506020204"/>
                <a:cs typeface="Times New Roman" panose="02020603050405020304" pitchFamily="18" charset="0"/>
              </a:rPr>
              <a:t>giới</a:t>
            </a:r>
            <a:r>
              <a:rPr lang="en-US" sz="4000" dirty="0">
                <a:latin typeface="UTM Avo" panose="02040603050506020204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UTM Avo" panose="02040603050506020204"/>
                <a:cs typeface="Times New Roman" panose="02020603050405020304" pitchFamily="18" charset="0"/>
              </a:rPr>
              <a:t>thiệu</a:t>
            </a:r>
            <a:r>
              <a:rPr lang="en-US" sz="4000" dirty="0">
                <a:latin typeface="UTM Avo" panose="02040603050506020204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UTM Avo" panose="02040603050506020204"/>
                <a:cs typeface="Times New Roman" panose="02020603050405020304" pitchFamily="18" charset="0"/>
              </a:rPr>
              <a:t>về</a:t>
            </a:r>
            <a:r>
              <a:rPr lang="en-US" sz="4000" dirty="0">
                <a:latin typeface="UTM Avo" panose="02040603050506020204"/>
                <a:cs typeface="Times New Roman" panose="02020603050405020304" pitchFamily="18" charset="0"/>
              </a:rPr>
              <a:t> 2 </a:t>
            </a:r>
            <a:r>
              <a:rPr lang="en-US" sz="4000" dirty="0" err="1" smtClean="0">
                <a:latin typeface="UTM Avo" panose="02040603050506020204"/>
                <a:cs typeface="Times New Roman" panose="02020603050405020304" pitchFamily="18" charset="0"/>
              </a:rPr>
              <a:t>hoạt</a:t>
            </a:r>
            <a:r>
              <a:rPr lang="en-US" sz="4000" dirty="0" smtClean="0">
                <a:latin typeface="UTM Avo" panose="02040603050506020204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UTM Avo" panose="02040603050506020204"/>
                <a:cs typeface="Times New Roman" panose="02020603050405020304" pitchFamily="18" charset="0"/>
              </a:rPr>
              <a:t>động</a:t>
            </a:r>
            <a:r>
              <a:rPr lang="en-US" sz="4000" dirty="0" smtClean="0">
                <a:latin typeface="UTM Avo" panose="02040603050506020204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UTM Avo" panose="02040603050506020204"/>
                <a:cs typeface="Times New Roman" panose="02020603050405020304" pitchFamily="18" charset="0"/>
              </a:rPr>
              <a:t>mà</a:t>
            </a:r>
            <a:r>
              <a:rPr lang="en-US" sz="4000" dirty="0" smtClean="0">
                <a:latin typeface="UTM Avo" panose="02040603050506020204"/>
                <a:cs typeface="Times New Roman" panose="02020603050405020304" pitchFamily="18" charset="0"/>
              </a:rPr>
              <a:t> con </a:t>
            </a:r>
            <a:r>
              <a:rPr lang="en-US" sz="4000" dirty="0" err="1" smtClean="0">
                <a:latin typeface="UTM Avo" panose="02040603050506020204"/>
                <a:cs typeface="Times New Roman" panose="02020603050405020304" pitchFamily="18" charset="0"/>
              </a:rPr>
              <a:t>yêu</a:t>
            </a:r>
            <a:r>
              <a:rPr lang="en-US" sz="4000" dirty="0" smtClean="0">
                <a:latin typeface="UTM Avo" panose="02040603050506020204"/>
                <a:cs typeface="Times New Roman" panose="02020603050405020304" pitchFamily="18" charset="0"/>
              </a:rPr>
              <a:t> </a:t>
            </a:r>
            <a:r>
              <a:rPr lang="en-US" sz="4000" smtClean="0">
                <a:latin typeface="UTM Avo" panose="02040603050506020204"/>
                <a:cs typeface="Times New Roman" panose="02020603050405020304" pitchFamily="18" charset="0"/>
              </a:rPr>
              <a:t>thích </a:t>
            </a:r>
            <a:r>
              <a:rPr lang="en-US" sz="4000" dirty="0" err="1" smtClean="0">
                <a:latin typeface="UTM Avo" panose="02040603050506020204"/>
                <a:cs typeface="Times New Roman" panose="02020603050405020304" pitchFamily="18" charset="0"/>
              </a:rPr>
              <a:t>với</a:t>
            </a:r>
            <a:r>
              <a:rPr lang="en-US" sz="4000" dirty="0" smtClean="0">
                <a:latin typeface="UTM Avo" panose="02040603050506020204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UTM Avo" panose="02040603050506020204"/>
                <a:cs typeface="Times New Roman" panose="02020603050405020304" pitchFamily="18" charset="0"/>
              </a:rPr>
              <a:t>phông</a:t>
            </a:r>
            <a:r>
              <a:rPr lang="en-US" sz="4000" dirty="0" smtClean="0">
                <a:latin typeface="UTM Avo" panose="02040603050506020204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UTM Avo" panose="02040603050506020204"/>
                <a:cs typeface="Times New Roman" panose="02020603050405020304" pitchFamily="18" charset="0"/>
              </a:rPr>
              <a:t>nền</a:t>
            </a:r>
            <a:r>
              <a:rPr lang="en-US" sz="4000" dirty="0" smtClean="0">
                <a:latin typeface="UTM Avo" panose="02040603050506020204"/>
                <a:cs typeface="Times New Roman" panose="02020603050405020304" pitchFamily="18" charset="0"/>
              </a:rPr>
              <a:t> minh </a:t>
            </a:r>
            <a:r>
              <a:rPr lang="en-US" sz="4000" dirty="0" err="1" smtClean="0">
                <a:latin typeface="UTM Avo" panose="02040603050506020204"/>
                <a:cs typeface="Times New Roman" panose="02020603050405020304" pitchFamily="18" charset="0"/>
              </a:rPr>
              <a:t>họa</a:t>
            </a:r>
            <a:r>
              <a:rPr lang="en-US" sz="4000" dirty="0" smtClean="0">
                <a:latin typeface="UTM Avo" panose="02040603050506020204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4000" b="1" dirty="0" smtClean="0">
                <a:solidFill>
                  <a:srgbClr val="FF0000"/>
                </a:solidFill>
                <a:latin typeface="UTM Avo" panose="02040603050506020204"/>
                <a:cs typeface="Times New Roman" panose="02020603050405020304" pitchFamily="18" charset="0"/>
              </a:rPr>
              <a:t> </a:t>
            </a:r>
            <a:endParaRPr lang="en-US" sz="4000" b="1" dirty="0">
              <a:solidFill>
                <a:srgbClr val="FF0000"/>
              </a:solidFill>
              <a:latin typeface="UTM Avo" panose="02040603050506020204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67223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2"/>
          <p:cNvSpPr/>
          <p:nvPr/>
        </p:nvSpPr>
        <p:spPr>
          <a:xfrm>
            <a:off x="295539" y="186313"/>
            <a:ext cx="11896461" cy="6502400"/>
          </a:xfrm>
          <a:custGeom>
            <a:avLst/>
            <a:gdLst/>
            <a:ahLst/>
            <a:cxnLst/>
            <a:rect l="l" t="t" r="r" b="b"/>
            <a:pathLst>
              <a:path w="18297525" h="10287000">
                <a:moveTo>
                  <a:pt x="0" y="0"/>
                </a:moveTo>
                <a:lnTo>
                  <a:pt x="18297525" y="0"/>
                </a:lnTo>
                <a:lnTo>
                  <a:pt x="1829752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9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7"/>
          <p:cNvSpPr/>
          <p:nvPr/>
        </p:nvSpPr>
        <p:spPr>
          <a:xfrm rot="2543518">
            <a:off x="11464824" y="5633399"/>
            <a:ext cx="1688274" cy="1875860"/>
          </a:xfrm>
          <a:custGeom>
            <a:avLst/>
            <a:gdLst/>
            <a:ahLst/>
            <a:cxnLst/>
            <a:rect l="l" t="t" r="r" b="b"/>
            <a:pathLst>
              <a:path w="3050975" h="3389972">
                <a:moveTo>
                  <a:pt x="0" y="0"/>
                </a:moveTo>
                <a:lnTo>
                  <a:pt x="3050975" y="0"/>
                </a:lnTo>
                <a:lnTo>
                  <a:pt x="3050975" y="3389972"/>
                </a:lnTo>
                <a:lnTo>
                  <a:pt x="0" y="33899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9"/>
          <p:cNvSpPr/>
          <p:nvPr/>
        </p:nvSpPr>
        <p:spPr>
          <a:xfrm>
            <a:off x="11606448" y="-337731"/>
            <a:ext cx="1171104" cy="1146706"/>
          </a:xfrm>
          <a:custGeom>
            <a:avLst/>
            <a:gdLst/>
            <a:ahLst/>
            <a:cxnLst/>
            <a:rect l="l" t="t" r="r" b="b"/>
            <a:pathLst>
              <a:path w="2116368" h="2072277">
                <a:moveTo>
                  <a:pt x="0" y="0"/>
                </a:moveTo>
                <a:lnTo>
                  <a:pt x="2116368" y="0"/>
                </a:lnTo>
                <a:lnTo>
                  <a:pt x="2116368" y="2072277"/>
                </a:lnTo>
                <a:lnTo>
                  <a:pt x="0" y="207227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0"/>
          <p:cNvSpPr/>
          <p:nvPr/>
        </p:nvSpPr>
        <p:spPr>
          <a:xfrm rot="-2351199">
            <a:off x="-515746" y="-698498"/>
            <a:ext cx="1453520" cy="1615022"/>
          </a:xfrm>
          <a:custGeom>
            <a:avLst/>
            <a:gdLst/>
            <a:ahLst/>
            <a:cxnLst/>
            <a:rect l="l" t="t" r="r" b="b"/>
            <a:pathLst>
              <a:path w="2626737" h="2918597">
                <a:moveTo>
                  <a:pt x="0" y="0"/>
                </a:moveTo>
                <a:lnTo>
                  <a:pt x="2626737" y="0"/>
                </a:lnTo>
                <a:lnTo>
                  <a:pt x="2626737" y="2918597"/>
                </a:lnTo>
                <a:lnTo>
                  <a:pt x="0" y="291859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1"/>
          <p:cNvSpPr/>
          <p:nvPr/>
        </p:nvSpPr>
        <p:spPr>
          <a:xfrm rot="611697">
            <a:off x="11600448" y="-763875"/>
            <a:ext cx="1076860" cy="1228782"/>
          </a:xfrm>
          <a:custGeom>
            <a:avLst/>
            <a:gdLst/>
            <a:ahLst/>
            <a:cxnLst/>
            <a:rect l="l" t="t" r="r" b="b"/>
            <a:pathLst>
              <a:path w="1946054" h="2220601">
                <a:moveTo>
                  <a:pt x="0" y="0"/>
                </a:moveTo>
                <a:lnTo>
                  <a:pt x="1946054" y="0"/>
                </a:lnTo>
                <a:lnTo>
                  <a:pt x="1946054" y="2220600"/>
                </a:lnTo>
                <a:lnTo>
                  <a:pt x="0" y="22206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12"/>
          <p:cNvSpPr/>
          <p:nvPr/>
        </p:nvSpPr>
        <p:spPr>
          <a:xfrm>
            <a:off x="-756958" y="6003305"/>
            <a:ext cx="967973" cy="1136049"/>
          </a:xfrm>
          <a:custGeom>
            <a:avLst/>
            <a:gdLst/>
            <a:ahLst/>
            <a:cxnLst/>
            <a:rect l="l" t="t" r="r" b="b"/>
            <a:pathLst>
              <a:path w="2096699" h="2053018">
                <a:moveTo>
                  <a:pt x="0" y="0"/>
                </a:moveTo>
                <a:lnTo>
                  <a:pt x="2096699" y="0"/>
                </a:lnTo>
                <a:lnTo>
                  <a:pt x="2096699" y="2053018"/>
                </a:lnTo>
                <a:lnTo>
                  <a:pt x="0" y="205301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13"/>
          <p:cNvSpPr/>
          <p:nvPr/>
        </p:nvSpPr>
        <p:spPr>
          <a:xfrm>
            <a:off x="-388599" y="6333337"/>
            <a:ext cx="1199228" cy="1049325"/>
          </a:xfrm>
          <a:custGeom>
            <a:avLst/>
            <a:gdLst/>
            <a:ahLst/>
            <a:cxnLst/>
            <a:rect l="l" t="t" r="r" b="b"/>
            <a:pathLst>
              <a:path w="2167193" h="1896294">
                <a:moveTo>
                  <a:pt x="0" y="0"/>
                </a:moveTo>
                <a:lnTo>
                  <a:pt x="2167193" y="0"/>
                </a:lnTo>
                <a:lnTo>
                  <a:pt x="2167193" y="1896294"/>
                </a:lnTo>
                <a:lnTo>
                  <a:pt x="0" y="189629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pic>
        <p:nvPicPr>
          <p:cNvPr id="11" name="Picture 10" descr="A yellow letters on a black background&#10;&#10;Description automatically generated">
            <a:extLst>
              <a:ext uri="{FF2B5EF4-FFF2-40B4-BE49-F238E27FC236}">
                <a16:creationId xmlns:a16="http://schemas.microsoft.com/office/drawing/2014/main" id="{3691115B-9A19-D81E-F56D-972FAC3B49C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962" y="79488"/>
            <a:ext cx="3017513" cy="100190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F82BD40-E3C8-9177-1ECC-B0D773CB05E4}"/>
              </a:ext>
            </a:extLst>
          </p:cNvPr>
          <p:cNvSpPr txBox="1"/>
          <p:nvPr/>
        </p:nvSpPr>
        <p:spPr>
          <a:xfrm>
            <a:off x="544768" y="1568125"/>
            <a:ext cx="763776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dirty="0" err="1" smtClean="0">
                <a:latin typeface="UTM Avo" panose="02040603050506020204"/>
                <a:cs typeface="Times New Roman" panose="02020603050405020304" pitchFamily="18" charset="0"/>
              </a:rPr>
              <a:t>Khi</a:t>
            </a:r>
            <a:r>
              <a:rPr lang="en-US" sz="3600" dirty="0" smtClean="0">
                <a:latin typeface="UTM Avo" panose="02040603050506020204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UTM Avo" panose="02040603050506020204"/>
                <a:cs typeface="Times New Roman" panose="02020603050405020304" pitchFamily="18" charset="0"/>
              </a:rPr>
              <a:t>nháy</a:t>
            </a:r>
            <a:r>
              <a:rPr lang="en-US" sz="3600" dirty="0" smtClean="0">
                <a:latin typeface="UTM Avo" panose="02040603050506020204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UTM Avo" panose="02040603050506020204"/>
                <a:cs typeface="Times New Roman" panose="02020603050405020304" pitchFamily="18" charset="0"/>
              </a:rPr>
              <a:t>chuột</a:t>
            </a:r>
            <a:r>
              <a:rPr lang="en-US" sz="3600" dirty="0" smtClean="0">
                <a:latin typeface="UTM Avo" panose="02040603050506020204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UTM Avo" panose="02040603050506020204"/>
                <a:cs typeface="Times New Roman" panose="02020603050405020304" pitchFamily="18" charset="0"/>
              </a:rPr>
              <a:t>vào</a:t>
            </a:r>
            <a:r>
              <a:rPr lang="en-US" sz="3600" dirty="0" smtClean="0">
                <a:latin typeface="UTM Avo" panose="02040603050506020204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UTM Avo" panose="02040603050506020204"/>
                <a:cs typeface="Times New Roman" panose="02020603050405020304" pitchFamily="18" charset="0"/>
              </a:rPr>
              <a:t>cờ</a:t>
            </a:r>
            <a:r>
              <a:rPr lang="en-US" sz="3600" dirty="0" smtClean="0">
                <a:latin typeface="UTM Avo" panose="02040603050506020204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UTM Avo" panose="02040603050506020204"/>
                <a:cs typeface="Times New Roman" panose="02020603050405020304" pitchFamily="18" charset="0"/>
              </a:rPr>
              <a:t>xanh</a:t>
            </a:r>
            <a:r>
              <a:rPr lang="en-US" sz="3600" dirty="0" smtClean="0">
                <a:latin typeface="UTM Avo" panose="02040603050506020204"/>
                <a:cs typeface="Times New Roman" panose="02020603050405020304" pitchFamily="18" charset="0"/>
              </a:rPr>
              <a:t> </a:t>
            </a:r>
          </a:p>
          <a:p>
            <a:pPr algn="just">
              <a:lnSpc>
                <a:spcPct val="150000"/>
              </a:lnSpc>
            </a:pPr>
            <a:r>
              <a:rPr lang="en-US" sz="3600" dirty="0" smtClean="0">
                <a:latin typeface="UTM Avo" panose="02040603050506020204"/>
                <a:cs typeface="Times New Roman" panose="02020603050405020304" pitchFamily="18" charset="0"/>
              </a:rPr>
              <a:t>1. </a:t>
            </a:r>
            <a:r>
              <a:rPr lang="en-US" sz="3600" dirty="0" err="1" smtClean="0">
                <a:latin typeface="UTM Avo" panose="02040603050506020204"/>
                <a:cs typeface="Times New Roman" panose="02020603050405020304" pitchFamily="18" charset="0"/>
              </a:rPr>
              <a:t>Mèo</a:t>
            </a:r>
            <a:r>
              <a:rPr lang="en-US" sz="3600" dirty="0" smtClean="0">
                <a:latin typeface="UTM Avo" panose="02040603050506020204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UTM Avo" panose="02040603050506020204"/>
                <a:cs typeface="Times New Roman" panose="02020603050405020304" pitchFamily="18" charset="0"/>
              </a:rPr>
              <a:t>hiển</a:t>
            </a:r>
            <a:r>
              <a:rPr lang="en-US" sz="3600" dirty="0" smtClean="0">
                <a:latin typeface="UTM Avo" panose="02040603050506020204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UTM Avo" panose="02040603050506020204"/>
                <a:cs typeface="Times New Roman" panose="02020603050405020304" pitchFamily="18" charset="0"/>
              </a:rPr>
              <a:t>thị</a:t>
            </a:r>
            <a:r>
              <a:rPr lang="en-US" sz="3600" dirty="0" smtClean="0">
                <a:latin typeface="UTM Avo" panose="02040603050506020204"/>
                <a:cs typeface="Times New Roman" panose="02020603050405020304" pitchFamily="18" charset="0"/>
              </a:rPr>
              <a:t>: “</a:t>
            </a:r>
            <a:r>
              <a:rPr lang="en-US" sz="3600" dirty="0" err="1" smtClean="0">
                <a:latin typeface="UTM Avo" panose="02040603050506020204"/>
                <a:cs typeface="Times New Roman" panose="02020603050405020304" pitchFamily="18" charset="0"/>
              </a:rPr>
              <a:t>Tớ</a:t>
            </a:r>
            <a:r>
              <a:rPr lang="en-US" sz="3600" dirty="0" smtClean="0">
                <a:latin typeface="UTM Avo" panose="02040603050506020204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UTM Avo" panose="02040603050506020204"/>
                <a:cs typeface="Times New Roman" panose="02020603050405020304" pitchFamily="18" charset="0"/>
              </a:rPr>
              <a:t>thích</a:t>
            </a:r>
            <a:r>
              <a:rPr lang="en-US" sz="3600" dirty="0" smtClean="0">
                <a:latin typeface="UTM Avo" panose="02040603050506020204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UTM Avo" panose="02040603050506020204"/>
                <a:cs typeface="Times New Roman" panose="02020603050405020304" pitchFamily="18" charset="0"/>
              </a:rPr>
              <a:t>bóng</a:t>
            </a:r>
            <a:r>
              <a:rPr lang="en-US" sz="3600" dirty="0" smtClean="0">
                <a:latin typeface="UTM Avo" panose="02040603050506020204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UTM Avo" panose="02040603050506020204"/>
                <a:cs typeface="Times New Roman" panose="02020603050405020304" pitchFamily="18" charset="0"/>
              </a:rPr>
              <a:t>đá</a:t>
            </a:r>
            <a:r>
              <a:rPr lang="en-US" sz="3600" dirty="0" smtClean="0">
                <a:latin typeface="UTM Avo" panose="02040603050506020204"/>
                <a:cs typeface="Times New Roman" panose="02020603050405020304" pitchFamily="18" charset="0"/>
              </a:rPr>
              <a:t>”</a:t>
            </a:r>
          </a:p>
          <a:p>
            <a:pPr algn="just">
              <a:lnSpc>
                <a:spcPct val="150000"/>
              </a:lnSpc>
            </a:pPr>
            <a:r>
              <a:rPr lang="en-US" sz="3600" dirty="0" smtClean="0">
                <a:latin typeface="UTM Avo" panose="02040603050506020204"/>
                <a:cs typeface="Times New Roman" panose="02020603050405020304" pitchFamily="18" charset="0"/>
              </a:rPr>
              <a:t>2. </a:t>
            </a:r>
            <a:r>
              <a:rPr lang="en-US" sz="3600" dirty="0" err="1" smtClean="0">
                <a:latin typeface="UTM Avo" panose="02040603050506020204"/>
                <a:cs typeface="Times New Roman" panose="02020603050405020304" pitchFamily="18" charset="0"/>
              </a:rPr>
              <a:t>Đổi</a:t>
            </a:r>
            <a:r>
              <a:rPr lang="en-US" sz="3600" dirty="0" smtClean="0">
                <a:latin typeface="UTM Avo" panose="02040603050506020204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UTM Avo" panose="02040603050506020204"/>
                <a:cs typeface="Times New Roman" panose="02020603050405020304" pitchFamily="18" charset="0"/>
              </a:rPr>
              <a:t>phông</a:t>
            </a:r>
            <a:r>
              <a:rPr lang="en-US" sz="3600" dirty="0" smtClean="0">
                <a:latin typeface="UTM Avo" panose="02040603050506020204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UTM Avo" panose="02040603050506020204"/>
                <a:cs typeface="Times New Roman" panose="02020603050405020304" pitchFamily="18" charset="0"/>
              </a:rPr>
              <a:t>nền</a:t>
            </a:r>
            <a:r>
              <a:rPr lang="en-US" sz="3600" dirty="0" smtClean="0">
                <a:latin typeface="UTM Avo" panose="02040603050506020204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UTM Avo" panose="02040603050506020204"/>
                <a:cs typeface="Times New Roman" panose="02020603050405020304" pitchFamily="18" charset="0"/>
              </a:rPr>
              <a:t>thành</a:t>
            </a:r>
            <a:r>
              <a:rPr lang="en-US" sz="3600" dirty="0">
                <a:latin typeface="UTM Avo" panose="02040603050506020204"/>
                <a:cs typeface="Times New Roman" panose="02020603050405020304" pitchFamily="18" charset="0"/>
              </a:rPr>
              <a:t> </a:t>
            </a:r>
            <a:r>
              <a:rPr lang="en-US" sz="3600" dirty="0" smtClean="0">
                <a:latin typeface="UTM Avo" panose="02040603050506020204"/>
                <a:cs typeface="Times New Roman" panose="02020603050405020304" pitchFamily="18" charset="0"/>
              </a:rPr>
              <a:t>Soccer</a:t>
            </a:r>
          </a:p>
          <a:p>
            <a:pPr algn="just">
              <a:lnSpc>
                <a:spcPct val="150000"/>
              </a:lnSpc>
            </a:pPr>
            <a:r>
              <a:rPr lang="en-US" sz="3600" dirty="0" smtClean="0">
                <a:latin typeface="UTM Avo" panose="02040603050506020204"/>
                <a:cs typeface="Times New Roman" panose="02020603050405020304" pitchFamily="18" charset="0"/>
              </a:rPr>
              <a:t>3. </a:t>
            </a:r>
            <a:r>
              <a:rPr lang="en-US" sz="3600" dirty="0" err="1" smtClean="0">
                <a:latin typeface="UTM Avo" panose="02040603050506020204"/>
                <a:cs typeface="Times New Roman" panose="02020603050405020304" pitchFamily="18" charset="0"/>
              </a:rPr>
              <a:t>Mèo</a:t>
            </a:r>
            <a:r>
              <a:rPr lang="en-US" sz="3600" dirty="0" smtClean="0">
                <a:latin typeface="UTM Avo" panose="02040603050506020204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UTM Avo" panose="02040603050506020204"/>
                <a:cs typeface="Times New Roman" panose="02020603050405020304" pitchFamily="18" charset="0"/>
              </a:rPr>
              <a:t>hiển</a:t>
            </a:r>
            <a:r>
              <a:rPr lang="en-US" sz="3600" dirty="0">
                <a:latin typeface="UTM Avo" panose="02040603050506020204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UTM Avo" panose="02040603050506020204"/>
                <a:cs typeface="Times New Roman" panose="02020603050405020304" pitchFamily="18" charset="0"/>
              </a:rPr>
              <a:t>thị</a:t>
            </a:r>
            <a:r>
              <a:rPr lang="en-US" sz="3600" dirty="0" smtClean="0">
                <a:latin typeface="UTM Avo" panose="02040603050506020204"/>
                <a:cs typeface="Times New Roman" panose="02020603050405020304" pitchFamily="18" charset="0"/>
              </a:rPr>
              <a:t>: “</a:t>
            </a:r>
            <a:r>
              <a:rPr lang="en-US" sz="3600" dirty="0" err="1">
                <a:latin typeface="UTM Avo" panose="02040603050506020204"/>
                <a:cs typeface="Times New Roman" panose="02020603050405020304" pitchFamily="18" charset="0"/>
              </a:rPr>
              <a:t>Tớ</a:t>
            </a:r>
            <a:r>
              <a:rPr lang="en-US" sz="3600" dirty="0">
                <a:latin typeface="UTM Avo" panose="02040603050506020204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UTM Avo" panose="02040603050506020204"/>
                <a:cs typeface="Times New Roman" panose="02020603050405020304" pitchFamily="18" charset="0"/>
              </a:rPr>
              <a:t>thích</a:t>
            </a:r>
            <a:r>
              <a:rPr lang="en-US" sz="3600" dirty="0">
                <a:latin typeface="UTM Avo" panose="02040603050506020204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UTM Avo" panose="02040603050506020204"/>
                <a:cs typeface="Times New Roman" panose="02020603050405020304" pitchFamily="18" charset="0"/>
              </a:rPr>
              <a:t>bóng</a:t>
            </a:r>
            <a:r>
              <a:rPr lang="en-US" sz="3600" dirty="0" smtClean="0">
                <a:latin typeface="UTM Avo" panose="02040603050506020204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UTM Avo" panose="02040603050506020204"/>
                <a:cs typeface="Times New Roman" panose="02020603050405020304" pitchFamily="18" charset="0"/>
              </a:rPr>
              <a:t>chày</a:t>
            </a:r>
            <a:r>
              <a:rPr lang="en-US" sz="3600" dirty="0" smtClean="0">
                <a:latin typeface="UTM Avo" panose="02040603050506020204"/>
                <a:cs typeface="Times New Roman" panose="02020603050405020304" pitchFamily="18" charset="0"/>
              </a:rPr>
              <a:t>”</a:t>
            </a:r>
            <a:endParaRPr lang="en-US" sz="3600" dirty="0">
              <a:latin typeface="UTM Avo" panose="02040603050506020204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3600" dirty="0" smtClean="0">
                <a:latin typeface="UTM Avo" panose="02040603050506020204"/>
                <a:cs typeface="Times New Roman" panose="02020603050405020304" pitchFamily="18" charset="0"/>
              </a:rPr>
              <a:t>4. </a:t>
            </a:r>
            <a:r>
              <a:rPr lang="en-US" sz="3600" dirty="0" err="1" smtClean="0">
                <a:latin typeface="UTM Avo" panose="02040603050506020204"/>
                <a:cs typeface="Times New Roman" panose="02020603050405020304" pitchFamily="18" charset="0"/>
              </a:rPr>
              <a:t>Đổi</a:t>
            </a:r>
            <a:r>
              <a:rPr lang="en-US" sz="3600" dirty="0" smtClean="0">
                <a:latin typeface="UTM Avo" panose="02040603050506020204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UTM Avo" panose="02040603050506020204"/>
                <a:cs typeface="Times New Roman" panose="02020603050405020304" pitchFamily="18" charset="0"/>
              </a:rPr>
              <a:t>phông</a:t>
            </a:r>
            <a:r>
              <a:rPr lang="en-US" sz="3600" dirty="0">
                <a:latin typeface="UTM Avo" panose="02040603050506020204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UTM Avo" panose="02040603050506020204"/>
                <a:cs typeface="Times New Roman" panose="02020603050405020304" pitchFamily="18" charset="0"/>
              </a:rPr>
              <a:t>nền</a:t>
            </a:r>
            <a:r>
              <a:rPr lang="en-US" sz="3600" dirty="0">
                <a:latin typeface="UTM Avo" panose="02040603050506020204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UTM Avo" panose="02040603050506020204"/>
                <a:cs typeface="Times New Roman" panose="02020603050405020304" pitchFamily="18" charset="0"/>
              </a:rPr>
              <a:t>thành</a:t>
            </a:r>
            <a:r>
              <a:rPr lang="en-US" sz="3600" dirty="0" smtClean="0">
                <a:latin typeface="UTM Avo" panose="02040603050506020204"/>
                <a:cs typeface="Times New Roman" panose="02020603050405020304" pitchFamily="18" charset="0"/>
              </a:rPr>
              <a:t> Baseball</a:t>
            </a:r>
            <a:endParaRPr lang="en-US" sz="3600" dirty="0">
              <a:latin typeface="UTM Avo" panose="02040603050506020204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284545" y="743378"/>
            <a:ext cx="2185214" cy="9014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 err="1">
                <a:solidFill>
                  <a:srgbClr val="FF0000"/>
                </a:solidFill>
                <a:latin typeface="UTM Avo" panose="02040603050506020204"/>
                <a:cs typeface="Times New Roman" panose="02020603050405020304" pitchFamily="18" charset="0"/>
              </a:rPr>
              <a:t>Kịch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/>
                <a:cs typeface="Times New Roman" panose="02020603050405020304" pitchFamily="18" charset="0"/>
              </a:rPr>
              <a:t>bản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431765" y="757378"/>
            <a:ext cx="1391728" cy="9014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 err="1" smtClean="0">
                <a:solidFill>
                  <a:srgbClr val="FF0000"/>
                </a:solidFill>
                <a:latin typeface="UTM Avo" panose="02040603050506020204"/>
                <a:cs typeface="Times New Roman" panose="02020603050405020304" pitchFamily="18" charset="0"/>
              </a:rPr>
              <a:t>Lệnh</a:t>
            </a:r>
            <a:r>
              <a:rPr lang="en-US" sz="4000" b="1" dirty="0" smtClean="0">
                <a:solidFill>
                  <a:srgbClr val="FF0000"/>
                </a:solidFill>
                <a:latin typeface="UTM Avo" panose="02040603050506020204"/>
                <a:cs typeface="Times New Roman" panose="02020603050405020304" pitchFamily="18" charset="0"/>
              </a:rPr>
              <a:t>:</a:t>
            </a:r>
            <a:endParaRPr lang="en-US" sz="4000" b="1" dirty="0">
              <a:solidFill>
                <a:srgbClr val="FF0000"/>
              </a:solidFill>
              <a:latin typeface="UTM Avo" panose="02040603050506020204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050718" y="1714665"/>
            <a:ext cx="572659" cy="554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5362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2"/>
          <p:cNvSpPr/>
          <p:nvPr/>
        </p:nvSpPr>
        <p:spPr>
          <a:xfrm>
            <a:off x="206769" y="188686"/>
            <a:ext cx="11896461" cy="6502400"/>
          </a:xfrm>
          <a:custGeom>
            <a:avLst/>
            <a:gdLst/>
            <a:ahLst/>
            <a:cxnLst/>
            <a:rect l="l" t="t" r="r" b="b"/>
            <a:pathLst>
              <a:path w="18297525" h="10287000">
                <a:moveTo>
                  <a:pt x="0" y="0"/>
                </a:moveTo>
                <a:lnTo>
                  <a:pt x="18297525" y="0"/>
                </a:lnTo>
                <a:lnTo>
                  <a:pt x="1829752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9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7"/>
          <p:cNvSpPr/>
          <p:nvPr/>
        </p:nvSpPr>
        <p:spPr>
          <a:xfrm rot="4200269">
            <a:off x="11329250" y="5745604"/>
            <a:ext cx="1018033" cy="1381893"/>
          </a:xfrm>
          <a:custGeom>
            <a:avLst/>
            <a:gdLst/>
            <a:ahLst/>
            <a:cxnLst/>
            <a:rect l="l" t="t" r="r" b="b"/>
            <a:pathLst>
              <a:path w="3050975" h="3389972">
                <a:moveTo>
                  <a:pt x="0" y="0"/>
                </a:moveTo>
                <a:lnTo>
                  <a:pt x="3050975" y="0"/>
                </a:lnTo>
                <a:lnTo>
                  <a:pt x="3050975" y="3389972"/>
                </a:lnTo>
                <a:lnTo>
                  <a:pt x="0" y="33899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9"/>
          <p:cNvSpPr/>
          <p:nvPr/>
        </p:nvSpPr>
        <p:spPr>
          <a:xfrm>
            <a:off x="11370050" y="-304671"/>
            <a:ext cx="1171104" cy="1146706"/>
          </a:xfrm>
          <a:custGeom>
            <a:avLst/>
            <a:gdLst/>
            <a:ahLst/>
            <a:cxnLst/>
            <a:rect l="l" t="t" r="r" b="b"/>
            <a:pathLst>
              <a:path w="2116368" h="2072277">
                <a:moveTo>
                  <a:pt x="0" y="0"/>
                </a:moveTo>
                <a:lnTo>
                  <a:pt x="2116368" y="0"/>
                </a:lnTo>
                <a:lnTo>
                  <a:pt x="2116368" y="2072277"/>
                </a:lnTo>
                <a:lnTo>
                  <a:pt x="0" y="207227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0"/>
          <p:cNvSpPr/>
          <p:nvPr/>
        </p:nvSpPr>
        <p:spPr>
          <a:xfrm rot="-2351199">
            <a:off x="-60708" y="-220369"/>
            <a:ext cx="1016805" cy="1024690"/>
          </a:xfrm>
          <a:custGeom>
            <a:avLst/>
            <a:gdLst/>
            <a:ahLst/>
            <a:cxnLst/>
            <a:rect l="l" t="t" r="r" b="b"/>
            <a:pathLst>
              <a:path w="2626737" h="2918597">
                <a:moveTo>
                  <a:pt x="0" y="0"/>
                </a:moveTo>
                <a:lnTo>
                  <a:pt x="2626737" y="0"/>
                </a:lnTo>
                <a:lnTo>
                  <a:pt x="2626737" y="2918597"/>
                </a:lnTo>
                <a:lnTo>
                  <a:pt x="0" y="291859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1"/>
          <p:cNvSpPr/>
          <p:nvPr/>
        </p:nvSpPr>
        <p:spPr>
          <a:xfrm rot="5400000">
            <a:off x="21921" y="5768297"/>
            <a:ext cx="1076860" cy="1228782"/>
          </a:xfrm>
          <a:custGeom>
            <a:avLst/>
            <a:gdLst/>
            <a:ahLst/>
            <a:cxnLst/>
            <a:rect l="l" t="t" r="r" b="b"/>
            <a:pathLst>
              <a:path w="1946054" h="2220601">
                <a:moveTo>
                  <a:pt x="0" y="0"/>
                </a:moveTo>
                <a:lnTo>
                  <a:pt x="1946054" y="0"/>
                </a:lnTo>
                <a:lnTo>
                  <a:pt x="1946054" y="2220600"/>
                </a:lnTo>
                <a:lnTo>
                  <a:pt x="0" y="22206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12"/>
          <p:cNvSpPr/>
          <p:nvPr/>
        </p:nvSpPr>
        <p:spPr>
          <a:xfrm>
            <a:off x="-102987" y="5721951"/>
            <a:ext cx="967973" cy="1136049"/>
          </a:xfrm>
          <a:custGeom>
            <a:avLst/>
            <a:gdLst/>
            <a:ahLst/>
            <a:cxnLst/>
            <a:rect l="l" t="t" r="r" b="b"/>
            <a:pathLst>
              <a:path w="2096699" h="2053018">
                <a:moveTo>
                  <a:pt x="0" y="0"/>
                </a:moveTo>
                <a:lnTo>
                  <a:pt x="2096699" y="0"/>
                </a:lnTo>
                <a:lnTo>
                  <a:pt x="2096699" y="2053018"/>
                </a:lnTo>
                <a:lnTo>
                  <a:pt x="0" y="205301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2" name="TextBox 21"/>
          <p:cNvSpPr txBox="1"/>
          <p:nvPr/>
        </p:nvSpPr>
        <p:spPr>
          <a:xfrm>
            <a:off x="1424276" y="2226236"/>
            <a:ext cx="9893691" cy="1754326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5400" b="1" dirty="0" smtClean="0">
                <a:ln w="9525">
                  <a:solidFill>
                    <a:srgbClr val="FF0066"/>
                  </a:solidFill>
                  <a:prstDash val="solid"/>
                </a:ln>
                <a:solidFill>
                  <a:srgbClr val="FF0066"/>
                </a:solidFill>
                <a:cs typeface="Times New Roman" panose="02020603050405020304" pitchFamily="18" charset="0"/>
              </a:rPr>
              <a:t>TRÂN TRỌNG CẢM ƠN </a:t>
            </a:r>
          </a:p>
          <a:p>
            <a:pPr algn="ctr"/>
            <a:r>
              <a:rPr lang="en-US" sz="5400" b="1" dirty="0" smtClean="0">
                <a:ln w="9525">
                  <a:solidFill>
                    <a:schemeClr val="tx1"/>
                  </a:solidFill>
                  <a:prstDash val="solid"/>
                </a:ln>
                <a:cs typeface="Times New Roman" panose="02020603050405020304" pitchFamily="18" charset="0"/>
              </a:rPr>
              <a:t>QUÝ THẦY CÔ VÀ CÁC EM !</a:t>
            </a:r>
            <a:endParaRPr lang="en-US" sz="5400" b="1" dirty="0">
              <a:ln w="9525">
                <a:solidFill>
                  <a:schemeClr val="tx1"/>
                </a:solidFill>
                <a:prstDash val="solid"/>
              </a:ln>
              <a:cs typeface="Times New Roman" panose="02020603050405020304" pitchFamily="18" charset="0"/>
            </a:endParaRPr>
          </a:p>
        </p:txBody>
      </p:sp>
      <p:sp>
        <p:nvSpPr>
          <p:cNvPr id="23" name="Freeform 7">
            <a:extLst>
              <a:ext uri="{FF2B5EF4-FFF2-40B4-BE49-F238E27FC236}">
                <a16:creationId xmlns:a16="http://schemas.microsoft.com/office/drawing/2014/main" id="{CDF08890-EE6D-FA9F-5689-C509A68E37D4}"/>
              </a:ext>
            </a:extLst>
          </p:cNvPr>
          <p:cNvSpPr/>
          <p:nvPr/>
        </p:nvSpPr>
        <p:spPr>
          <a:xfrm>
            <a:off x="3024554" y="2853577"/>
            <a:ext cx="6260123" cy="3814509"/>
          </a:xfrm>
          <a:custGeom>
            <a:avLst/>
            <a:gdLst/>
            <a:ahLst/>
            <a:cxnLst/>
            <a:rect l="l" t="t" r="r" b="b"/>
            <a:pathLst>
              <a:path w="10866820" h="7416605">
                <a:moveTo>
                  <a:pt x="0" y="0"/>
                </a:moveTo>
                <a:lnTo>
                  <a:pt x="10866820" y="0"/>
                </a:lnTo>
                <a:lnTo>
                  <a:pt x="10866820" y="7416605"/>
                </a:lnTo>
                <a:lnTo>
                  <a:pt x="0" y="741660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40732891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etNamOi- (mp3cut.net)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005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2"/>
          <p:cNvSpPr/>
          <p:nvPr/>
        </p:nvSpPr>
        <p:spPr>
          <a:xfrm>
            <a:off x="206767" y="188686"/>
            <a:ext cx="11896461" cy="6502400"/>
          </a:xfrm>
          <a:custGeom>
            <a:avLst/>
            <a:gdLst/>
            <a:ahLst/>
            <a:cxnLst/>
            <a:rect l="l" t="t" r="r" b="b"/>
            <a:pathLst>
              <a:path w="18297525" h="10287000">
                <a:moveTo>
                  <a:pt x="0" y="0"/>
                </a:moveTo>
                <a:lnTo>
                  <a:pt x="18297525" y="0"/>
                </a:lnTo>
                <a:lnTo>
                  <a:pt x="1829752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DF6547B-8203-641E-E1A5-B55DF1910D55}"/>
              </a:ext>
            </a:extLst>
          </p:cNvPr>
          <p:cNvSpPr txBox="1"/>
          <p:nvPr/>
        </p:nvSpPr>
        <p:spPr>
          <a:xfrm>
            <a:off x="585471" y="1389015"/>
            <a:ext cx="11139055" cy="16516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 err="1" smtClean="0">
                <a:solidFill>
                  <a:srgbClr val="FF0000"/>
                </a:solidFill>
                <a:latin typeface="UTM Avo" panose="02040603050506020204"/>
                <a:ea typeface="Arial" panose="020B0604020202020204" pitchFamily="34" charset="0"/>
                <a:cs typeface="Arial" pitchFamily="34" charset="0"/>
              </a:rPr>
              <a:t>Bài</a:t>
            </a:r>
            <a:r>
              <a:rPr lang="en-US" sz="3600" b="1" dirty="0" smtClean="0">
                <a:solidFill>
                  <a:srgbClr val="FF0000"/>
                </a:solidFill>
                <a:latin typeface="UTM Avo" panose="02040603050506020204"/>
                <a:ea typeface="Arial" panose="020B0604020202020204" pitchFamily="34" charset="0"/>
                <a:cs typeface="Arial" pitchFamily="34" charset="0"/>
              </a:rPr>
              <a:t> 3: TẠO CHƯƠNG TRÌNH CÓ PHÔNG NỀN THAY ĐỔI</a:t>
            </a:r>
          </a:p>
          <a:p>
            <a:pPr algn="ctr">
              <a:lnSpc>
                <a:spcPct val="150000"/>
              </a:lnSpc>
            </a:pPr>
            <a:r>
              <a:rPr lang="en-US" sz="3200" dirty="0" smtClean="0">
                <a:latin typeface="UTM Avo" panose="02040603050506020204"/>
              </a:rPr>
              <a:t>SGK-Tr63</a:t>
            </a:r>
            <a:endParaRPr lang="en-US" sz="3200" dirty="0">
              <a:latin typeface="UTM Avo" panose="02040603050506020204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322287" y="188686"/>
            <a:ext cx="732971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i="1" dirty="0" err="1">
                <a:latin typeface="UTM Avo" panose="02040603050506020204"/>
                <a:ea typeface="Arial" panose="020B0604020202020204" pitchFamily="34" charset="0"/>
                <a:cs typeface="Arial" pitchFamily="34" charset="0"/>
              </a:rPr>
              <a:t>Thứ</a:t>
            </a:r>
            <a:r>
              <a:rPr lang="en-US" sz="3600" i="1" dirty="0">
                <a:latin typeface="UTM Avo" panose="02040603050506020204"/>
                <a:ea typeface="Arial" panose="020B0604020202020204" pitchFamily="34" charset="0"/>
                <a:cs typeface="Arial" pitchFamily="34" charset="0"/>
              </a:rPr>
              <a:t> </a:t>
            </a:r>
            <a:r>
              <a:rPr lang="en-US" sz="3600" i="1" dirty="0" err="1">
                <a:latin typeface="UTM Avo" panose="02040603050506020204"/>
                <a:ea typeface="Arial" panose="020B0604020202020204" pitchFamily="34" charset="0"/>
                <a:cs typeface="Arial" pitchFamily="34" charset="0"/>
              </a:rPr>
              <a:t>tư</a:t>
            </a:r>
            <a:r>
              <a:rPr lang="en-US" sz="3600" i="1" dirty="0">
                <a:latin typeface="UTM Avo" panose="02040603050506020204"/>
                <a:ea typeface="Arial" panose="020B0604020202020204" pitchFamily="34" charset="0"/>
                <a:cs typeface="Arial" pitchFamily="34" charset="0"/>
              </a:rPr>
              <a:t> </a:t>
            </a:r>
            <a:r>
              <a:rPr lang="en-US" sz="3600" i="1" dirty="0" err="1">
                <a:latin typeface="UTM Avo" panose="02040603050506020204"/>
                <a:ea typeface="Arial" panose="020B0604020202020204" pitchFamily="34" charset="0"/>
                <a:cs typeface="Arial" pitchFamily="34" charset="0"/>
              </a:rPr>
              <a:t>ngày</a:t>
            </a:r>
            <a:r>
              <a:rPr lang="en-US" sz="3600" i="1" dirty="0">
                <a:latin typeface="UTM Avo" panose="02040603050506020204"/>
                <a:ea typeface="Arial" panose="020B0604020202020204" pitchFamily="34" charset="0"/>
                <a:cs typeface="Arial" pitchFamily="34" charset="0"/>
              </a:rPr>
              <a:t> 02 </a:t>
            </a:r>
            <a:r>
              <a:rPr lang="en-US" sz="3600" i="1" dirty="0" err="1">
                <a:latin typeface="UTM Avo" panose="02040603050506020204"/>
                <a:ea typeface="Arial" panose="020B0604020202020204" pitchFamily="34" charset="0"/>
                <a:cs typeface="Arial" pitchFamily="34" charset="0"/>
              </a:rPr>
              <a:t>tháng</a:t>
            </a:r>
            <a:r>
              <a:rPr lang="en-US" sz="3600" i="1" dirty="0">
                <a:latin typeface="UTM Avo" panose="02040603050506020204"/>
                <a:ea typeface="Arial" panose="020B0604020202020204" pitchFamily="34" charset="0"/>
                <a:cs typeface="Arial" pitchFamily="34" charset="0"/>
              </a:rPr>
              <a:t> 04 </a:t>
            </a:r>
            <a:r>
              <a:rPr lang="en-US" sz="3600" i="1" dirty="0" err="1">
                <a:latin typeface="UTM Avo" panose="02040603050506020204"/>
                <a:ea typeface="Arial" panose="020B0604020202020204" pitchFamily="34" charset="0"/>
                <a:cs typeface="Arial" pitchFamily="34" charset="0"/>
              </a:rPr>
              <a:t>năm</a:t>
            </a:r>
            <a:r>
              <a:rPr lang="en-US" sz="3600" i="1" dirty="0">
                <a:latin typeface="UTM Avo" panose="02040603050506020204"/>
                <a:ea typeface="Arial" panose="020B0604020202020204" pitchFamily="34" charset="0"/>
                <a:cs typeface="Arial" pitchFamily="34" charset="0"/>
              </a:rPr>
              <a:t> 2025</a:t>
            </a:r>
          </a:p>
          <a:p>
            <a:pPr algn="ctr"/>
            <a:r>
              <a:rPr lang="en-US" sz="3600" b="1" dirty="0">
                <a:ln w="1905"/>
                <a:solidFill>
                  <a:srgbClr val="FF66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UTM Avo" panose="02040603050506020204"/>
                <a:ea typeface="Arial" panose="020B0604020202020204" pitchFamily="34" charset="0"/>
                <a:cs typeface="Arial" pitchFamily="34" charset="0"/>
              </a:rPr>
              <a:t>Tin </a:t>
            </a:r>
            <a:r>
              <a:rPr lang="en-US" sz="3600" b="1" dirty="0" err="1">
                <a:ln w="1905"/>
                <a:solidFill>
                  <a:srgbClr val="FF66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UTM Avo" panose="02040603050506020204"/>
                <a:ea typeface="Arial" panose="020B0604020202020204" pitchFamily="34" charset="0"/>
                <a:cs typeface="Arial" pitchFamily="34" charset="0"/>
              </a:rPr>
              <a:t>học</a:t>
            </a:r>
            <a:endParaRPr lang="en-US" sz="3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/>
              <a:ea typeface="Arial" panose="020B0604020202020204" pitchFamily="34" charset="0"/>
              <a:cs typeface="Arial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C9EB636-BB7A-6676-221B-104FC56BC8F8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9396408" y="5065242"/>
            <a:ext cx="2795592" cy="1934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771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2"/>
          <p:cNvSpPr/>
          <p:nvPr/>
        </p:nvSpPr>
        <p:spPr>
          <a:xfrm>
            <a:off x="206769" y="188686"/>
            <a:ext cx="11852529" cy="6502400"/>
          </a:xfrm>
          <a:custGeom>
            <a:avLst/>
            <a:gdLst/>
            <a:ahLst/>
            <a:cxnLst/>
            <a:rect l="l" t="t" r="r" b="b"/>
            <a:pathLst>
              <a:path w="18297525" h="10287000">
                <a:moveTo>
                  <a:pt x="0" y="0"/>
                </a:moveTo>
                <a:lnTo>
                  <a:pt x="18297525" y="0"/>
                </a:lnTo>
                <a:lnTo>
                  <a:pt x="1829752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9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7"/>
          <p:cNvSpPr/>
          <p:nvPr/>
        </p:nvSpPr>
        <p:spPr>
          <a:xfrm rot="2543518">
            <a:off x="11367896" y="6043585"/>
            <a:ext cx="1164276" cy="1203158"/>
          </a:xfrm>
          <a:custGeom>
            <a:avLst/>
            <a:gdLst/>
            <a:ahLst/>
            <a:cxnLst/>
            <a:rect l="l" t="t" r="r" b="b"/>
            <a:pathLst>
              <a:path w="3050975" h="3389972">
                <a:moveTo>
                  <a:pt x="0" y="0"/>
                </a:moveTo>
                <a:lnTo>
                  <a:pt x="3050975" y="0"/>
                </a:lnTo>
                <a:lnTo>
                  <a:pt x="3050975" y="3389972"/>
                </a:lnTo>
                <a:lnTo>
                  <a:pt x="0" y="33899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2"/>
          <p:cNvSpPr/>
          <p:nvPr/>
        </p:nvSpPr>
        <p:spPr>
          <a:xfrm>
            <a:off x="-41730" y="26908"/>
            <a:ext cx="1160220" cy="1136049"/>
          </a:xfrm>
          <a:custGeom>
            <a:avLst/>
            <a:gdLst/>
            <a:ahLst/>
            <a:cxnLst/>
            <a:rect l="l" t="t" r="r" b="b"/>
            <a:pathLst>
              <a:path w="2096699" h="2053018">
                <a:moveTo>
                  <a:pt x="0" y="0"/>
                </a:moveTo>
                <a:lnTo>
                  <a:pt x="2096699" y="0"/>
                </a:lnTo>
                <a:lnTo>
                  <a:pt x="2096699" y="2053018"/>
                </a:lnTo>
                <a:lnTo>
                  <a:pt x="0" y="205301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3"/>
          <p:cNvSpPr/>
          <p:nvPr/>
        </p:nvSpPr>
        <p:spPr>
          <a:xfrm>
            <a:off x="-80738" y="6033661"/>
            <a:ext cx="1199228" cy="1049325"/>
          </a:xfrm>
          <a:custGeom>
            <a:avLst/>
            <a:gdLst/>
            <a:ahLst/>
            <a:cxnLst/>
            <a:rect l="l" t="t" r="r" b="b"/>
            <a:pathLst>
              <a:path w="2167193" h="1896294">
                <a:moveTo>
                  <a:pt x="0" y="0"/>
                </a:moveTo>
                <a:lnTo>
                  <a:pt x="2167193" y="0"/>
                </a:lnTo>
                <a:lnTo>
                  <a:pt x="2167193" y="1896294"/>
                </a:lnTo>
                <a:lnTo>
                  <a:pt x="0" y="18962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2"/>
          <p:cNvSpPr txBox="1"/>
          <p:nvPr/>
        </p:nvSpPr>
        <p:spPr>
          <a:xfrm>
            <a:off x="-132702" y="547478"/>
            <a:ext cx="12192000" cy="810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4667" b="1" kern="0" dirty="0">
                <a:solidFill>
                  <a:srgbClr val="FF0000"/>
                </a:solidFill>
                <a:latin typeface="UTM Avo" panose="02040603050506020204"/>
                <a:cs typeface="Arial"/>
                <a:sym typeface="Arial"/>
              </a:rPr>
              <a:t>NỘI DUNG BÀI HỌC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1318637" y="3334531"/>
            <a:ext cx="4188861" cy="1967301"/>
          </a:xfrm>
          <a:prstGeom prst="roundRect">
            <a:avLst/>
          </a:prstGeom>
          <a:noFill/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rgbClr val="002060"/>
                </a:solidFill>
                <a:latin typeface="UTM Avo" panose="02040603050506020204"/>
                <a:cs typeface="Times New Roman" panose="02020603050405020304" pitchFamily="18" charset="0"/>
              </a:rPr>
              <a:t>Thêm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/>
                <a:cs typeface="Times New Roman" panose="02020603050405020304" pitchFamily="18" charset="0"/>
              </a:rPr>
              <a:t>đổi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/>
                <a:cs typeface="Times New Roman" panose="02020603050405020304" pitchFamily="18" charset="0"/>
              </a:rPr>
              <a:t>tên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/>
                <a:cs typeface="Times New Roman" panose="02020603050405020304" pitchFamily="18" charset="0"/>
              </a:rPr>
              <a:t>phông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/>
                <a:cs typeface="Times New Roman" panose="02020603050405020304" pitchFamily="18" charset="0"/>
              </a:rPr>
              <a:t>nền</a:t>
            </a:r>
            <a:endParaRPr lang="en-US" sz="3600" b="1" dirty="0">
              <a:solidFill>
                <a:srgbClr val="002060"/>
              </a:solidFill>
              <a:latin typeface="UTM Avo" panose="02040603050506020204"/>
              <a:cs typeface="Times New Roman" panose="02020603050405020304" pitchFamily="18" charset="0"/>
            </a:endParaRPr>
          </a:p>
        </p:txBody>
      </p:sp>
      <p:sp>
        <p:nvSpPr>
          <p:cNvPr id="17" name="Google Shape;2187;p52"/>
          <p:cNvSpPr/>
          <p:nvPr/>
        </p:nvSpPr>
        <p:spPr>
          <a:xfrm>
            <a:off x="7843762" y="1716813"/>
            <a:ext cx="1113200" cy="1113200"/>
          </a:xfrm>
          <a:prstGeom prst="ellipse">
            <a:avLst/>
          </a:prstGeom>
          <a:solidFill>
            <a:srgbClr val="FCB3B7"/>
          </a:solidFill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4000" b="1" kern="0">
                <a:solidFill>
                  <a:srgbClr val="000000"/>
                </a:solidFill>
                <a:ea typeface="Assistant"/>
                <a:cs typeface="Arial" panose="020B0604020202020204" pitchFamily="34" charset="0"/>
                <a:sym typeface="Assistant"/>
              </a:rPr>
              <a:t>2</a:t>
            </a:r>
            <a:endParaRPr sz="4000" b="1" kern="0">
              <a:solidFill>
                <a:srgbClr val="000000"/>
              </a:solidFill>
              <a:ea typeface="Assistant"/>
              <a:cs typeface="Arial" panose="020B0604020202020204" pitchFamily="34" charset="0"/>
              <a:sym typeface="Assistant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064898" y="3334530"/>
            <a:ext cx="4745464" cy="1967303"/>
          </a:xfrm>
          <a:prstGeom prst="roundRect">
            <a:avLst/>
          </a:prstGeom>
          <a:noFill/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rgbClr val="002060"/>
                </a:solidFill>
                <a:latin typeface="UTM Avo" panose="02040603050506020204"/>
                <a:cs typeface="Times New Roman" panose="02020603050405020304" pitchFamily="18" charset="0"/>
              </a:rPr>
              <a:t>Tạo</a:t>
            </a:r>
            <a:r>
              <a:rPr lang="en-US" sz="3600" b="1" dirty="0" smtClean="0">
                <a:solidFill>
                  <a:srgbClr val="002060"/>
                </a:solidFill>
                <a:latin typeface="UTM Avo" panose="02040603050506020204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/>
                <a:cs typeface="Times New Roman" panose="02020603050405020304" pitchFamily="18" charset="0"/>
              </a:rPr>
              <a:t>chương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/>
                <a:cs typeface="Times New Roman" panose="02020603050405020304" pitchFamily="18" charset="0"/>
              </a:rPr>
              <a:t>trình</a:t>
            </a:r>
            <a:r>
              <a:rPr lang="en-US" sz="3600" b="1" dirty="0" smtClean="0">
                <a:solidFill>
                  <a:srgbClr val="002060"/>
                </a:solidFill>
                <a:latin typeface="UTM Avo" panose="02040603050506020204"/>
                <a:cs typeface="Times New Roman" panose="02020603050405020304" pitchFamily="18" charset="0"/>
              </a:rPr>
              <a:t>,</a:t>
            </a:r>
          </a:p>
          <a:p>
            <a:pPr algn="ctr"/>
            <a:r>
              <a:rPr lang="en-US" sz="3600" b="1" dirty="0" smtClean="0">
                <a:solidFill>
                  <a:srgbClr val="002060"/>
                </a:solidFill>
                <a:latin typeface="UTM Avo" panose="02040603050506020204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/>
                <a:cs typeface="Times New Roman" panose="02020603050405020304" pitchFamily="18" charset="0"/>
              </a:rPr>
              <a:t>địa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/>
                <a:cs typeface="Times New Roman" panose="02020603050405020304" pitchFamily="18" charset="0"/>
              </a:rPr>
              <a:t>điểm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/>
                <a:cs typeface="Times New Roman" panose="02020603050405020304" pitchFamily="18" charset="0"/>
              </a:rPr>
              <a:t>yêu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/>
                <a:cs typeface="Times New Roman" panose="02020603050405020304" pitchFamily="18" charset="0"/>
              </a:rPr>
              <a:t>thích</a:t>
            </a:r>
            <a:endParaRPr lang="en-US" sz="3600" b="1" dirty="0">
              <a:solidFill>
                <a:srgbClr val="002060"/>
              </a:solidFill>
              <a:latin typeface="UTM Avo" panose="02040603050506020204"/>
              <a:cs typeface="Times New Roman" panose="02020603050405020304" pitchFamily="18" charset="0"/>
            </a:endParaRPr>
          </a:p>
        </p:txBody>
      </p:sp>
      <p:sp>
        <p:nvSpPr>
          <p:cNvPr id="20" name="Freeform 11"/>
          <p:cNvSpPr/>
          <p:nvPr/>
        </p:nvSpPr>
        <p:spPr>
          <a:xfrm rot="611697">
            <a:off x="11520867" y="-361634"/>
            <a:ext cx="1076860" cy="1228782"/>
          </a:xfrm>
          <a:custGeom>
            <a:avLst/>
            <a:gdLst/>
            <a:ahLst/>
            <a:cxnLst/>
            <a:rect l="l" t="t" r="r" b="b"/>
            <a:pathLst>
              <a:path w="1946054" h="2220601">
                <a:moveTo>
                  <a:pt x="0" y="0"/>
                </a:moveTo>
                <a:lnTo>
                  <a:pt x="1946054" y="0"/>
                </a:lnTo>
                <a:lnTo>
                  <a:pt x="1946054" y="2220600"/>
                </a:lnTo>
                <a:lnTo>
                  <a:pt x="0" y="22206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1" name="Google Shape;2187;p52"/>
          <p:cNvSpPr/>
          <p:nvPr/>
        </p:nvSpPr>
        <p:spPr>
          <a:xfrm>
            <a:off x="2856467" y="1716813"/>
            <a:ext cx="1113200" cy="1113200"/>
          </a:xfrm>
          <a:prstGeom prst="ellipse">
            <a:avLst/>
          </a:prstGeom>
          <a:solidFill>
            <a:srgbClr val="FCB3B7"/>
          </a:solidFill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4000" b="1" kern="0" dirty="0" smtClean="0">
                <a:solidFill>
                  <a:srgbClr val="000000"/>
                </a:solidFill>
                <a:ea typeface="Assistant"/>
                <a:cs typeface="Arial" panose="020B0604020202020204" pitchFamily="34" charset="0"/>
                <a:sym typeface="Assistant"/>
              </a:rPr>
              <a:t>1</a:t>
            </a:r>
            <a:endParaRPr sz="4000" b="1" kern="0" dirty="0">
              <a:solidFill>
                <a:srgbClr val="000000"/>
              </a:solidFill>
              <a:ea typeface="Assistant"/>
              <a:cs typeface="Arial" panose="020B0604020202020204" pitchFamily="34" charset="0"/>
              <a:sym typeface="Assistant"/>
            </a:endParaRPr>
          </a:p>
        </p:txBody>
      </p:sp>
    </p:spTree>
    <p:extLst>
      <p:ext uri="{BB962C8B-B14F-4D97-AF65-F5344CB8AC3E}">
        <p14:creationId xmlns:p14="http://schemas.microsoft.com/office/powerpoint/2010/main" val="35310210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7"/>
          <p:cNvSpPr/>
          <p:nvPr/>
        </p:nvSpPr>
        <p:spPr>
          <a:xfrm rot="2543518">
            <a:off x="10761280" y="5315163"/>
            <a:ext cx="1858346" cy="1781668"/>
          </a:xfrm>
          <a:custGeom>
            <a:avLst/>
            <a:gdLst/>
            <a:ahLst/>
            <a:cxnLst/>
            <a:rect l="l" t="t" r="r" b="b"/>
            <a:pathLst>
              <a:path w="3050975" h="3389972">
                <a:moveTo>
                  <a:pt x="0" y="0"/>
                </a:moveTo>
                <a:lnTo>
                  <a:pt x="3050975" y="0"/>
                </a:lnTo>
                <a:lnTo>
                  <a:pt x="3050975" y="3389972"/>
                </a:lnTo>
                <a:lnTo>
                  <a:pt x="0" y="33899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9"/>
          <p:cNvSpPr/>
          <p:nvPr/>
        </p:nvSpPr>
        <p:spPr>
          <a:xfrm>
            <a:off x="11167717" y="-337731"/>
            <a:ext cx="1171104" cy="1146706"/>
          </a:xfrm>
          <a:custGeom>
            <a:avLst/>
            <a:gdLst/>
            <a:ahLst/>
            <a:cxnLst/>
            <a:rect l="l" t="t" r="r" b="b"/>
            <a:pathLst>
              <a:path w="2116368" h="2072277">
                <a:moveTo>
                  <a:pt x="0" y="0"/>
                </a:moveTo>
                <a:lnTo>
                  <a:pt x="2116368" y="0"/>
                </a:lnTo>
                <a:lnTo>
                  <a:pt x="2116368" y="2072277"/>
                </a:lnTo>
                <a:lnTo>
                  <a:pt x="0" y="207227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0"/>
          <p:cNvSpPr/>
          <p:nvPr/>
        </p:nvSpPr>
        <p:spPr>
          <a:xfrm rot="-2351199">
            <a:off x="47781" y="-397076"/>
            <a:ext cx="1453520" cy="1615022"/>
          </a:xfrm>
          <a:custGeom>
            <a:avLst/>
            <a:gdLst/>
            <a:ahLst/>
            <a:cxnLst/>
            <a:rect l="l" t="t" r="r" b="b"/>
            <a:pathLst>
              <a:path w="2626737" h="2918597">
                <a:moveTo>
                  <a:pt x="0" y="0"/>
                </a:moveTo>
                <a:lnTo>
                  <a:pt x="2626737" y="0"/>
                </a:lnTo>
                <a:lnTo>
                  <a:pt x="2626737" y="2918597"/>
                </a:lnTo>
                <a:lnTo>
                  <a:pt x="0" y="29185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1"/>
          <p:cNvSpPr/>
          <p:nvPr/>
        </p:nvSpPr>
        <p:spPr>
          <a:xfrm rot="611697">
            <a:off x="11176425" y="205408"/>
            <a:ext cx="1153688" cy="1805988"/>
          </a:xfrm>
          <a:custGeom>
            <a:avLst/>
            <a:gdLst/>
            <a:ahLst/>
            <a:cxnLst/>
            <a:rect l="l" t="t" r="r" b="b"/>
            <a:pathLst>
              <a:path w="1946054" h="2220601">
                <a:moveTo>
                  <a:pt x="0" y="0"/>
                </a:moveTo>
                <a:lnTo>
                  <a:pt x="1946054" y="0"/>
                </a:lnTo>
                <a:lnTo>
                  <a:pt x="1946054" y="2220600"/>
                </a:lnTo>
                <a:lnTo>
                  <a:pt x="0" y="22206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12"/>
          <p:cNvSpPr/>
          <p:nvPr/>
        </p:nvSpPr>
        <p:spPr>
          <a:xfrm>
            <a:off x="94130" y="5482892"/>
            <a:ext cx="1160220" cy="1136049"/>
          </a:xfrm>
          <a:custGeom>
            <a:avLst/>
            <a:gdLst/>
            <a:ahLst/>
            <a:cxnLst/>
            <a:rect l="l" t="t" r="r" b="b"/>
            <a:pathLst>
              <a:path w="2096699" h="2053018">
                <a:moveTo>
                  <a:pt x="0" y="0"/>
                </a:moveTo>
                <a:lnTo>
                  <a:pt x="2096699" y="0"/>
                </a:lnTo>
                <a:lnTo>
                  <a:pt x="2096699" y="2053018"/>
                </a:lnTo>
                <a:lnTo>
                  <a:pt x="0" y="205301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13"/>
          <p:cNvSpPr/>
          <p:nvPr/>
        </p:nvSpPr>
        <p:spPr>
          <a:xfrm>
            <a:off x="371495" y="6021468"/>
            <a:ext cx="1199228" cy="1049325"/>
          </a:xfrm>
          <a:custGeom>
            <a:avLst/>
            <a:gdLst/>
            <a:ahLst/>
            <a:cxnLst/>
            <a:rect l="l" t="t" r="r" b="b"/>
            <a:pathLst>
              <a:path w="2167193" h="1896294">
                <a:moveTo>
                  <a:pt x="0" y="0"/>
                </a:moveTo>
                <a:lnTo>
                  <a:pt x="2167193" y="0"/>
                </a:lnTo>
                <a:lnTo>
                  <a:pt x="2167193" y="1896294"/>
                </a:lnTo>
                <a:lnTo>
                  <a:pt x="0" y="189629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7">
            <a:extLst>
              <a:ext uri="{FF2B5EF4-FFF2-40B4-BE49-F238E27FC236}">
                <a16:creationId xmlns:a16="http://schemas.microsoft.com/office/drawing/2014/main" id="{CDF08890-EE6D-FA9F-5689-C509A68E37D4}"/>
              </a:ext>
            </a:extLst>
          </p:cNvPr>
          <p:cNvSpPr/>
          <p:nvPr/>
        </p:nvSpPr>
        <p:spPr>
          <a:xfrm>
            <a:off x="3560443" y="2942620"/>
            <a:ext cx="4853450" cy="3676321"/>
          </a:xfrm>
          <a:custGeom>
            <a:avLst/>
            <a:gdLst/>
            <a:ahLst/>
            <a:cxnLst/>
            <a:rect l="l" t="t" r="r" b="b"/>
            <a:pathLst>
              <a:path w="10866820" h="7416605">
                <a:moveTo>
                  <a:pt x="0" y="0"/>
                </a:moveTo>
                <a:lnTo>
                  <a:pt x="10866820" y="0"/>
                </a:lnTo>
                <a:lnTo>
                  <a:pt x="10866820" y="7416605"/>
                </a:lnTo>
                <a:lnTo>
                  <a:pt x="0" y="741660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1" name="Freeform 5"/>
          <p:cNvSpPr/>
          <p:nvPr/>
        </p:nvSpPr>
        <p:spPr>
          <a:xfrm>
            <a:off x="11025704" y="2554535"/>
            <a:ext cx="1293844" cy="1582243"/>
          </a:xfrm>
          <a:custGeom>
            <a:avLst/>
            <a:gdLst/>
            <a:ahLst/>
            <a:cxnLst/>
            <a:rect l="l" t="t" r="r" b="b"/>
            <a:pathLst>
              <a:path w="1990112" h="2433710">
                <a:moveTo>
                  <a:pt x="0" y="0"/>
                </a:moveTo>
                <a:lnTo>
                  <a:pt x="1990112" y="0"/>
                </a:lnTo>
                <a:lnTo>
                  <a:pt x="1990112" y="2433710"/>
                </a:lnTo>
                <a:lnTo>
                  <a:pt x="0" y="243371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5"/>
          <p:cNvSpPr/>
          <p:nvPr/>
        </p:nvSpPr>
        <p:spPr>
          <a:xfrm>
            <a:off x="-27127" y="2547801"/>
            <a:ext cx="1293844" cy="1582243"/>
          </a:xfrm>
          <a:custGeom>
            <a:avLst/>
            <a:gdLst/>
            <a:ahLst/>
            <a:cxnLst/>
            <a:rect l="l" t="t" r="r" b="b"/>
            <a:pathLst>
              <a:path w="1990112" h="2433710">
                <a:moveTo>
                  <a:pt x="0" y="0"/>
                </a:moveTo>
                <a:lnTo>
                  <a:pt x="1990112" y="0"/>
                </a:lnTo>
                <a:lnTo>
                  <a:pt x="1990112" y="2433710"/>
                </a:lnTo>
                <a:lnTo>
                  <a:pt x="0" y="243371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3" name="Rectangle 2"/>
          <p:cNvSpPr/>
          <p:nvPr/>
        </p:nvSpPr>
        <p:spPr>
          <a:xfrm>
            <a:off x="3098210" y="1505711"/>
            <a:ext cx="6096000" cy="5040419"/>
          </a:xfrm>
          <a:prstGeom prst="rect">
            <a:avLst/>
          </a:prstGeom>
        </p:spPr>
        <p:txBody>
          <a:bodyPr>
            <a:prstTxWarp prst="textArchUp">
              <a:avLst/>
            </a:prstTxWarp>
            <a:spAutoFit/>
          </a:bodyPr>
          <a:lstStyle/>
          <a:p>
            <a:pPr algn="ctr">
              <a:lnSpc>
                <a:spcPts val="20600"/>
              </a:lnSpc>
            </a:pPr>
            <a:r>
              <a:rPr lang="en-US" sz="9600" b="1" dirty="0" smtClean="0">
                <a:ln w="76200">
                  <a:solidFill>
                    <a:srgbClr val="FF0066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ea typeface="Calistoga"/>
                <a:cs typeface="Calistoga"/>
                <a:sym typeface="Calistoga"/>
              </a:rPr>
              <a:t>KHÁM PHÁ</a:t>
            </a:r>
            <a:endParaRPr lang="en-US" sz="9600" b="1" dirty="0">
              <a:ln w="76200">
                <a:solidFill>
                  <a:srgbClr val="FF0066"/>
                </a:solidFill>
                <a:prstDash val="solid"/>
              </a:ln>
              <a:solidFill>
                <a:srgbClr val="FF0066"/>
              </a:solidFill>
              <a:effectLst>
                <a:outerShdw dist="38100" dir="2640000" algn="bl" rotWithShape="0">
                  <a:schemeClr val="accent1"/>
                </a:outerShdw>
              </a:effectLst>
              <a:ea typeface="Calistoga"/>
              <a:cs typeface="Calistoga"/>
              <a:sym typeface="Calistoga"/>
            </a:endParaRPr>
          </a:p>
        </p:txBody>
      </p:sp>
    </p:spTree>
    <p:extLst>
      <p:ext uri="{BB962C8B-B14F-4D97-AF65-F5344CB8AC3E}">
        <p14:creationId xmlns:p14="http://schemas.microsoft.com/office/powerpoint/2010/main" val="35656275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2"/>
          <p:cNvSpPr/>
          <p:nvPr/>
        </p:nvSpPr>
        <p:spPr>
          <a:xfrm>
            <a:off x="206770" y="188686"/>
            <a:ext cx="11811060" cy="6502400"/>
          </a:xfrm>
          <a:custGeom>
            <a:avLst/>
            <a:gdLst/>
            <a:ahLst/>
            <a:cxnLst/>
            <a:rect l="l" t="t" r="r" b="b"/>
            <a:pathLst>
              <a:path w="18297525" h="10287000">
                <a:moveTo>
                  <a:pt x="0" y="0"/>
                </a:moveTo>
                <a:lnTo>
                  <a:pt x="18297525" y="0"/>
                </a:lnTo>
                <a:lnTo>
                  <a:pt x="1829752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9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Rectangle 3"/>
          <p:cNvSpPr/>
          <p:nvPr/>
        </p:nvSpPr>
        <p:spPr>
          <a:xfrm>
            <a:off x="782485" y="1193091"/>
            <a:ext cx="12512331" cy="820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 err="1">
                <a:solidFill>
                  <a:srgbClr val="FF0000"/>
                </a:solidFill>
                <a:latin typeface="UTM Avo" panose="02040603050506020204"/>
                <a:ea typeface="Arial" panose="020B0604020202020204" pitchFamily="34" charset="0"/>
                <a:cs typeface="Arial" pitchFamily="34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/>
                <a:ea typeface="Arial" panose="020B0604020202020204" pitchFamily="34" charset="0"/>
                <a:cs typeface="Arial" pitchFamily="34" charset="0"/>
              </a:rPr>
              <a:t> 3: TẠO CHƯƠNG TRÌNH CÓ PHÔNG NỀN THAY ĐỔI</a:t>
            </a:r>
          </a:p>
        </p:txBody>
      </p:sp>
      <p:sp>
        <p:nvSpPr>
          <p:cNvPr id="6" name="Rectangle 5"/>
          <p:cNvSpPr/>
          <p:nvPr/>
        </p:nvSpPr>
        <p:spPr>
          <a:xfrm>
            <a:off x="703446" y="2311146"/>
            <a:ext cx="55186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UTM Avo" panose="02040603050506020204"/>
                <a:cs typeface="Times New Roman" panose="02020603050405020304" pitchFamily="18" charset="0"/>
              </a:rPr>
              <a:t>1.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/>
                <a:cs typeface="Times New Roman" panose="02020603050405020304" pitchFamily="18" charset="0"/>
              </a:rPr>
              <a:t>Thêm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/>
                <a:cs typeface="Times New Roman" panose="02020603050405020304" pitchFamily="18" charset="0"/>
              </a:rPr>
              <a:t>đổi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/>
                <a:cs typeface="Times New Roman" panose="02020603050405020304" pitchFamily="18" charset="0"/>
              </a:rPr>
              <a:t>tên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/>
                <a:cs typeface="Times New Roman" panose="02020603050405020304" pitchFamily="18" charset="0"/>
              </a:rPr>
              <a:t>phông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/>
                <a:cs typeface="Times New Roman" panose="02020603050405020304" pitchFamily="18" charset="0"/>
              </a:rPr>
              <a:t>nền</a:t>
            </a:r>
            <a:endParaRPr lang="en-US" sz="3600" b="1" dirty="0">
              <a:solidFill>
                <a:srgbClr val="002060"/>
              </a:solidFill>
              <a:latin typeface="UTM Avo" panose="02040603050506020204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03446" y="3029209"/>
            <a:ext cx="1144332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err="1" smtClean="0">
                <a:solidFill>
                  <a:srgbClr val="FF0066"/>
                </a:solidFill>
                <a:latin typeface="UTM Avo" panose="02040603050506020204"/>
                <a:ea typeface="Times New Roman" panose="02020603050405020304" pitchFamily="18" charset="0"/>
              </a:rPr>
              <a:t>Hoạt</a:t>
            </a:r>
            <a:r>
              <a:rPr lang="en-US" sz="3600" dirty="0" smtClean="0">
                <a:solidFill>
                  <a:srgbClr val="FF0066"/>
                </a:solidFill>
                <a:latin typeface="UTM Avo" panose="02040603050506020204"/>
                <a:ea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66"/>
                </a:solidFill>
                <a:latin typeface="UTM Avo" panose="02040603050506020204"/>
                <a:ea typeface="Times New Roman" panose="02020603050405020304" pitchFamily="18" charset="0"/>
              </a:rPr>
              <a:t>động</a:t>
            </a:r>
            <a:r>
              <a:rPr lang="en-US" sz="3600" dirty="0" smtClean="0">
                <a:solidFill>
                  <a:srgbClr val="FF0066"/>
                </a:solidFill>
                <a:latin typeface="UTM Avo" panose="02040603050506020204"/>
                <a:ea typeface="Times New Roman" panose="02020603050405020304" pitchFamily="18" charset="0"/>
              </a:rPr>
              <a:t> 1:</a:t>
            </a:r>
          </a:p>
          <a:p>
            <a:pPr marL="457223" indent="-457223">
              <a:buFontTx/>
              <a:buChar char="-"/>
            </a:pPr>
            <a:r>
              <a:rPr lang="en-US" sz="3600" dirty="0" err="1" smtClean="0">
                <a:latin typeface="UTM Avo" panose="02040603050506020204"/>
                <a:ea typeface="Times New Roman" panose="02020603050405020304" pitchFamily="18" charset="0"/>
              </a:rPr>
              <a:t>Đọc</a:t>
            </a:r>
            <a:r>
              <a:rPr lang="en-US" sz="3600" dirty="0" smtClean="0">
                <a:latin typeface="UTM Avo" panose="02040603050506020204"/>
                <a:ea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UTM Avo" panose="02040603050506020204"/>
                <a:ea typeface="Times New Roman" panose="02020603050405020304" pitchFamily="18" charset="0"/>
              </a:rPr>
              <a:t>thầm</a:t>
            </a:r>
            <a:r>
              <a:rPr lang="en-US" sz="3600" dirty="0" smtClean="0">
                <a:latin typeface="UTM Avo" panose="02040603050506020204"/>
                <a:ea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UTM Avo" panose="02040603050506020204"/>
                <a:ea typeface="Times New Roman" panose="02020603050405020304" pitchFamily="18" charset="0"/>
              </a:rPr>
              <a:t>mục</a:t>
            </a:r>
            <a:r>
              <a:rPr lang="en-US" sz="3600" dirty="0" smtClean="0">
                <a:latin typeface="UTM Avo" panose="02040603050506020204"/>
                <a:ea typeface="Times New Roman" panose="02020603050405020304" pitchFamily="18" charset="0"/>
              </a:rPr>
              <a:t> 1 </a:t>
            </a:r>
            <a:r>
              <a:rPr lang="en-US" sz="3600" dirty="0">
                <a:latin typeface="UTM Avo" panose="02040603050506020204"/>
                <a:ea typeface="Times New Roman" panose="02020603050405020304" pitchFamily="18" charset="0"/>
              </a:rPr>
              <a:t>SGK </a:t>
            </a:r>
            <a:r>
              <a:rPr lang="en-US" sz="3600" dirty="0" err="1">
                <a:latin typeface="UTM Avo" panose="02040603050506020204"/>
                <a:ea typeface="Times New Roman" panose="02020603050405020304" pitchFamily="18" charset="0"/>
              </a:rPr>
              <a:t>trang</a:t>
            </a:r>
            <a:r>
              <a:rPr lang="en-US" sz="3600" dirty="0">
                <a:latin typeface="UTM Avo" panose="02040603050506020204"/>
                <a:ea typeface="Times New Roman" panose="02020603050405020304" pitchFamily="18" charset="0"/>
              </a:rPr>
              <a:t> </a:t>
            </a:r>
            <a:r>
              <a:rPr lang="en-US" sz="3600" dirty="0" smtClean="0">
                <a:latin typeface="UTM Avo" panose="02040603050506020204"/>
                <a:ea typeface="Times New Roman" panose="02020603050405020304" pitchFamily="18" charset="0"/>
              </a:rPr>
              <a:t>62</a:t>
            </a:r>
          </a:p>
          <a:p>
            <a:pPr marL="457223" indent="-457223">
              <a:buFontTx/>
              <a:buChar char="-"/>
            </a:pPr>
            <a:r>
              <a:rPr lang="en-US" sz="3600" dirty="0" err="1" smtClean="0">
                <a:latin typeface="UTM Avo" panose="02040603050506020204"/>
                <a:ea typeface="Times New Roman" panose="02020603050405020304" pitchFamily="18" charset="0"/>
              </a:rPr>
              <a:t>Thảo</a:t>
            </a:r>
            <a:r>
              <a:rPr lang="en-US" sz="3600" dirty="0" smtClean="0">
                <a:latin typeface="UTM Avo" panose="02040603050506020204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UTM Avo" panose="02040603050506020204"/>
                <a:ea typeface="Times New Roman" panose="02020603050405020304" pitchFamily="18" charset="0"/>
              </a:rPr>
              <a:t>luận</a:t>
            </a:r>
            <a:r>
              <a:rPr lang="en-US" sz="3600" dirty="0">
                <a:latin typeface="UTM Avo" panose="02040603050506020204"/>
                <a:ea typeface="Times New Roman" panose="02020603050405020304" pitchFamily="18" charset="0"/>
              </a:rPr>
              <a:t>: </a:t>
            </a:r>
            <a:r>
              <a:rPr lang="en-US" sz="3600" dirty="0" err="1">
                <a:latin typeface="UTM Avo" panose="02040603050506020204"/>
                <a:ea typeface="Times New Roman" panose="02020603050405020304" pitchFamily="18" charset="0"/>
              </a:rPr>
              <a:t>Nêu</a:t>
            </a:r>
            <a:r>
              <a:rPr lang="en-US" sz="3600" dirty="0">
                <a:latin typeface="UTM Avo" panose="02040603050506020204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UTM Avo" panose="02040603050506020204"/>
                <a:ea typeface="Times New Roman" panose="02020603050405020304" pitchFamily="18" charset="0"/>
              </a:rPr>
              <a:t>các</a:t>
            </a:r>
            <a:r>
              <a:rPr lang="en-US" sz="3600" dirty="0">
                <a:latin typeface="UTM Avo" panose="02040603050506020204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UTM Avo" panose="02040603050506020204"/>
                <a:ea typeface="Times New Roman" panose="02020603050405020304" pitchFamily="18" charset="0"/>
              </a:rPr>
              <a:t>bước</a:t>
            </a:r>
            <a:r>
              <a:rPr lang="en-US" sz="3600" dirty="0">
                <a:latin typeface="UTM Avo" panose="02040603050506020204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UTM Avo" panose="02040603050506020204"/>
                <a:ea typeface="Times New Roman" panose="02020603050405020304" pitchFamily="18" charset="0"/>
              </a:rPr>
              <a:t>thêm</a:t>
            </a:r>
            <a:r>
              <a:rPr lang="en-US" sz="3600" dirty="0">
                <a:latin typeface="UTM Avo" panose="02040603050506020204"/>
                <a:ea typeface="Times New Roman" panose="02020603050405020304" pitchFamily="18" charset="0"/>
              </a:rPr>
              <a:t>, </a:t>
            </a:r>
            <a:r>
              <a:rPr lang="en-US" sz="3600" dirty="0" err="1">
                <a:latin typeface="UTM Avo" panose="02040603050506020204"/>
                <a:ea typeface="Times New Roman" panose="02020603050405020304" pitchFamily="18" charset="0"/>
              </a:rPr>
              <a:t>đổi</a:t>
            </a:r>
            <a:r>
              <a:rPr lang="en-US" sz="3600" dirty="0">
                <a:latin typeface="UTM Avo" panose="02040603050506020204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UTM Avo" panose="02040603050506020204"/>
                <a:ea typeface="Times New Roman" panose="02020603050405020304" pitchFamily="18" charset="0"/>
              </a:rPr>
              <a:t>tên</a:t>
            </a:r>
            <a:r>
              <a:rPr lang="en-US" sz="3600" dirty="0">
                <a:latin typeface="UTM Avo" panose="02040603050506020204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UTM Avo" panose="02040603050506020204"/>
                <a:ea typeface="Times New Roman" panose="02020603050405020304" pitchFamily="18" charset="0"/>
              </a:rPr>
              <a:t>phông</a:t>
            </a:r>
            <a:r>
              <a:rPr lang="en-US" sz="3600" dirty="0">
                <a:latin typeface="UTM Avo" panose="02040603050506020204"/>
                <a:ea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UTM Avo" panose="02040603050506020204"/>
                <a:ea typeface="Times New Roman" panose="02020603050405020304" pitchFamily="18" charset="0"/>
              </a:rPr>
              <a:t>nền</a:t>
            </a:r>
            <a:endParaRPr lang="en-US" sz="3600" dirty="0" smtClean="0">
              <a:latin typeface="UTM Avo" panose="02040603050506020204"/>
              <a:ea typeface="Times New Roman" panose="02020603050405020304" pitchFamily="18" charset="0"/>
            </a:endParaRPr>
          </a:p>
        </p:txBody>
      </p:sp>
      <p:sp>
        <p:nvSpPr>
          <p:cNvPr id="11" name="Freeform 7"/>
          <p:cNvSpPr/>
          <p:nvPr/>
        </p:nvSpPr>
        <p:spPr>
          <a:xfrm rot="2543518">
            <a:off x="11367896" y="6043585"/>
            <a:ext cx="1164276" cy="1203158"/>
          </a:xfrm>
          <a:custGeom>
            <a:avLst/>
            <a:gdLst/>
            <a:ahLst/>
            <a:cxnLst/>
            <a:rect l="l" t="t" r="r" b="b"/>
            <a:pathLst>
              <a:path w="3050975" h="3389972">
                <a:moveTo>
                  <a:pt x="0" y="0"/>
                </a:moveTo>
                <a:lnTo>
                  <a:pt x="3050975" y="0"/>
                </a:lnTo>
                <a:lnTo>
                  <a:pt x="3050975" y="3389972"/>
                </a:lnTo>
                <a:lnTo>
                  <a:pt x="0" y="33899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2"/>
          <p:cNvSpPr/>
          <p:nvPr/>
        </p:nvSpPr>
        <p:spPr>
          <a:xfrm>
            <a:off x="-267366" y="5808675"/>
            <a:ext cx="1160220" cy="1136049"/>
          </a:xfrm>
          <a:custGeom>
            <a:avLst/>
            <a:gdLst/>
            <a:ahLst/>
            <a:cxnLst/>
            <a:rect l="l" t="t" r="r" b="b"/>
            <a:pathLst>
              <a:path w="2096699" h="2053018">
                <a:moveTo>
                  <a:pt x="0" y="0"/>
                </a:moveTo>
                <a:lnTo>
                  <a:pt x="2096699" y="0"/>
                </a:lnTo>
                <a:lnTo>
                  <a:pt x="2096699" y="2053018"/>
                </a:lnTo>
                <a:lnTo>
                  <a:pt x="0" y="205301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3"/>
          <p:cNvSpPr/>
          <p:nvPr/>
        </p:nvSpPr>
        <p:spPr>
          <a:xfrm>
            <a:off x="139328" y="6333337"/>
            <a:ext cx="1199228" cy="1049325"/>
          </a:xfrm>
          <a:custGeom>
            <a:avLst/>
            <a:gdLst/>
            <a:ahLst/>
            <a:cxnLst/>
            <a:rect l="l" t="t" r="r" b="b"/>
            <a:pathLst>
              <a:path w="2167193" h="1896294">
                <a:moveTo>
                  <a:pt x="0" y="0"/>
                </a:moveTo>
                <a:lnTo>
                  <a:pt x="2167193" y="0"/>
                </a:lnTo>
                <a:lnTo>
                  <a:pt x="2167193" y="1896294"/>
                </a:lnTo>
                <a:lnTo>
                  <a:pt x="0" y="18962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" name="Rectangle 1"/>
          <p:cNvSpPr/>
          <p:nvPr/>
        </p:nvSpPr>
        <p:spPr>
          <a:xfrm>
            <a:off x="2067624" y="177582"/>
            <a:ext cx="827260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i="1" dirty="0" err="1">
                <a:latin typeface="UTM Avo" panose="02040603050506020204"/>
                <a:ea typeface="Arial" panose="020B0604020202020204" pitchFamily="34" charset="0"/>
                <a:cs typeface="Arial" pitchFamily="34" charset="0"/>
              </a:rPr>
              <a:t>Thứ</a:t>
            </a:r>
            <a:r>
              <a:rPr lang="en-US" sz="3600" i="1" dirty="0">
                <a:latin typeface="UTM Avo" panose="02040603050506020204"/>
                <a:ea typeface="Arial" panose="020B0604020202020204" pitchFamily="34" charset="0"/>
                <a:cs typeface="Arial" pitchFamily="34" charset="0"/>
              </a:rPr>
              <a:t> </a:t>
            </a:r>
            <a:r>
              <a:rPr lang="en-US" sz="3600" i="1" dirty="0" err="1">
                <a:latin typeface="UTM Avo" panose="02040603050506020204"/>
                <a:ea typeface="Arial" panose="020B0604020202020204" pitchFamily="34" charset="0"/>
                <a:cs typeface="Arial" pitchFamily="34" charset="0"/>
              </a:rPr>
              <a:t>tư</a:t>
            </a:r>
            <a:r>
              <a:rPr lang="en-US" sz="3600" i="1" dirty="0">
                <a:latin typeface="UTM Avo" panose="02040603050506020204"/>
                <a:ea typeface="Arial" panose="020B0604020202020204" pitchFamily="34" charset="0"/>
                <a:cs typeface="Arial" pitchFamily="34" charset="0"/>
              </a:rPr>
              <a:t> </a:t>
            </a:r>
            <a:r>
              <a:rPr lang="en-US" sz="3600" i="1" dirty="0" err="1">
                <a:latin typeface="UTM Avo" panose="02040603050506020204"/>
                <a:ea typeface="Arial" panose="020B0604020202020204" pitchFamily="34" charset="0"/>
                <a:cs typeface="Arial" pitchFamily="34" charset="0"/>
              </a:rPr>
              <a:t>ngày</a:t>
            </a:r>
            <a:r>
              <a:rPr lang="en-US" sz="3600" i="1" dirty="0">
                <a:latin typeface="UTM Avo" panose="02040603050506020204"/>
                <a:ea typeface="Arial" panose="020B0604020202020204" pitchFamily="34" charset="0"/>
                <a:cs typeface="Arial" pitchFamily="34" charset="0"/>
              </a:rPr>
              <a:t> 02 </a:t>
            </a:r>
            <a:r>
              <a:rPr lang="en-US" sz="3600" i="1" dirty="0" err="1">
                <a:latin typeface="UTM Avo" panose="02040603050506020204"/>
                <a:ea typeface="Arial" panose="020B0604020202020204" pitchFamily="34" charset="0"/>
                <a:cs typeface="Arial" pitchFamily="34" charset="0"/>
              </a:rPr>
              <a:t>tháng</a:t>
            </a:r>
            <a:r>
              <a:rPr lang="en-US" sz="3600" i="1" dirty="0">
                <a:latin typeface="UTM Avo" panose="02040603050506020204"/>
                <a:ea typeface="Arial" panose="020B0604020202020204" pitchFamily="34" charset="0"/>
                <a:cs typeface="Arial" pitchFamily="34" charset="0"/>
              </a:rPr>
              <a:t> 04 </a:t>
            </a:r>
            <a:r>
              <a:rPr lang="en-US" sz="3600" i="1" dirty="0" err="1">
                <a:latin typeface="UTM Avo" panose="02040603050506020204"/>
                <a:ea typeface="Arial" panose="020B0604020202020204" pitchFamily="34" charset="0"/>
                <a:cs typeface="Arial" pitchFamily="34" charset="0"/>
              </a:rPr>
              <a:t>năm</a:t>
            </a:r>
            <a:r>
              <a:rPr lang="en-US" sz="3600" i="1" dirty="0">
                <a:latin typeface="UTM Avo" panose="02040603050506020204"/>
                <a:ea typeface="Arial" panose="020B0604020202020204" pitchFamily="34" charset="0"/>
                <a:cs typeface="Arial" pitchFamily="34" charset="0"/>
              </a:rPr>
              <a:t> 2025</a:t>
            </a:r>
          </a:p>
          <a:p>
            <a:pPr algn="ctr"/>
            <a:r>
              <a:rPr lang="en-US" sz="3600" b="1" dirty="0">
                <a:ln w="1905"/>
                <a:solidFill>
                  <a:srgbClr val="FF66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UTM Avo" panose="02040603050506020204"/>
                <a:ea typeface="Arial" panose="020B0604020202020204" pitchFamily="34" charset="0"/>
                <a:cs typeface="Arial" pitchFamily="34" charset="0"/>
              </a:rPr>
              <a:t>Tin </a:t>
            </a:r>
            <a:r>
              <a:rPr lang="en-US" sz="3600" b="1" dirty="0" err="1">
                <a:ln w="1905"/>
                <a:solidFill>
                  <a:srgbClr val="FF66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UTM Avo" panose="02040603050506020204"/>
                <a:ea typeface="Arial" panose="020B0604020202020204" pitchFamily="34" charset="0"/>
                <a:cs typeface="Arial" pitchFamily="34" charset="0"/>
              </a:rPr>
              <a:t>học</a:t>
            </a:r>
            <a:endParaRPr lang="en-US" sz="3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/>
              <a:ea typeface="Arial" panose="020B060402020202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93931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BiekRKyn9d72Sh3WTyfzt6F6WePP4d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7812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491" y="1120198"/>
            <a:ext cx="11633980" cy="5629119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309491" y="243478"/>
            <a:ext cx="12538364" cy="765478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 err="1" smtClean="0">
                <a:solidFill>
                  <a:srgbClr val="FF0066"/>
                </a:solidFill>
                <a:latin typeface="UTM Avo" panose="02040603050506020204"/>
                <a:cs typeface="Times New Roman" panose="02020603050405020304" pitchFamily="18" charset="0"/>
              </a:rPr>
              <a:t>Thực</a:t>
            </a:r>
            <a:r>
              <a:rPr lang="en-US" sz="3600" b="1" dirty="0" smtClean="0">
                <a:solidFill>
                  <a:srgbClr val="FF0066"/>
                </a:solidFill>
                <a:latin typeface="UTM Avo" panose="02040603050506020204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66"/>
                </a:solidFill>
                <a:latin typeface="UTM Avo" panose="02040603050506020204"/>
                <a:cs typeface="Times New Roman" panose="02020603050405020304" pitchFamily="18" charset="0"/>
              </a:rPr>
              <a:t>hành</a:t>
            </a:r>
            <a:r>
              <a:rPr lang="en-US" sz="3600" b="1" dirty="0" smtClean="0">
                <a:solidFill>
                  <a:srgbClr val="FF0066"/>
                </a:solidFill>
                <a:latin typeface="UTM Avo" panose="02040603050506020204"/>
                <a:cs typeface="Times New Roman" panose="02020603050405020304" pitchFamily="18" charset="0"/>
              </a:rPr>
              <a:t>: </a:t>
            </a:r>
            <a:r>
              <a:rPr lang="en-US" sz="3600" dirty="0" err="1" smtClean="0">
                <a:solidFill>
                  <a:schemeClr val="tx1"/>
                </a:solidFill>
                <a:latin typeface="UTM Avo" panose="02040603050506020204"/>
                <a:cs typeface="Times New Roman" panose="02020603050405020304" pitchFamily="18" charset="0"/>
              </a:rPr>
              <a:t>thêm</a:t>
            </a:r>
            <a:r>
              <a:rPr lang="en-US" sz="3600" dirty="0">
                <a:solidFill>
                  <a:schemeClr val="tx1"/>
                </a:solidFill>
                <a:latin typeface="UTM Avo" panose="02040603050506020204"/>
                <a:cs typeface="Times New Roman" panose="02020603050405020304" pitchFamily="18" charset="0"/>
              </a:rPr>
              <a:t>,</a:t>
            </a:r>
            <a:r>
              <a:rPr lang="en-US" sz="3600" dirty="0" smtClean="0">
                <a:solidFill>
                  <a:schemeClr val="tx1"/>
                </a:solidFill>
                <a:latin typeface="UTM Avo" panose="02040603050506020204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UTM Avo" panose="02040603050506020204"/>
                <a:cs typeface="Times New Roman" panose="02020603050405020304" pitchFamily="18" charset="0"/>
              </a:rPr>
              <a:t>đổi</a:t>
            </a:r>
            <a:r>
              <a:rPr lang="en-US" sz="3600" dirty="0" smtClean="0">
                <a:solidFill>
                  <a:schemeClr val="tx1"/>
                </a:solidFill>
                <a:latin typeface="UTM Avo" panose="02040603050506020204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UTM Avo" panose="02040603050506020204"/>
                <a:cs typeface="Times New Roman" panose="02020603050405020304" pitchFamily="18" charset="0"/>
              </a:rPr>
              <a:t>tên</a:t>
            </a:r>
            <a:r>
              <a:rPr lang="en-US" sz="3600" dirty="0" smtClean="0">
                <a:solidFill>
                  <a:schemeClr val="tx1"/>
                </a:solidFill>
                <a:latin typeface="UTM Avo" panose="02040603050506020204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UTM Avo" panose="02040603050506020204"/>
                <a:cs typeface="Times New Roman" panose="02020603050405020304" pitchFamily="18" charset="0"/>
              </a:rPr>
              <a:t>phông</a:t>
            </a:r>
            <a:r>
              <a:rPr lang="en-US" sz="3600" dirty="0" smtClean="0">
                <a:solidFill>
                  <a:schemeClr val="tx1"/>
                </a:solidFill>
                <a:latin typeface="UTM Avo" panose="02040603050506020204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UTM Avo" panose="02040603050506020204"/>
                <a:cs typeface="Times New Roman" panose="02020603050405020304" pitchFamily="18" charset="0"/>
              </a:rPr>
              <a:t>nền</a:t>
            </a:r>
            <a:r>
              <a:rPr lang="en-US" sz="3600" dirty="0" smtClean="0">
                <a:solidFill>
                  <a:schemeClr val="tx1"/>
                </a:solidFill>
                <a:latin typeface="UTM Avo" panose="02040603050506020204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UTM Avo" panose="02040603050506020204"/>
                <a:cs typeface="Times New Roman" panose="02020603050405020304" pitchFamily="18" charset="0"/>
              </a:rPr>
              <a:t>theo</a:t>
            </a:r>
            <a:r>
              <a:rPr lang="en-US" sz="3600" dirty="0" smtClean="0">
                <a:solidFill>
                  <a:schemeClr val="tx1"/>
                </a:solidFill>
                <a:latin typeface="UTM Avo" panose="02040603050506020204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UTM Avo" panose="02040603050506020204"/>
                <a:cs typeface="Times New Roman" panose="02020603050405020304" pitchFamily="18" charset="0"/>
              </a:rPr>
              <a:t>các</a:t>
            </a:r>
            <a:r>
              <a:rPr lang="en-US" sz="3600" dirty="0" smtClean="0">
                <a:solidFill>
                  <a:schemeClr val="tx1"/>
                </a:solidFill>
                <a:latin typeface="UTM Avo" panose="02040603050506020204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UTM Avo" panose="02040603050506020204"/>
                <a:cs typeface="Times New Roman" panose="02020603050405020304" pitchFamily="18" charset="0"/>
              </a:rPr>
              <a:t>bước</a:t>
            </a:r>
            <a:r>
              <a:rPr lang="en-US" sz="3600" dirty="0" smtClean="0">
                <a:solidFill>
                  <a:schemeClr val="tx1"/>
                </a:solidFill>
                <a:latin typeface="UTM Avo" panose="02040603050506020204"/>
                <a:cs typeface="Times New Roman" panose="02020603050405020304" pitchFamily="18" charset="0"/>
              </a:rPr>
              <a:t>. </a:t>
            </a:r>
            <a:endParaRPr lang="en-US" sz="3600" dirty="0">
              <a:solidFill>
                <a:schemeClr val="tx1"/>
              </a:solidFill>
              <a:latin typeface="UTM Avo" panose="02040603050506020204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6529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OJECT_VERSION" val="9.3"/>
  <p:tag name="ISPRING_PROJECT_FOLDER_UPDATED" val="1"/>
  <p:tag name="ISPRING_FIRST_PUBLISH" val="1"/>
  <p:tag name="ISPRING_PRESENTATION_COURSE_TITLE" val="Vượt chướng ngại vật - phien ban ispring"/>
  <p:tag name="ISPRING_CURRENT_PLAYER_ID" val="universal"/>
  <p:tag name="ISPRING_UUID" val="{E08C99B0-2DE5-4EB2-A6DF-3472ABCEDE90}"/>
  <p:tag name="ISPRING_WEBLINKS_TARGET" val="_blank"/>
  <p:tag name="ISPRING_WEBLINKS_TARGETMJT" val="_self"/>
  <p:tag name="ISPRING_DEFAULT_PRESENTE_ID" val="None"/>
  <p:tag name="ISPRING_PRESENTER_PHOTO_0" val="png|iVBORw0KGgoAAAANSUhEUgAAAUAAAAFACAYAAADNkKWqAAAAAXNSR0IArs4c6QAAAARnQU1BAACx&#10;jwv8YQUAAAAJcEhZcwAADsMAAA7DAcdvqGQAAP+lSURBVHhe7J0FfJxV1sa78u3yfeuw7ALLGrus&#10;oEVKKQ6lpYKUGhQpUtpSvLS0FOpQ6u7urqm7u7u7S9y157v/885NJtOJzGSSTNIcfpekmZl3Xrn3&#10;uUeec04pKZES8VNSU69KUlKqxCckS2xskly+HC2HD12WrVtPy9Jlh2XmzD0yfsJ2GTZso/Tvv066&#10;dVslnTotkx9+WCbtv1ssbdotlLbtF+nv/K1zl+XSvedKGTBwnYwYuVkmTNohISF7ZMWKI7Jjxxk5&#10;dixUQsNi9bsSzHcmJ6dKWtpV19mUSIn4LiUAWCJZSnx8sly6FCNHj4bKjp1nZcXKozJt2i4ZPHSD&#10;/NBxmTT9ao7UbzhFXqszWipVGSLPPDcg83h2gDyd5ejvMby9x+N4OgZK5arDpM6bY6Vho2nydYt5&#10;0rXrChk2fJPMnLVHVq85Lrt2n5PjJ8LkypVYBegSKZGspAQAS0QlIiJe9u2/KMuXH5HJk3dI7z5r&#10;pGWrBfKhAZmatUfLs+UHyMOP9NJRpmwvKVuutzz6WB8p93gfeeyJvvL4k3b0kyeeunY8+bRvw9sx&#10;ODbf8ZgZ5cx38t2PPtZbHnm0t57TQ2V6ysNle8rzFQfK62+MlY8/mSFt2y0yGuV6mT5jt6xZe1wO&#10;H76sGmSJlAhSAoDXoaAVAQTzFxyQ/sbc/LblfKNNTZVar42R5ysMMiDXU0o/2F0BBXABaACfJ5/u&#10;L089k/vB+3MGNO+vZYCh92NnNXg/xwScH3nUAcX7H+iugP1C5SEuYJyu5vew4RtkmQH806fDS0zp&#10;61RKALCYS2JiioSHx8uevRdkktHs2rRdKHXfnSivvDpCwe5RA24PPtxDQQ+QQJsDeLyBix2ADCDF&#10;ewFHPgdQPuzSwh58uKf+tJqiA6B9XcCWcRxr5mZ3XKvZcUzOkX/zXfa4vJfP2GNkNexx+ZxzvB56&#10;ThUrDZZXa4yUevWnSIcflhozeq9uDpGRCZKSnOa6iyVSXKUEAIuhXLwYLTt3nZOp03cp4L32+hh5&#10;xpiwABugAYCgIeUEHo421VfNTIAH0LjfaIYPPNRDP/t8xUHy0ivDVXN8q+54+aDBFPnks5nS5KvZ&#10;qlX+0HGp9Oy1SoMaw0duknETtsnkKTtl6rRdMsOYpLNC9spMM2bM3K1/mzR5p4wdv039ef0HrJMe&#10;PVfK9x2WSotv5kvjJiGqub3/wWR5863xUqPWaKn60jApb0Cca0JjzdBae+n1ce7erssOd1B8xAx+&#10;55rLVxgob78zQTp1Wi5z5+1T10BYWJzr7pZIcZISACwGctVYb4cOXZY5c/dJt+4rNTDx9HOOz84C&#10;nTcNjMG/rYmqYOAGdny+YqUh8sab4+TjT2dI6zYLDaCtllGjtkjI7L3qU9trNMvTpyOMxhQvScmp&#10;kpKSJqlpaap5Rpi/AcZnzkTI8eOhctCcI2DCZ3bvPi87d55ToOZ3/rbfvIb2deJkmJw9G6kBmKio&#10;BD0ux+TYiUlotHH6Hj67ctVRjTYPH7FJunZfYcByXro5/2z5genaqDsoOvfB271w7gPvcddAK74w&#10;WD41wN633xpZvOSQnDwZ7rrzJVLUpQQAi6jgswI0oIt81Wyu1H59rC5atDMWLgvZfXHbYYGO92YM&#10;BxRerTFKNa3uPVaquQy47DLgxIIHdKCdAGxEV/cfuCirVh2TaUaTGzp8o3TttkJatV4gTZrOlk8M&#10;WALCmNp1DHgCRq/WHCUvvzJCtbYqLw6TylWHqk+ukhn8zt9efHmYmuY1ao421zNG3nhrnLz7/kRp&#10;8OFU+fTzmdK02Ryj0S5SzXDkqM0yy4DwuvUnFDTDI+LN+TnAe/lyjBw9Firbt5+VpUsPy9hxW6VT&#10;52Xy0Scz9PsBOHsPAEV+WmD0vF9WCwYI0TCfeqafarstW82XiZO2y7ETYa4nUiJFUUoAsAhJXFyy&#10;HDDAM9yYiI0+mqbmJ4vzAaOtZQV61uxlATN4z/MVB8vL1YYbQJgu/fqvlUWLDsrBg5fkjNG60NhC&#10;jbkXGmpAzmhk8+bvl0GD16tJ+857E9VfxvcCWABYBaMdPff8wHSaSpUXhyoYv//BFPnsi5nSosU8&#10;5fr90GmZ9DDmcB+jRfGdAwetlyHDNsiQoRv0+Ji8ffquUfDtYEzn1sZ0b/b1XDWpAUEi0S9UHppO&#10;jcH05bsrVRmqoPZyNQOctUYZ4J0q7b5brBrh0mVHDBBeMeZrrF6P1Ubxh86es081RkzqquZaOB6g&#10;iNaLi4DfPTVEBgEWtEk0ZP5d3QB74y9D1Hw/ZTRhALhEio6UAGCQCwvq8OErMm36LjXDKlQcJI8/&#10;1dflx/MOevwNQEQbBPQAibfeHi/NDRiNGbtVTUdM1khjXmJqYj6vNebsyNFb1IQEbB43AAAI4Od7&#10;8eXh6nN70xwD0IRaAmBNmbpLlq84Itt3nJUTRhMi2JKQkKLnjLao5nDqVdVWr2Kn51J4L59JTXXM&#10;Xqt5Qn7GF3f06BUlWy8x2t0Eo4X17rNavjUaGZriG/gHDSgBigAz4M894dzbtV+smu2mzaflyJEr&#10;cuFCtETHJCo4bth4UgYP2SBfNJ4lr9UZq+Bqgy9oiWwknvcZMOQ+M3gdTfZrc/+Irp84ES5XSyLL&#10;QS8lABikAjChfRHEqFJ1mAIZixlQ8gQ9NBX+xkJFM+E9mJ5obaPHbJEtW89IbGyigsnx42Fq2o4Z&#10;s1Vat1mgtBA0mnvu66o+M8xONBoCGMNGbJT55hy2ms+fOhWh4BbsAsePa9y46ZSEhOxV7RKNkM0D&#10;U5z7dNc9XVRzfvf9SaptAoqY0ufORSr4ojGyIUD4xuwGUB8x9597yzPw5j/kuNx3y0t8tcZodQtA&#10;Hg8LLwmgBKuUAGAwiVl8m7ec1sgp5ia+uQeNFsJizWrBsSDRQDANcf6jxZANcepUuGpQaDf4wXr2&#10;XqUggJ+vjAG8+0p3kxeNKUvEdtDgDQZsDyjQEdAgA6S4SXR0ohwzwLhhw0kN4KA1EthBwwX8ucev&#10;G83PuR/rZZ15X2xckmqfaIuLFx9S3yP+v8eeYLPJmobDs+I1AFOfi9FMeS64GUokuKQEAINAcODP&#10;nbtPza8qLw3N5K/LvLAcLQ8A43c4bGQ7TJy0Qw4cvKw+rhhj0h00v+Mn/FD9hCN0kbPA8ZO1ar1Q&#10;zWkir2iZMTHXb1YEXD82CjTkMeO2aQDnhUpD1LQl+q1BIfx75v7yvujoBNUSd5p7N3TYJt2k7L21&#10;GrrnRsVrmNI8t1erj5RWxlRftfqYxBlwLZHClxIALCTBx3XseKiMHLlJzVUWi+XnZbWIMFXxbcGH&#10;o8jAmTORqtkAZOuNxtK120p55dWR+n4WMn67pkaj4b0ENDAP0QpLxLug7UG72bbtrHIR0RCrGdAi&#10;aISmBx2I4A150efPR+n9xD+LBv1+/cnmnjt+Q2+bF/+2/sJnnxsgH9SfIjNm7pGzBlBLpPCkBAAL&#10;WPAxbdl6Wrp1X2HAbLgScNEcAC33BeOYUcYEdplRH308XYYM26hAxjHwyS1adEh9dVUMKN53fzd1&#10;wn/y2QzpN2CdrF59XKkrJZI3AegWLjyo/jwizM+VH6ipddB0+vRZo1QgaDdsLJs2nZKevVfLe+9P&#10;0lxlAig8V/cNjd/5GxsdGx4BF3yNUJpKpOClBAALSFKMdkHwgaAG9BEbrMi8ODJIuCwO+HBQR3DQ&#10;o21gNi1afFDatV+k2h0LkSIFX7eYK9Om7tLobnxc8fPfBYtQMIIIMpF0eInlDIg99EhP9Qt2M9r3&#10;+vUnJcUAIYBIhJoyX2xKaH3OJpc5eMLvGrgyWiOae5euy2XrttOubyuRgpASAMxnwaxaufKofPFl&#10;iDz/wuD0SKJdBBb4WCQ41onENvpousydt19N3Lj4JHWed+q8XOkplI7CnPr8i5kyZ85ejXgWx6BF&#10;sAumMs8FMvT79SYrGD73/CCNog8wZvLpMxHqnqAsF1Sduu9O0GdtwdAdCPXv5vPkOuPiaNVmoWbJ&#10;pJa4K/JdSgAwnwRtbc2a4/JlkxAFNTQ6b8CHv4hFQYDi+w5LNPOChXPuXJTmyJJNgeYA/w/SLrQW&#10;OHfFiXBLdRr4ffASAXPoOoUlvvAVrXDO+/ZdUCJ3nTfGKhA+ZQDuk09nankxglMEUEgdhFaDVkjh&#10;CJ575vngaIT8nSAMqYdo9WyiJZI/UgKAARZMoHXGFGrxzVyd0ExmTN3ME51sAocv9lbdCepYxxkO&#10;EGzbdkYpKxUqDlaNAAIv/idMr+JasolrhqLz2RezNAOEDA1oIxMmbNf8ZkpWEeRBKyKfmIyLy5dj&#10;NeIdaC0JsjXaN0Ub+C5fBTBctuyImr9kiTzwYHeN/g4bvtGApOO/JROFgFXNWqM1aHItEGYUaSBD&#10;pWOnZRq1L5HASwkABlC2bDljFvAi1QCY2N4igezwDBzqFOkk4Z8E/zlz92seLloipnDzFnN1IZKt&#10;UNgCBYR0OfJve/VerYCMtjN12k45cvSK613+C9f5xFN9NXMF0OfeEUDAXVDalc1C+hspazVfG6P0&#10;kw8/mm5Ac4YMHboxE6XEDwUuk5C5sm7dCQVgMkcAH7Qwf4R8ZEjWjT6eptdW/vmBqtURoKK4A+6L&#10;4SM3q9ZoaTSecwafMPcD05h2AWTtlEjgpAQAAyD4eTp3WaZ5sCxcT43P7ub8jn8PBznABw8Nhzrl&#10;nXgPPsIePVfpbh8Mfj00FdLeXnt9rGoiLFICL3aQkkf+bf/+a9V89VemTN2pAMdiBwC4F46fzAED&#10;NGleI0/XHRzv/HdHJX+7AyABCHqLADSjRm8xmvMpv7TE3bvO67XznbgxSPPzV+B5btx4Ss/pcXN9&#10;T5trggYze85e7aeC9g8l5q23J2gKInMFt4f7HGLTZHPgfg8bsUmuXIlxHb1E8iIlAJgHCTOLgvzZ&#10;6jVH6qRFc3OftCxmFhClqcihXbHiqJpt+PeGDtuoviDKu5OihXZ1/ny0Xz6oQAungHaqNJ1HHVI2&#10;Px3w6aE/WZAs0jJlHVO+xbfzJSraPxA8cTJc0/7gKw4cvF4DPs2/nqv3h3sIABL8wU+KJgQBHL8q&#10;IEx+s7tQbov+JBSI4DwhN3vzoXGup06F6SZkhYyPwUPXayuALl1WyPiJ22Wt0QYhlgfCL2mzStDk&#10;KCgB0PPsudcUoIiMitffcYsA+Nx3uwkw1HVi5hmbA/UKqVXIfCoR/6UEAP2QJGOyLll6SAuAWpM2&#10;80SF1OyYNI0+ni4LjfnIAqKrGWlWaFN8hqY+FALNi/aUG7lwMVq7tB04kLtULM7JccijiaB59VQw&#10;oj/IV83myOeNZylBmGu0/iqAsK/RBKH7BEKg/RD04R7CqaMgw7btZzVdj2uZNWuP8udI83MXAItN&#10;hfPG7GzbdpHrlcxCNRiuiUyaMeO2mmd0QAYMWKfltij0gAkMNYWisvkh5y+YTdCY7xSpAKgpAzZp&#10;yg7dHPFDYjoDcoCgp4/QulK4xi8NwG/ZUkKd8VdKANBHwTyliIDuxi4AyAC+jIrL9czixYGfkJii&#10;PrTevVc7molZlFBiFi46lMl0yw8BqCkLRdI/XLOWrRfkGD0GZCpXcbhrLDQGvjByaK0ZyDEISHxj&#10;tD4FKDPuvb+bamiB8Aki0EzgOnJsyvYTDEpJyVk7RoPiHttzHzFyk+uVzPL9D0v1fVwnWi2VYyi9&#10;RakuNPWLBqBIGfyq+RwF1fwSXCFsOO/Vm6T52RCscYtw/WiFRP3RErEk2GjYmNyBEIAkUwXXCaW+&#10;SsQ3KQHAXEpUVKIuJnZqh+GfWeNjoZYt10fJy/i0Ll3GxxevEd4XjSmJFkVqFdVBCir/Fq0TDRRw&#10;4tyISmZXzTg1NU1NSjQSwBwtg2BHVqDJdXz++SzVlKgUvXbtiYBps/jyIIxbfyDXkVOLS6LknK8F&#10;C0paUcTAU0JD41S75Jngj0OTcjfx8Ue+pUVPF0i3HitlkTlGflNzuN7Zs/dpOS/OgwyRSZN26iYG&#10;sNG8Co2VzZVrs3OPwf0BCN98e5wWeihMGlFRkxIAzEGo6bZh4yk1Vx2Qy2yOOOZfLy0Q2q//Op3I&#10;7N4UKMBsQ3thsVE3j4KmgRQCJWQnZCdoF5ynLnJz7pjuWQkcRIoncI1cEyZvTr0wwgyYXDRaTKAp&#10;OpTQt0VKue8Ac058uBhjNjf7ep6eP+CNRkrlak9ZY4AacOTYBCXwKfJeNCrARyPRZlB0wmmaNEqf&#10;//ARm/Ndy2Lu8Mxq1R6j10D+MUEzJVWbe9Ku3WK9L5wj52vnIRsWzwxfKTUJD5RUnsmVlABgNoJ5&#10;gj+IxcLOm3nC9dcJx9+YcDjKATiIr5hraBLQNWj6k5AYOOCDpkEGwpw5+7TeH6b2+vVZm2hofESn&#10;LXiTO4ym503wOwGSaLdouZTbLyyh4ABmqQVAzjstLXvNBq37zbcn6Pt5XpS3goDsKXDyHjTmr+PG&#10;6K2501TTocLLl1+GaMYNxyj9oNMXxW4IPHNcAQUhbDxEe9HaOdfPPp8pW7edkbSrV9Ukp9IPAMn5&#10;2znJsNosgA6XsSRIkr2UAGAWQkFMuHpMfCaV5yRjYbxXb7KaR1fNfzt2nNVaciwaAgTjJ2zLUXvy&#10;RzA74b/xPUx+zq+yAbiFCw+43pFZUlJS5fMvZumCfuwJY6LXGp3leWE+3vdAN70+zECuLSch6HH+&#10;QrQm85PyN3fu/hy10twIRQaI9FoAxDeXk8Crg4MJgANaBDg8BU2qadPZ+vw4Lpo7FBUrRMAJFpGF&#10;Q5tMNjPeR8SZdgBZ0WEuXoyRK6Gxrn8FTtjA+vZba7S+ga4NbJleJ6bxhInbnfqO5lrgUbrPUSyP&#10;cuZ5N2s+t6TQQjZSAoAegt+ONo6OmZE5yGEXFmYR0Vz180Ulqp8IwEAbBEQoh55fgn+Hgqmcmz0v&#10;tDbAAhqJN1MUzY6ILmBCZZnVq4+5Xsks0E8IDPC+CuYaV6y89n2AJ5w1ijQQVEEzIcgCP43aeFSw&#10;2bMn7wsOYjjmHGDM+Ywdu9X1StaCJsx77We6dF3heiVDoMkQ5CFSjBnZ4MNpEh+fhU/WoOHJU+Gy&#10;es0xJYDDK0z24l9jk6GXCf47Nj7mRaDpTKTaEaFmw4MKNNqcC75ZAJIUSuYpc9PdSuF3THoyUdAG&#10;S1LqrpUSAHST7TvOaK09wALzwk4kBpOLxU2jn71mEWHuzpu3X7U93v9FkxDZved8wCY+lBkyS7yZ&#10;q2vXHVetxIIzQEEyvQXgOA8SNRoNGgSgwKBDmjfp3GWFZl4AIAAlZaA8BT8UJeLh2WHmA5gsMuf+&#10;OM74rADWFxk3fptenwWz2bP3ul7JWihMYAEQc5VCpp5CkADgU/PXnHPbdos1fTEn4bnSntObONzD&#10;oaolopWT1kf+b6CFINBKoxm/894k/R5cLMwRKEOrVh/Xggv2ObjPXd7L5s2GBaCXSIaUAKARel2g&#10;JeErY7K476IsFBY4xFUWpSWzktTO3/EzQXfJbhGhlV28lLsFQcXhCUaLINr8SrURWqLeU+CK1X1n&#10;ok5294nOxGe0abcok5mLYx1N7ZFyDqEZfpk33xD+ThYx1wxIcL2ewueqGVPwP3d1Tl/wGffK4Q7S&#10;LCmvghbOorUASPQ8O+Eed+66PB0AAXBP3yhmI9kdnDPnynPGhOxoNF/M/cPmuZKZ4YvwvQMGrte5&#10;wD3Ad/ptywVeNfFACYBHb+bKxnwHxNF0tcFTdILSYfCdshHZ58LgnvA3iu+SW622fomUACAA0779&#10;Yl04nlofYMKChmxKIVJ24HHjtqmficWDWUTBzOxk//5LZmHSfnGShMzJnRZT+qHuCm40KafApqdg&#10;BpNMT6K9+wRncF4scAoLwD+0MnL0ZtXa0GLhI1KZxFOmTd+t94BjcA4aMPFi8mHu0T0ObROTr2v3&#10;lcYExwXg3ENaX+ZVE8Yc5/4DgjwbevxmJ8nJafLRxzP0+3l/hRcGXbN5ENTCHMQXyj0D6Hkv9wtw&#10;YNMhsMQ1oVnlJoBANW5AlONwvlRxocR+QQhzEq3uoUd6SHVzDhDuEepH1qvv0HzcfYOAPvOKZ9V/&#10;wFpN0bve5boGQCJ6lJsqYyYK4GEnigMivZSHNm78ViUsU8mDqsw0x/7ggylanSU7wXSdaLTKaq+O&#10;VB6e1azwF9KoKCuhTD6LlAUJFaNa9RHazMdT5s8/IE8YcOBcOS4J9UT+mOCqwZnP00+XfF6EKtQO&#10;raSPPFK2t/Tuey2w7tx1XrVOjgGQ0DGOyiueggaC38vKocOX02klgAAtKnPi7OUkLb6dp+fAc2Hh&#10;op1lJ2i5BCn4DOeApuOe5obQLIr7xeA5Q4Hh+M5G50RUrUkPhYlG6t0MuO8y9yUrGWs2RD7LMfnZ&#10;9Ks5GqnPSugQR4CHbI9ACPd5wcIDBgDNnDFztk27hWp+07webRBN2M4JO7+53jLmWiHkX+90mesS&#10;ADFjCRhALHUCHc7EsJODiQzNAN8OlVpg5mNW4GsjRcpzYXkTNCCidZCiv2waonm1HJcACiYzHD4m&#10;Kbs4vsMzZyM0wovAIQRQIOMygUn58hS0O5zupKBxDZSRCpmzT0nJ9poAUfhkRDljYhO1ijGLm0Fu&#10;sidpGS2KiLE15wAEcp1zEnyM7gAI75GOanmRj402x/dzTPxr7tqsN+Ec0Gzt86OajifIAGYcD7AC&#10;+HiWpMR93WKe+nJ5xnyWjQftic2Oe8nz8Cbk7hIl5jNoqtwzGh5lJ2j4z1UYqLxC5gGbSSAEt8j3&#10;3y9RsGMjhACOawfXAY3qmQuemzx/q2nmB9zQ69Uivu4AkCyA7zosTd+x7YRgsOCeMiDXq89qXTw4&#10;jOkKhrOfptvwsPwRtEGKmM6atVdmhexVU5NmRUTziN6y8ACQBg2nKmDuNdomC/7AgYsKul80DnEd&#10;KbOo+WPAiklP5sCp0+F6jlRvcUDQ0WQB36XLjki/fmvTtbtKVYdoC05Poan3U88MUKBgwQA+S5Zk&#10;zrd1l107z2mWhtXUcBnwmbyYV2we76CZmwXKeZAelpOrAR+eDfRwjX37r8nkhwMMbJAAsOKeHzvm&#10;aNY8HwjsHAOaCWlpVczmeG/pbvpcIIh7E1LlmDdcO8flPmQHaBC16RdCWqIFpNVeXBH+CiCGGQyo&#10;8fx/6LRMrQ2u7dtWC5x7Y54Pc4rz5nnhQ+ReDB2+Mc+bVlGU6woAqaWGWYN56L4bAhRlyvZU0umS&#10;Zc5iX7DwoJOKZd6HvyQQ3Da4hZjRABALBm2FwcRk8HcWBiXW4W6dMBokAPlVs7muI2QWMgbQEPks&#10;n7M+ILQhxwfkELX5LsAWrZYFzd8AdfJMPSUpMVU1IqtFcn50mMPRjxkNMBMJhowLN48afbpxuIAA&#10;zYnWm3nJeoGrhwnLcbknkL3RlrMTurjxHPF5cS9meUSNt+84qxq/1RDRgPkeb4I5jY8U/ysDK8BT&#10;ADrq/PFdfC/3GOpOdoKGzvPiPgE8aMrZuUP8FZ4RgTCAlmILbIqAI0EtLBDnnDM2fr0nZmBF5LTR&#10;FDe5bgBwxYojqklg3lCu3D58nYxmoaHpUdcvzkzsjp2XKUiiSXkLFvgqFEQYPHSjapdMPgDLHfzs&#10;7xaUARF8OtApaLWIpuFNTp4MU38hWtdDZXpJh45L07leRJMpBcW1cVwLsva6OQ+0UG+OfhYQ3D7H&#10;ie4ECrgfdJ9Di8LsIwGfiCdkW3sPOS4BkYhcuAiyE4IXmKSANINOdzm5HeDIcQ6q2Zt76VkhBYB0&#10;ospOhHtkLrNcssqrXbzkkDxT3tl8+F7uFymBWQnaFQVv0dh1wzWaOZZAfgmUnZmz9ujmxT2Bw4im&#10;S/VtXCu4TqzZzuA9zAnqFO7ac/1Uny72AIgZNGHSjvSdzz5wBsDBT8o4AQQ4hDG9mKQ0pjkXgN0Q&#10;c27IkA26SNA8LAjBJ0SDQ5PCD0WZKcjUACEmCu/FIc/7AFBvwrEBbt4LEFFi3X0HjzIaDqDId3Jc&#10;92sHtFgcaIve5OjRUKXO8D7uG+fPT7QKa8LpMH/nfFk40CsCQbblvn/3/RKp32CK1lqEt5hd5Ry+&#10;E433gYe667VCWXIPmjAHvmwyW58rC51BPrC/AgEZqgvgDJihLY/OgagNmRpTUwHT3Le3607QCHJ+&#10;C35scro5VzKViIRDkUJLZ04wd+ycQCvkWrCEyOq5HqRYAyCLpk/f1TpJ3R80A42GhTJv3gFdQDik&#10;8SExSXF6e2P8+yNokHwfk+2xx526dvgCE42p6S6cAzXu8J9BVbH+NGrvZUXARThXFjRAxXcQYXSX&#10;xKRUGTxkvZpemF3u/h8AjPJRWQlBGUAa39arZlHgEuD+oP1xHUSeKVw6f/7+gDnzEYCd+wHQQOrm&#10;JyZcVkLmBWCJGXrXPV2UI8lCt0LuNPm9gDhzgY2GFDE2nsOHL+cqqOUumNNsHkTUuYf4X08YbTwr&#10;4VrafWdMUhdgAoBkEhWUYNL36r1K51P1mqO1piKRarRC7gXzwn1tcJ941pOn7MhSAy4uUmwBEJ9R&#10;mzYLzMO91t+HuYgzGuc2CxdqCtoWpkFO9BZfBM0NPh4Lk3Mo//wgWWRMp8ySeWXPCtmjk9JSNPh9&#10;5sw9rlevFTS1iq4ILCDfucty1yuZZfqMPeZ9Q3Ry23tR1tybxkYzovVmdkIRAhoEEVGkfwfBApqA&#10;B0O/EoSI+tatpxWsifROnrxDgx5WZpiNhQwXTHbuE3OAzcIudLRDKnLDn7tiwDQ7STXaJNFj5ouC&#10;mTkG8yc72b37glQwgMnz5P3kY5PpU9DCRoUflPPAKmKjWW6eKdQngJzrsXPDWkf4eT0zi4qTFEsA&#10;xIeFv8UGAexDtRPw6xbzdfFiakENobAA3LVAmyRoF+UrZpR0IrhgK5ow+TwHQrMcfJCANOeMvwoN&#10;LCsthWj1J586BGC+Az8npq83WbnymPrWmOxMcH7Cg4SbVpwFOtLYsdvk62/mq+bKhsT9wlfIT+bJ&#10;A2YOkMvc8MOpBkRXaDScXh2ux5IusAgogqGfN4PgUnY8QfxuEOZtUInvJvOksGTf/gvqrgDAKfbA&#10;5kFwsN4HU9Qv6b5e7Lzt0HGJRETkza8brFLsAJDoKQ/Y+nvsw2SyAoAk8bOjbdt+RndiJiQ7OhMh&#10;0EKusE4k872Yte5Ob28AyEAOHbokr1YfpeeMmYXZSRDHm/CZseO2GjBzOHNkqaDJZCU7dpzTKim0&#10;bVy27LBSfa6XAppo+4AhGuz3PyzR5/9c+YE6L1j8bAhO4KWn9nFhc6BfibtAiOeZMreYO1SRzi7t&#10;jc34JQO6fAdgAlfRktMLS/ABtm2/WEGw4YfTlEMIsLNB2Hlk1w2BEqhUuDryI7+5sKVYASA0jdff&#10;dEif7uo8Wh9ZEKQ4sdjnzNunpmVFY/7QWMZfAUQHDd6QJZ1irCb0O5onk4qFZ8UT+OywQm9cFiLn&#10;DyEXKk5WsmvXOXn2OWchs8hIVctOMA+vF9DLSrh+qE3kC1PNmk0T7ZD7BzBQnp7q3p6aN1Wvnc0U&#10;M7qvts3MTvD1cUwLmPDx3J+zv8Kc80bPya3glxw1erPOS7KV2BiZF1Qa4nwZ7iCIzxxLw1tuelGW&#10;YgOAVEghJxOwA3TswwMMMVNonsNOTTc2/kYWxTbz0P0REuZJPyJ3FFN1wKB1XoMmBCgsALJYyAKw&#10;4gl87gOBfGyjhk6C/Xzzvd4nPDXqmJyYy6TdvWbMYF8d+9e7EGgh3xhfYLOv52pGDX1cqAjuLtvN&#10;nOGZWEAjSGWepvOih+BmqVXbsTJ4PwEofKd5FUjmaGSduizP83NesuSQvFB5sDzz7ABNr0RI/7RM&#10;BLuOOH/M+A8aTNZiIMVFigUA0iWsqtm9AT/7wBgAAtQQOGHseFBCSj/QXdO98rKTwRfEcYymwE5J&#10;hNUSqN0Fs/WZ5ywA9tHK0fiEEG/AZwdy0JjBNMNh8QDYUFKy8tXxCXqPQE8hxQqTOBDE7etViJBi&#10;6sKl9BTMQCoA0WOF58omRWDIm0CvstofzxAaSl5zgDk3NHzmNqYpVYnyCkgU8yXvm+ONMhsAAisC&#10;6pg7CDprqpe27aQ+YXGQIg+AixcfVL+KO/hh/vKg8OGQqA8NgImCKYnvy99dE/8RZnRoWKz6DcuZ&#10;ycEE4bughHgSYc+ciXSySYzGwEATtZPVG/DZgZA6Rz8Irovjw/ejWGtWQgCH1Lb8yCwokQxJMwDE&#10;HACAHNeGUwFm4OANGlRjo6VAAbUUoTQ55rJDawoEt27KlJ06v53v7qu+bgrU5lXwBVMLk02dIgpo&#10;vnAX6REDMLpbVSQTYEFlF/wpKlKkAZBm2gAMWlJm8KPS71Tdwem/CkeMidK77xqdoL4Kn4FB/+57&#10;k3Qnp6cEk5yuYVQtoW0kf6dEubvgo2nWfI7yrNACWAxdumVEAL2BHwMhfcn6pADu7zos8VqaKhgE&#10;rYTUN0wzNCS066PHQtWvRAWWBQsOyIwZe9QFQPodWRm4IvCPsZHwb/xR3D94iTzXlauO6j0gkn7q&#10;VISakzjvCWQUtv8SfiTPnDlFNJ1nhJ8MlwgRe/pFoxkCUsxJAiu0EM1roA3SPDQW8nkBJICJORge&#10;oCg+1DFcLcw38sw5X0p7waFkTVkQ5Cf/RmtEeyzKUmQBkEVS8QWnwXgG+Dk+P0xcFgs5q2hRTFLM&#10;QgsuvgrmEI5iJjyTnQAKAQ14fviOKF7ATomD21PwsfAZzo2fAPY6tz6z3sAPoQIM2p+NwlFaKxiE&#10;+wr3cPPm0+YeHNRS9RTkpH8uRQS4D1wr5b/uua+rLn6eERsTec3kInMPXjBaO6Xp0d4hFVeoOFhf&#10;5znSCJ17fc/93eQ+M1R7fnGYFnJt3HS2JvnTsGne/AOyYeNJ5ShChs4uGhtowarob0xctDy0Ju3B&#10;YQbXyiDybzdj/InMkbwI1sebRuvCGuAe8ZMc6UBTt9hguppNmqwa/Js87737L6jGx7XYtWbPgUoz&#10;NLAqqlIkAZBSPxUr45/I0Pzc/SyYuIAWRSKfNH/PTTn17ISsAkxQG2BhghNwIcMAId2ISU5FYk9B&#10;W/js88wlpl5/Y5wu2qwEgIQ68ehjTvOlOm+OldOF0PQaDYD7CJ1nyNCNmmBPWhX39XEDSv+9u7Mu&#10;lEoG0FggFBho2XKBWUArVLPDVJxhNDo4dQShKBW1fsNJ2bjplAHQU6pd4J/l3+vXn9TXSaejEAV5&#10;rBONRoh22KPnSq1zR1ogKWQ0MmIxUpUa7f+laiOkXv0pqr1Q1Zqy9yzKgggEkVVBdSFAHNOQOWlB&#10;kGeO9pTXFgERkfHyxZez0gGIDfHlaiO1jFp+SLKxbgYOWqfn37DRVJ3/ELdthR675hj8m0yY3VlU&#10;zAl2KXIAyEJCa/AGfqQ3QQ/Ytu2s+tswQ9DAAiHwwahQYs1taAFUliHYgFn3aLk+stFoI94EXh7p&#10;Y/Tt4LOAIJFatFhaZqL5ob0w0cdP3CYvu3rzEjnm2rKqRxdowUG/Z+95Ba4WxmR7+52JqvlSQRgg&#10;JtiDltfuu8V6zYDVzl3nVCMkB5l7gUacH4IbAq3rgjGxKRBLFg/m9QRjVkNFgcAMkRkQIoJJmiMa&#10;U5Omc2T4iE3pFZ7dtexACSY5G8WECdvVJKV4Q/Ov52nZejS3vEhK6lXdUOzmizbMdS5Y5L0LYKAk&#10;NTVNRo/dImUN2L77npNaCKeRyuYAMdqtXX/MDSytoth9rkgBIHmuVCRhMtibb8GPEu0sPlKiAEgc&#10;0yyQQAo+GNLOHJOWCdBPQZDk8dZtFma5+Fl09HgFAPks5/2oATgAmioikFJJrsenoq+pBuH4luAD&#10;+uO3zI1g7qBZoqGh3ZElomZqJWOmmvuHptq2/SKZOnWnAZxzWlcOEMmv8/FXACCuBTIv2nhIyF4F&#10;RXKCMbOJZnKvqYsIfYTqOoA2gBpogUvHPQoUsZ5ubswJgI85h18RrTgniTSbURcDnPMXZF+iKych&#10;H5i5yGaIP/2MMbk/qD9ZtUMLggAzoEjQ8cjRokWRKTIACLApz8+lgTk33qX5mUnNxMOcwsfEpM+v&#10;BtbjzC7PZKTuHA+eiVDHAMWZHExUgib00MCnB9veTmrADqCz/iN+wvtDY6SKjK9NenISCkTs3nNB&#10;O6bh42EDITn/FWNSoUWRSzzHmLxEoQvSp5Zfgma6eMlhTUf7+FNns+Iel320j9RvOEV5f/D/gpE2&#10;hOWAj9FaHcx35hyaZXYtB2ieTg4vc5P1MM5o9HlxBxCYItr9xlvjNGuEIBeWgLtP0K4FAo6F4a7x&#10;V4oEAMI5ev0NhxOXccMdqgs17/CzETFEO6OzGxkhvgrRSx50TloB0U5KNQG8TzzlBDaoyYcvKCeh&#10;cxyJ+Zi/D5vJ4pi5DvDxuzUtKI2Fthk4uaoaHKX9Kc9PEOe++7tKrddG67Xgp8N8oWtaYUvauXOS&#10;OGu2JAwfKYkzQiTtSuA0CqgdRJXnzt2nZuVb70xwNYpyCqQOGbpB/ZFJ+WTG+yIE8KBWMc+Y75b2&#10;wgbK7z90WqoauTehoAbWCe9lXvF+zypBvgo+Wb4fECTwQi3Kd96bkH5+znDW5MefTstUjSeYJegB&#10;EE1Edxu3G+2o3L200gqAtX37GXmh8lDV/Db7CH6Yp9TEQztgB6MdY05yJTRWtQfOgfNhErxt1H92&#10;x9wIzaypXALVgDp277w/UYMsfDeaa2xszt3IciNhYbH6PRR8ePGlYeb6emjAgrLvcNKgl+SHT8wf&#10;uRofL/FDh0vkS9Ul7KFHJdyMsIfLScy3bSQtIn/q5qEd4rdFMyf3Gs0b1wkUKqLMBVGvz5uEhsdp&#10;wMdqWAA0fT5sSS/+TSAEX+MBj2Aa0XnoU2yqrBPez4Z6+XLe+aEzZu7W7yYaD8Bh7uL7ywyCjjnc&#10;/Os5+eJiCLQENQACNES/3P0Nzg3upeYamRF7jXb44svDdOISSfRVAD98b9A12C3Rjmxp+ewEJ3xG&#10;FzYHBCkymZ1p4in4ieDOcR2Og971Qh4EDXWPMXFpK0kggPsF7YRKNBQ/YOIGWx5w6rnzEv3JFxJ6&#10;74MSVa+hJC1fIWlnz0nClGkS/kwFSdmfvw5/NgH8h0Sov++wVAHE3rdWZpOCalNQiznVWAlU1WZe&#10;4Z4AcAh6QDmCWwlZmblmQZAIrC3uimlKs3QLSLoxG7AKZDN0/Kf4BKmIExEer0GzGgaY3UGQ86bU&#10;Gm1Vg81f7ClBC4CAAz0K2E24ofbm8m8IyRcuRGkLSSgZz1UY5HfpejInaA/ogCzlivroMXGm5ySz&#10;Z9PjwTFPGJwnTuvCEEislGlH28PHSJWT+g2matHLwtJkciOpJ09J1JvvSOh/7pW4QUPkakqG+Zm0&#10;YqXEft9R0iILtk8Fc4LKPaQfKr3FzA0c/JiB3tLjAinUMmQe2flEthEUJCtXrsRI++/pY53hOqn6&#10;4nCN3LMBW62Rv+MOyo1rxldhjgN4H37klGnD6nrJKCF8p12nmMuMgYPXB92G6y5BCYDsgjit2eHc&#10;wY/GRfitiOCRdgQ/Ds2Qjmd5EagKtgmPYzb00pJROTHsycwgbYggAufH52rWGqXnV1BCVI4MC6qZ&#10;QD6GMAwxGZ9PflFSAiVply5JVN33JfSv/5S4Tl1df3VJaqp53Zh35mdhytYtZzSg8FqdMU6hCfOT&#10;KOzhw4GPdpJ6Rg8YS/HC0qHXiWdEGQI+rAIi24AOYGl/8jm0Q36GmA06v4TMHTaGL5uEaASecyfg&#10;Yr/bOY++Sp3Krup4YUtQAiA9e+0uaG8m4IRpsm37WTVHWPDsgGhhgRA6ttkHCKiyw2FGZtfkGiF6&#10;SKc3JuuT5jyZFL37rHG9mn9y/kK0DBy4Ths3UQSBNCyigzk1EA8WuRobK9HNW0joP/4jkS9Vk7Tz&#10;wU2kxbxEK4SITeYHlCFoJoECQiya9+pN1E2M+Y4mR62+7IIJmMXUNETTYuNmsGaYw337rVFFIr+E&#10;wr3MP9Lm0DyplE2LAc4d7dSuW4AZVwIAGYwSdACINgcQAW72JvJ7eWPm0sAZnwKRXwivtPkLpHA8&#10;di0mEQMQzk0KGuY33EMaEzFx6e9LalZ+CM7socM2aTUaJjoUHAIdWUUEg1XiBgySsHsflNA775L4&#10;fgNdfw1+YcNbsvSwecZT9P7je6YMf179bJDQZ8zarZs8muarNUbmqtjAxIk7XG4YhyJDYdevms/V&#10;HsTeBHOUazhlAJ1CIdC3/PVvArBkPwHaPXqtVh82mmG5xzMXVUWZAKjxtwebBBUA7jc3qFbtMXrD&#10;7M2zYKSNigz4fd9hie46fcwOZ/QI54MBEkwNS3Fx/IH4UYYpNSI7oWkR/iI0McC69mtjAl4zDU1g&#10;/MTtmvbFeeGTmjJ1V8AixgUpSYuXSFjZJyT0rvsl7MGykrw+w8dVVIS5yIasTeHNYidQQUmyvHLg&#10;Nmw4pQE+soRyElgH8O6sssC8hbAMuHkKwEeEuHOXFdo2wTYAg2+KT50CH/6UiCPzioIgRNChWcFB&#10;ZEMoYywi675SYC7bWzXanPo7F7QEDQAS8f2wkWNKWvDjxuFX691ntb6H/FJ2G0paZdUqMq+CKUI1&#10;D0u7QaMDbOgPkZVQ9YUevpi/mOpMKHxzgRD8eBSqJJp3n7n2uu8BfDsLJM81PyTt/DmJrPGaBj2I&#10;+kaUryQp+/KWrVCYAhBS7QZKygMGBNDMqWqTXemynCSrCuPugtZG6qdVFhwX0TAldXsKgZsuRlOj&#10;ajjvtwEKOwBQ1h0bN4E0X4XNmab7HIfPk5TQrPnsdEWC8wMMWctkPeEzDBYJCgBkkXNj3MHPgg9l&#10;hJhkFDTg3/DlcjNB8iJQXNC0mFTOeTh5xlBVvAm0GXZSJlPph7qrlso551WoHsz1MpEwjSYZc7xI&#10;92VITpbY735Q8At74BEJu/9hCSvzmCRvDawrozCEOUl1Gnhx+AjrN5yq8yK/co8p7YYlgL8aUxz6&#10;Vsica4t+kPXDuaChMT95Pz/5jPvAymKewR5gnvl63rQFpYAvPWl27jynmh78Xc7Rrme+A5Acaczk&#10;YJGgAMAx47aqD4MbxI0imADokHMIJYFQPn/3t5k0fjMm54iRm7TFJOTqnJ4vDl0mFQ7dJ59yzGHS&#10;xNwbdDMR4dYRgODB8h7qtW3anLey5+fPR2tnOL6f66btIsVVi7okrVil5GZ8f5i+jNB/3yOJ8+a7&#10;3lH0BT7hiBGb1TfIfCZN8+DBrCv/+CNOpodDNUGzYu717b/umqAH9RjJ53YoXk5DeGoJEpT4vHGI&#10;gmi3Hiu0wAHRWoCQ18kHZ/77KtTMJBuLABEsjQMHLykX1YKgLbOP6Z3XzJRASaEDIPmOPBBuDDeJ&#10;QdEAKqJAcibayQ2tXGWINv/xVVaaGw3FxXESO45i+FEU5MxOFQcgiaRBSWDiMJmp8YYmSBYFgQ+i&#10;xARn7C7KhBw1ZovrCL4LmjC9Rsh5ZtLQr5ZJXBzkalS0kpxD/3tfOvgpAN51v8R81YLdxPXO4iFU&#10;rKHABPMO6wCzOBBkavLdqXRkQQVFoXmLudfMZfyAkKKtVeVofX21XByN3bFQmONoevi+p0/fpdlC&#10;HJcKMJR3o8KNr0JkmrWAbxRTmICRBdf09W2+g3TQgqSLZSWFCoD4yd56e3y6H4MB0GiPDXPjeKjk&#10;aAKO1AD0VdjFqASCKctxHS3T2TH5W+euK7Jt+ozJS4if8wMErbmhk8QMjsNx+Z3X8FH6S/qETtGq&#10;zUJ50JhPELEh3XprtFRkJClJ0i5nBIKS5i+QsPsekrDSZTIBoDWDk5Ysdb3TEVLjUk+dlqvmOEVZ&#10;2CwxBe9/sLtAUs9LBWWsH9YLwTbWCuD2znuTrknBBNwAX1xGbPiAH/OUlL/sNn1666C5Msf5LBWO&#10;fMlsskIaIVonFXkA2aHDnPYRnAPnzVrBH9jUgHF0Fm6lgpJCA8DYmCQXcz0D/Jwb01tLpRPhhdBL&#10;xJcb6qvQVc1p6uKAHw+VwWRgUui/ze8ATXZCmhrVjgFBPuMAqeM8thOlWo2RWoTTn+op8AwhimIq&#10;8B00bjpxInCpS4UlqUePSfywkc4/jHYX9X59Cb3ngczgZ8c9D0pE1VckeZtb17z4BEkxxyAdLmne&#10;ArmaHNiqOAUpUJTYHNlEnzXm37Bhm/wKBNAWgAAgGy8Aw5yhCIinYJ2gRLDZ853M1QED1qVvzmh9&#10;ngMhgturj5OAwDrED069R18Fza9t20XmHHvI5Kk7tcgGkWKOyxpXRQdz3CgO3JfClEIDwAkT4dw5&#10;HbMsAJLpAYcpMSFZZhlgwpnMjfR1F8JMsHm6TBYKAOBHozBm3Xcn6PfyfRy/yVdzJDYu+8VFxLVb&#10;9xWaFmWBGn9GlarDdJfzl/LCzg3Tn4kBNWHFyiNG6wvu3MncSmyb7ySmaXP9PWX7Dgl//OlMvr/M&#10;4xE1hSMqvSiJIbPZFfRzCFpgXPdeEt3wY0lanf8E8/wUTE8KLRCQoKE6PjJfhVxvqtZUrjoky837&#10;m5bz1Y3EPGUNuPcj8QZ+diBUUiKajC+Qzd3fYrw2CMJ6wTcIywPtlblu1ztrExdSYfoDCwUA2bWU&#10;OOwCIgY3hijS6TORmof7zHMDc6SfeBPyg7nRaJbUDkQLhFxttTPKDNHblB2OFDalrOQiwMDnDx26&#10;LNOm7VIgRePzt2Yek43y75bz2O67Rbq7FxdJnD1Xzd24nr313/G9+xpT14v56z6ICrs0xNhW7STt&#10;YgY4oA3GftNKAyhxPfvI1bjANAEqDMHko2w/pdTwfQNivm7waFRHj17x6m6hhwf+NeY+lgrfYfPa&#10;PQHPcyBwAd9820kLhXLWp2/WDflzEvqg0HOY80ELZt1XeMHxmbuv+7frjjffWzhWT4EDICx0etdy&#10;g+1N4IYQ8Vy16qhWR3nTABjh9G3bfUvkDjcPXxuEG/PA5lN62yUpEIBZgC+FrI1AlArKrVC7ELWf&#10;3Q+S9fSZu9X0KC6SvH6D0faekbAy5STJ/I5Ef/iJRnuvAT1vwwAnNJno+o0k7XxGifW0K6ES+UoN&#10;zRyhRNbVmKLd/pPgHJVcqEJEebJLlwKzAUJ7IYDI/GKN5Vb7YyBkh2CNsH5KP9hDuvdYpX/3V6i9&#10;yCZPiwVy57V9hCuwyPrEHYWyAnXMX/95XqTAAZAMDtRyewP4yQ1hV0QoR4R/g/QuXwR6Spu2TsDC&#10;+ugwFayGZh8wQt09qr7Q0AdqS0EJu2tzY+Lj18QhHoypQXmR5C1bJaJCFQm9498S3egTDWBcjY6W&#10;yNfecLh/3gDP2zCaIoCJCU3OsJX44SM1isyII30urQgHiYwwHwhW4IqhLiRlzPIqKA1wRlEqWEf0&#10;K7biCXieA7H5vKyh+x/oJoPdPu+PEJChkTvXSM8UtN1mX8/RVFbrDwQDGLQyKGgpUABctfqocoDY&#10;nbhwBiowWhsUkNlz9upDw9HrSw9cHh4tCmlNyIPjZgJsthqK+wPef+Cimtp8D5w9uvoDRMuWH9aI&#10;HVQbGu+Qm+lQBTKAMy9COh11B9ntepgJUVD15QpKkjdsVB9e6J13S9gjj0nS0mX699RjxyXyZaO5&#10;udLecj3wF977kCROn6XHQZKWr5TQu0urqRz+VHkNkhR1YY6SQsacxadMR7y8CC6gatVHpPvw+vVf&#10;lz6H7TrwNpDw8HjdmPkc64hABesjr0JWDNlVTz07QIuZ4NZyiru6+wN7a75wQRfzKDAAvHghWt6v&#10;N1k1NHvR7FJVDAjRIpJij/ClaK/oiz8sOTlNxo7bpseDtEzkC2CjjD7i/oDxj3zReJaeAxMO/yAP&#10;giAJzljyOfGZwLOCOwhniuAHxydFzh9BA0WbpbMaxyfi64/fMJglZds2iahYRcLg+JHeVrWapEU6&#10;ftXUI0cl4qXq2QIg0WGAk8owof/8r6MtogX+8y6J/qyxUmIQCqUqAN73sL6eMHa8/r04CIEA6E8o&#10;B+QUE0n1R9CwCD5g/mJpkaJpM5jcAc992NcGDFyvQGTNUlxR/uQHexO0W+Y/fv2oqERNmSOQiKXG&#10;2rXf+c2383z2ieZFCgQAublwkB4u6/CSuGAAiIdNlIldEC2Qv23Y6FsWBXQCqh2jrvN5js3u1eiT&#10;6erPsII217XrCgU/ew6o4JbOwk87+Lcd8LfIc6Qjlq/CJIbSo5PprXFeKQtFXdKioiTqnXqOj49A&#10;hgHAqLfflasJzqKjpl9kjdevIUCngx/R3/IvaEXomG9aKyk66s26yg/kmBGv1pK0406x24SJkx0A&#10;hDt4/0PX1hAs4oL2Q04xLpK27Rbrhu2PDB2+UdcW64B57s6hdQc+BkIpK7RQZ+24MkYMeA7Ko/nr&#10;KVOm7VRT2PoVsdLcFSISDfjuGTOzp6YFUgoEAMn2KP/8oPQHwsAEhfIC2hOUgBoAWNiH4ouQ7A1p&#10;k12P7wDguLHUyrMVcUcT+DCv8Togx3t5D2o4ETNLmXEHQ86R3rL+8PII5jiVa3qoWZFT17iiKolz&#10;5klYmce1sIGCGhrgCy9KWqiL5Z+aKtH1P8wASMCL9xLsMKBIQdSULVuNGpmx66dduCDxg4boeyJe&#10;qCqpB50FHNumvVzhOC4QjOvdT/9enAQztIPbvDnlR3SUXic2kIFVVNOYlln1yiF1r2evVaoMOOvT&#10;ISkTqAz1E4CzEhSdlq3mm3XXU1asPKrUmLrvTNC1Z3GBdUmJfRqxF4TkOwDS7Juu/VyYvUgumPxZ&#10;/BUUHkAVJnWGCKm/giZIIVIeInX5FATNgyStjA5aRFwBOL4bE4HUJHbGmSF7ZMSozdp/t7nRJCm0&#10;SotIzpMWinC3fBXAjpaTupO3X6SR7+Iq8QMGO/QVKC5obQQpjFYXP3SY6x3mPQPNe8gCAfgeeVwi&#10;a74uEc+9oLSWpMWZM0DcJabxVxr5JRp8NSbGmNKvSkSVlyXSgCJgm5jNZ4uyABQDB61TX9xbdcf7&#10;1XCcQgxPGFBjQ2fev2zWG+wD8pLRLGnMRVUh2ibgL2TDtwCEKc66zA85fiJMax2S3gpXkEKp7qYw&#10;A4up3XdLCsQUzncAJOeWh5BhnpqdxlwsfjH4TFSqgAKzZ0/eb3ha6lUZN26bVrSwu4qdAFbza9J0&#10;jnZD8xRaVhL4oKoHE+T4iVCdJL4KKW1wC9EuiWwHQ6vJ/JTEqdMdzQ+trMxjqrGFPfmshD/1nCSt&#10;csqYpZ46JRHPPK/0mKT5C+VqZKT6BuO79si2EkyCOTY+QLTIpNVrJWH8RLkaHi6pJ05KbLvvtaR+&#10;cRUsIQCKdUOJrc1bcuc+oRBH335rJTIqQc1a1gGMB9YAx8K/Dfi89PJwXXcAHkCJBgjgsun701zM&#10;FyGwwvdSexODj4wvQM89KsxP6i3mt+QrAGpZKbdqEAwunOBCqgEcmlJrqpv5mVuBKwSxmZ0kK6F+&#10;Hg/Y+he4sUwAGO7+FFTIrezff1F7uZJ0TnMbM42dF4qxpJ07L5EvV1dwS5w8TVKPHZPk7TsltlNX&#10;B6RcwZC4Xn0l+nMDZm5yNTxCu79lJaTGJUyZqr8Deu5Cq8yrQUSDwcdMDxkKohLU22O0NiKedJTD&#10;BcSg69zGjafUqoCcTDEAzFX3CkOesmTpEXm+wiBNHMiuVzSBtfUbTmiPalw3+LujohOUd0daHACj&#10;1pFLIbCMCdYH6xPuLIVYd+zM/+IblNOn2x7nsWz5EblyOUYDLp5WIllbl/O5gGq+ASAmKSRMHoa9&#10;KDQwOt2TUcEE4ME0+nhaluW7vcnyFUfUvH3D3LAFiw5kGS3btOmkRnLZ1fhudhW+D5M0P2rqocES&#10;xkfDzc9mNMEoNDKP69Ld9a8MgRcIDQa5GhYmSQsXZeL1ZStGNUiLjjZAF3y+U/LDed5LlhxSLQue&#10;27etFmjhDuYcPLwKFQfrnIPvhuOfgZ/bajqwDTAF33l3oioEVBai2RI0mIMHL2Uq+Lt27QllKlSo&#10;OEhWrjrq+mtmwQ8OsZrvYZ3xXaPHbNXXli8/qj49AAelAJMX/yCAw/rE5CXgkd26oBDDnDn7tEEU&#10;7S47dV6mPFui11hOvgqZHy9XGy61zTnjCyQqnOGHzAiSos3mp+QbAC5YcFB5RFadtYGJ4SM3K3WF&#10;EvL83ZdsD/pskLnBpLr73q7qN7Qsd29CFPhD8+CZdJwHAwcvTYxIJQqUkD+JmfKUucb5C/K3h23Q&#10;SmTWGnlmKVouAUxRSrKx8Q4YtF6+bDpbU7fwYcNpZU4zoHO9+/4kLU1FdBOgoD8Gkc/ps3Yr/Yme&#10;urSUJJWSwAN8VwId+KkBJLJCMEsxQ9HG2rVfnJ6mSTn7l401Ra2+RV4qI0F1IYjIHH/AHAc62Xa3&#10;UmpkOy0z10ANwG9bLpDmX89VEJsxa49S0LISgA8GB8djDcOKIIEAyw2wpX8P1LJ1fpjNc+bsN8fo&#10;qR0gsQjRCtH8rCnM75js+Wm15QsAorays7kTHQEhyJAQgElP42EzSXwR+hYw2VDjiSovXnLY9UrW&#10;wq729TdUonAcvdxcjkG+8LZt/pcmssIke+mVEfKsmbhLl+Z8PsVBWGxwNdPHpRi5EBqf+W+Mi+bv&#10;vGb/fSk2879zGubZef27xwCg4JYFQnC8k7dKQY1BBvAIirHI7XihsgG69yZKhx+Wai/eDcasxeyl&#10;cC9zO95oQykpORPoMQPxD9PTBdOZAqI7dp5VWliLb+brPAXssJasUBsSrRGQ9DbXAJE+fVdrgdOs&#10;sowwlVEaKKqA2Z6VcKy58/creR+WBGvGnSLDv/mJloYWiWUHyOdw2ZkEzZGCsazLneba8bm/9LLT&#10;7MviBsf+tuW89KSGQEu+AOCQYfCQMpCcC8L8JNOCiVL1peHG5p/gkym625gcEJy54YAZKXO5FQIb&#10;XbutUBoMN5tz4gGitVE2y5eH5i77zSRjt+baVqzwbpoUN0EjoCsflXF4HhSXdcYwt98LdmBOUl0l&#10;O79wdgIgYHbONwu+bbtFupjRbvC9YdJ+1WyObr6UmaL/hT9ULV+E5ue1Xx+r2qFn+wf86sxbiPtr&#10;1jjuBXcBVP3lD1oBHAngsU4AOUAP7Q93EuuH3iFsAlq4V81pZ01yTt600+wEvzkbS8NGU/U5jB23&#10;VRUnqsLz/ZjETz7d169eJbmRgAMgpaGw7S2KW9OX2n8I9e4Ax9xob1ZAf4oncmOo4cfk8Nb5Kjth&#10;t6OuIBkZPDDOjYfGbkqZfHY8XwQH9mtmdwTkFy/OW/pSURJ6NjsaQG99xsEwrEZCUC23giZE20la&#10;ocJHJSvornu7KJgq4BkzlQ0b7TJ7yUwszsvgWAi0lwfL9MjyerBcLPBjGgdS8Kn37EVNwAxqDPeY&#10;NQMgzzBaHmW8SAwAjPEDsmHwOs+gZu0xPnP4hhmFCU1v+ow9EmUAn1YY1nfP4PnWqz9JubWBloAD&#10;IORfTthd+6PUNuot0S/+3qz5HGWf51ZmzNyt/kQeCMfGj+KXmK+cFbJXJw8Py+kB3E+mT/ctPY1r&#10;gerCteEYvp5kszENtV5cOafenJ2khTXQTlh8VDImWJCTHD12RXt2fGY0RoIVVAQCSPDH0TcG09Fb&#10;VNYbYAV6WJk4absCArUiFy06pEVJPQMNmN6A9ovGmgokZw/2AgoKawPlhfUGo4KWrJjq3gRaC2Wu&#10;WJ+4tnr0XJWtee0pHJd2njwP3A/k5T+TKU0OPmNvv2sTZicBBUC6mDGZuIH2xPkdLmBCYrJ89vks&#10;NRcxN3IrNJwmusWD4JjclEYfTVN6gb85tZgy1WuOVr8kO5gv2h/mxWdfzNIdaupUP4G4CAulu9BQ&#10;qIfImDN3X6GOWeYc8CnvNNqct/kAbQpXC1VOPv1shoIGWj/me8tWC2T58iNy0Zi1nnxNbwCV3wPB&#10;f0ggBdMP6kvFyoOVXeDN50dgBt8zJunxAFQRP3z4svoY1QQ14IcWSGAnNymcRIZZm2xGANkJHzm0&#10;9MKBmkOjddZji2/m6fq0Gx3HpX4mvtJASsAAEDPVaZDcI/2k0ZAAL0CDZikUWPQlv5BdpHOX5dqj&#10;113b4Gbgb6BfMDwqf4TgBcDsi3OV97Zrt0hKP9RD8y3tpL1eZaPZhOCZsTMX9MB0BfiyMovIMoB7&#10;R7CCufKo2UBZ3DS1QmsPC4v18vy8A1NBDYS1AvBROZq+OJjBrKOmzebq657CJoCS0aDhNE1r81fY&#10;PEaO3Ky+T7vG3qs3OdfVzpkLRMWtlUa3RF8E0CPCjouKtpr41zGtuXbOB02f3wNNiwkYAMJPIqXF&#10;8njYQbiJ7NCkglGCip2KqF1uhaKRFEblpjIwW/nJsfke/g1ZctGig+YG5i8YMUGgAxD+p4BldvSb&#10;60WoWvKfuzrrhC/ocV/pblLTzCfPBvGYi/h6630wWe5/sIdaHPR0mTxlh6ZeXivewagwBrJmzTFd&#10;P3ACESLDAAuKBHUsoc+MHL0lk0lMnjvUF9gO0X6WWeM+YtlwbwEatDi06twK2iPVXliffH7sWIeD&#10;6IvArXzCrGuug9YQXbuvVAxhvXNPODeyWPiuQElAABDS85dNQtQsfNqcKCcLOFFFJTo6QcaM2ao+&#10;DVJ7civsZvUbTNFjchPeNxOaslREnji2BVp+B3ipnuFvb47cyMSJ25UtTwS0uNXy81egaNSoNcpV&#10;3NJ57gUxSPBHIyAgg0BMJpDV9Ks5QjQarhqBMgIZZDYkeWj53sCnsIeVnr1XqwaIiwex3D6uGwCA&#10;/8pacK+ezO/43dicqTXpi//NytlzUcpoALwY+PJ9EaK/uBZYl6zX0X4AIPeB68CKpGUE1h18SwKf&#10;XD9zDDyglzEbVyAkIACIH8UJlTsP6jHyfc2NwOzFFIHFzo7sSws8dkAeODsKN5aIHEKaEU1fnjKg&#10;Z30VvIcbQ20/QDbez1pqWQk+Q66r7jsT8yWLpCjLoiWHpPKLQ3WDsws1PwdBK+YDAQK4etCbMG3R&#10;9MgB/7rFXF08zDt38QScYBv2HCkcwqbCJsu/IfKrT+1EmEyavEOvkwb/nkLgBr8Z0WMI174KrAp6&#10;bwN+3GdfjoE1RBYM65U5wE/Md3+ECDLk5w8aTNVrGj7C4f7a5w+4QqOjZ3ggJM8ASNicWn5ctD1J&#10;nJdkeuDQ7d17jQIU1SlyKzhd1W9jHgYX//0PmfsFULgAB/wbb47T161ZTCcsuH5oAvAGAyHHj4cp&#10;sBLcoclLiVwrmG3vve8U4eR55Ic2yOYK8JWvMFgj8PjI+Ft5Y3axuZJPTpGLVI+AljvIBPNAWPx0&#10;M8Rk138fpbrzSGn29Tz9NxkkZcw9hr7jTSBkUz3mmfIDfKbHEFwAeAEY7vekybm31thsvmzqWIDg&#10;AG1iaW7mr8AjJpUPBYpCxJT2cscXNlu6PPobBHWXPAOgU9nVUX05OcCIyBRa06lT4Rpt+/Cj6ZLk&#10;g1oOnQGfx733d9M8RXY/b8LxqSQBY94uPHYgFiLfC3k1L47hmOhE+fyLWXq8vJYqL+5CmiL32za6&#10;ZzE4G5P/WiHP036eDZHnTNVwFgObUsfOy1Xbu7bijneQCeaBzDabOv4+ND2EHhmsLX6iDcHDYz1E&#10;RmZtSW3fflaef2GQ1sI8czb3XFmyewAx5doaxYM8fl+E50+tP8xwAMxzI/JFAGNADxI6mTXkWzvr&#10;22VhmnlVucpQn9gkWUmeABDVlwq21hTlBJmcXzQO0RvQrftKPXE4S74Ku2H77xd77eqWSczcYRFQ&#10;VsuSNzkXdrJHyjl+SMxnX3cL5iSVa3GkUyo8v4MsxUUooY523qrNAu1OBp/MH9OYZwjYVa46TD/P&#10;4G8fG2sD88wzf9UbqBSVYQUKCP4u2xejc5dlUs7M44sXY+TQoUuaMQErIqe5yP1n3RHxzm2KIOeB&#10;n5tm5gAgAY1ly464Xs2dEMGmzJ2/zAx3GTVqi57HtOm79bgUJuaa7PxgrXfrtiLT/fNH8gSAS5cd&#10;0h2LAqSclKMFDtAGQBQbYNcmaOBvTTwiQbl16HKTyN3EgczN4VwAZNRlHuZao5H6Imh8Zc1xyECh&#10;UXt+S1RyvLTcPUUuJvhvOgSTsDkChlT+JTsA94SdvLkZzxhtD38f8wtH+Pc/LJXNW05dU1zWHUiK&#10;6kC4Lvx9sCWwlqgMTRAQvzPvmTdvv9x9bxdN3cxJOGSvPqvl/tLdZKQBktwKFtUbb45VoAF8SLkD&#10;TPHd8zzxSxJo9MWX769w/TVqjlbgQ/uFbsU52c2UjQJfYV4rR/sNgDwkenG48/7Q/ho3CVG1FY4e&#10;vkB/tL+8CNVlqMaMJsj58DApzOALgZKcUhbdK9VHZGl+B1q6H5wnv5j2nuyOCGxqUzAIyf3upNbc&#10;jPfen6yE91Fm4tNFDIvCXTxBpCgPhIonBAvR8JDtO86o+UsFGvinRGUhceeW6YBCQEUZip2SvZNb&#10;gTBuI7msIRgWFESg8hI0NnzhW1xtJvJbiPI/YtYvRRaoLP9aHafMP/MDIAQQ89K4HfEbANcZYCvv&#10;Ij7aEyIAgUOcnZ+HR8kdb2lF+S18JyXvq706Um8SfMLcSqz5LEx8tEhfE7v9lbCkWHlhVWf50cTX&#10;ZOgxQvzFSzp2WqYTFxPWHeS8Dd7DnMK3e02dOS/gURwGEhKyR+4r3VULhCLwFu+5r6ts2XJGqztT&#10;WLjJV3PM3M69NbJ793mpYEDzrboTNMUsN0KKqtM32+EDAob8tINkhtGjt6afd34KhVPweRL0orUm&#10;5cU4hyeecuYKaxRfJ8Eff8UvAGRHgmH/wMM9dYfgZMjWwB9IFdp+/daq+bJipW8+hEALucfkKfrS&#10;YhDghA3fveeqAnnISMjZbfI/BvxKja8udTb0df21+AgEckDNmi/ZDdwWvBf+mxV3sChuA0lOStVN&#10;grWE8gDLgSAE9BdoVxCEtXL6yNwXe7CCXw8riOPb78tJWN98F64jQMYdAHEpYap7EtDzS8hNvs+A&#10;LnU2qcRDVBy/sp0raKrwPf0VvwAQh+wLlQcryHEiTGxOBLAJDYtVZ+2nn8702/dXWAK3iEjj+/Um&#10;6e5TUNLpwGwpNbaalBpXXR5c1ML11+Ij0DeYrL4AIKR3K56gUZwGAshhZhLlBXzQ1kgDa9l6gW7e&#10;NDPCF7oum5L4WQn1DVt8M1fBy709Zm6ELBRM8jpvjFPTF58blCM0RJIfCkIovwZBG38opcEGmo3R&#10;Bl2ZL7hWIIaTz+2P+AWA3AB2BnsSZR7pqSdBxGnosA2qNgeio3xBCuYW3EUWIEGcgpKz8WFy94Kv&#10;jPZXy4ya8s95jeVkbP5ltBSGkLvrUKVyB4DMn5kz97o+XfwBcNfuc8bq6G6AbqP+m74hUMAsHQYf&#10;Ng3FL1/xb5FTUIQKSPBmz5/3jciP75WgBz5FAjW4l9w5uQUhFCzBKqPnyZGjoUpxs643qwXOmesf&#10;3vgMgOxONWs7KTOcgDojzQkQtoZLhKOU8tn40oqSMNkeLtNLevVyOpkVlKy6fEB+PPlNKYUJPLG2&#10;3DDlTel/ZLHr1eIhONbRYAA2d7DzNphPvM+9XqQ34CgOw7k2x+1CC1frq8ZlAMGbpkqYfWweFGrN&#10;i8yatVdBRMvPFzCA5VVglEAQR0MmrbFTl2Wa+2znDCY+HMZYP9rq+gyAU6bsck1SZzenLhylpTB9&#10;4ezg7J7sA4s8GITipqj3hNw9U6jyW3oeWiD/AwBOet2MOlJqzMvy1sb+rleLh8Ang9Nnd+3sBnOL&#10;QQc1R7yDR34PK95eC9RAcBORRw/xF/8f8ubb44ypOUUVipmzdiudjEhoXgRTmvLzrM+CZmYEQn74&#10;YalanFSJwUIrXyFzAJZNgtRIX8UnAORhEQ7HBueLrfpJWormA5rXSEYvSP9ZXgWeIb4Wol5w1gpS&#10;EtOSpcLKH9T0VfBjjHtVnlv+vVxKCGzds8IUTDp8SL4AoE1l9AYc+TmyEm/vzetAWCsAXLNmc9Xc&#10;PHEyTNcVQUaE3GbWFCmZeRV83PBk33lv4jWl9oNdtrnSY9GEMcG/bDJbAzLMGYCR9dul63KhXqUv&#10;4hMAkqJGLwhr/mKqcFJ0X2NXIf2JEklFScgS4eaRdRKI3EJfJDolQf40+2MpNcENAMfXkj/O+lBW&#10;XCpaPtTsZPfeC+q3sfMmuwH4MaHRyhFvwJFfwwpgQ38QinTarAZv78/rQNauO64bw5Chjv+PIru4&#10;C2bP3ScxsYnKfcO/HqDiJxqQInDgT7WWwhRu16efzdRCCHTKmz1nr24U1hJlbsHd9bVgaq4BEHD4&#10;odMyRV2+mC9F+0N9R1WnIiwTN6tuVMEoMNvrN5iqUeu8Msr9kdCkGLktpFFmAHT5Akccz+ADxhqg&#10;LMpy/HioUEY/NwDIpkp5+1OnnYrC3oDDnwGCePu7HQgR2HHjtql5xTxnEIGk2Cfi7XP+DotoJAyg&#10;ldmm53BnLf1l/foTUtHMTYKOgRJNKzMmNrxCMj+KkixddliDrxSJjYlJ0FxhlBfmzRNPOTSr8eMz&#10;2AO5kVwD4AmzKxIOzzB/HbUT4ia+C/7Wqu1CnURFRaZM26XETtKFnElZsELa21/nfGoAsJYbAL5u&#10;zOBqMuCIU4+t7+FFMvFU0dKqPQWKAo2y2DAt0GU1INNDfqXRN+IJHL6MnMT9fbhCevVZo851Mijm&#10;zt2v2hjgBAjaEu/ux8/LQFAqaGFJ+hsmKRtyrddGaytOhNRO0jEJhgRSFi06oOu4c9cVxmR0/bEI&#10;CNxDimDUqz9ZC7/SVpfakGARc4dravTRdJ8wKNcASDcoh/qSof298dY43amIYvFafrWuyw85dy5K&#10;Ax9v+8CSD5ScjguVLWHHJRwNcPZH12iAPzZj3Ml10m7vdPmJAcfOB5zySEVVYmKTlMCaGwBESyRz&#10;wfK6vIFHboYVSqt177FS2n23WAGFMvneclmh6tAgqWmzOaolWcEMhoRMQQzrIvH2fb4OhJTLqkYz&#10;xv+HkK+OrxQSOLSsxl+GaNMjz/znvApgT8oq5cW2BqA3dkEJt43USDTzVauOyYkToVLBLbjG3KlU&#10;dahs3Jx7GluuAJAJTE0yfHx2opIFMtBMCh4UpauoB5eX0lMFLVSepacpFI2CllWX9kuZJa1k+pnN&#10;Un7F95kB0ADef+c3lerrejqaoRnkCRdlIXhW542xuQJA3tOw0bR0EPIGHjkN8yn9LNYJvkf81Gx2&#10;gAs9J6gqPnjwhvQUqv37IfYP0Vp6djN0jiMKllQaet3McVsM1/P7/BkIhQY4N8AXgeTLYt6z94Ic&#10;OXJZgx90q0v1yIMOhJB7jLuB8vO+ZEoVthw5EqrJCu2/X6JaM31E7LxCE3y4bE+ztle63p2z5AoA&#10;9+2/qDXGrMPRBj/YXUk3e9zY330C3KwkP4VSSpUqDzUTe0qhPPzD0RcU5H419R15zgDgz6e87fj+&#10;XCD4t7mfyR9DGmpq3I8nv1HkARCNA7MudwDYW/3KUVGO1uMNPHIaCJFCSqHhTyO6jwlLjcrexswl&#10;t5Rzwbyl1hw9q7FsNrsR4O1xENLC7i/dXXbudLQlz+/zZyCdOi/T74XcS/FgKidVqjJUz512mJCh&#10;Fyw4oO8NtPB92nDMKDVE6YuKYN62brvQaK8D5cyZcK3a9Ei5jKQMrodmThdyGQzJGQDNs7IFCe0k&#10;pVrrF41n6clQmpy0OHatoiJdui3XBUD/0cKQ2JREqbamu5Qa84r8eNIb8stp78lPXVxASNE3TK3r&#10;/HtCbfmfKW8VeWI0C5oakZgodqJmNXCltG69ID3Vyht45DQQQBffGiBIWTV3wddGNzUK9cJjZT6j&#10;dWakd9njOMei5cMDD/bQklTZy7Xn4m0g9MrB14hPC9OaINyr1Ufq4saqwj8Hty0/+9zQ3pQAIM2Q&#10;kosQOZq8YCLZ1Ao9Y7T46rVGqS+Q+ePQqCDS584dlyMAxsclyQcNJqdH8CivA3iQq0kzmldeHanc&#10;wIKmkPgrRKkxi+AsskgKSxpuGabBjlITXjMg97aWwvqR0f5+bsDvf41mqMRoY/7+37R3ZdoZJ9m7&#10;84HZcjgmcE2wC0qYG9+0XJArAGSj7dR5eboj2xuA5DSQtLQ0jahi7kLTQtxfRzBpGxjzlu/Eovm2&#10;1fxrCq0iEGwpDECFGpos0QERzYyS7dC/WITuZqr7uXgbCMepYuZhJ1f5KxYs7VYXLDqo5n8tA4yU&#10;dctPvh7nzDURzFy12rd6mYUplMnHXYHbjU0LHrLlBDLIeOncZUWu1neOALhjxzl5rkJGGhOFLSmU&#10;eMqYFJTqBm2pAlsUhMmHQ5wdH4pBYcq3uyeriUvUF+D76eS3jClc12iEb8pPVBt0/IF/mfOprLty&#10;SNrvnS4/NdqgBcOiJNx3aFK5BcC+/dakA4o7cOR2WIHLx7MeO87hvHm+h05o8FqbfDVb203iUId3&#10;B92CJkFwzTp0XKaBMs67/POD1ETFdKZ2Hz/xHaJF4SdEU8xNoASZYbQXgiu2/FXv3qvVJ33yZITs&#10;P3hJi5kOdbXGzE/Zv/+iUQiGaO3F5OSiowVivj9ptD00Z1wc4BPaH3OIeUYR3tyUycoRAJ1Qs3Nw&#10;JgGhZnw0uqt/M08jSYEogV0QgjkBybRJ0zmauVKYsvziPrlpVgMDchkBEM0Jdv3uAGBtuX9hc/ls&#10;+2gFQ/iBRdUchu/GPLIsgqwGPpzhbl3PvAFIbgaCJkVuOmlmFFVF7GsIrh00vwWLDigrgCwDIsGP&#10;PtZXHe2AnfazNqDIvCHYRy4tbV4nT9kpEydtFxr9f2u0W3yNmKyzZ9ugWtbnBbh37LzMrKn+cu58&#10;tPJo33lvkprhRHxHj92ia62gtDJKZXHvAfCiItQdfd48OxIvyKZ5r96kdDcdc4x2GEtz0ZkuWwAk&#10;QADnBr8MB7YIO2v2HkVeHvo3384zDzRjUgWrMPkGD1kvD5gJvnxFcDzoZjsnyE8BOrh/7sDnNm4N&#10;aSS/nP6egh+A2GLXRNeni5bQMCk3AAgA2SooiCeA+DIQAKn0gz2kh9HwPN00H30yQzU4AOzNt8er&#10;X4loMby/h8r0UvcO/WZIywMIv8umV+7BQ5eU6sNxML+RrM4J05v30d8EM+3w4SvaW3nQkA362QYN&#10;p8jb70wwpl7BtGClvzPgTSFgymcVBaHYCkRo7hP1E7HsnCQNZx6hTdNNMidsyhYAKX1NKN76/3A0&#10;4j+jAxTm7733d1VzoSgIVTXoJEX/0mDJgwxNjJHfz2yo+b/XgJ8BvF9Nf19+N+MDjQQrSBoA/Hjr&#10;SNeni5ZA9cBMyREAH+4hc+dlr0XldiBo+s1bzNPoMtwxhPmL5oCWB+jBbvjiyxDlupJsTxuEnj0d&#10;jZXP4utD+6MvCdob4vk9VCyGFwuHMTszGIGCwnUOHeZKf5u+Wxcv1WDQACmM2rrNwvT3F4S0bLVA&#10;TfytBVTuPhDSs9dqzZSBKE6EHz8tz4x5xE/8vzkVN8kWACF/OqXMM2xreu4SReOGQTr0pfVeYQp+&#10;III3he2vTL6aIgOOLpEehxZoKtzSi3vlj7M8QNCA3U0z6kvpRS00Iqzg5wLARluHu45UtIR6bbkF&#10;wGUuDd0TPPwZyLHjoVo6nQVB0AGTmLnAImnx7XztwoZWxiIisggIkHVATwrO13IIKUxqj+l+fH7C&#10;K8VSwiy2Yt/j/l4EDRfAW7PGMXHhsqFhEkyhfzZuJUzsghTobNT17NptZaZzDWahbwqY1Lf/Wq1T&#10;SGDEWquWsrc8B6ZHlgBIFA6qi216hGpJtGjOnH2ap/nscwOl3XdLioTKHBOTpM5tVOaCzvrwFKZW&#10;691TtOjBP+Y1ltEn1kifQwvln7M+dEBukpMLXHt9b3lsaRvH9+cCRQAQszkuNUnOxRetPE7cDu6O&#10;am8DsKHcuc2L9QQQX4eV8PA4A3TzNO0RPxFVjdHUADWyMQA7qos4FIp+ymslIwRQhC6DlsHnBg/d&#10;4Dqic24IC6//wHXGdO8hzZrPUX8e4nku9v2sKzoNkvJ21igPRDHxZTUzmiaC5lfVWF2YpQUpaMoo&#10;N5Qtg5dYFIT+KLVqj5GGjabqfXR6zziBNmcu9dG/ZSdZAiC8Pvf0JSYGKia+P/hzTCYmR1GQefP3&#10;q1nBRA0GmXNum/xykjFrx9dQgHt48bfSYMtQY/Li66ulUWCI0r815m86QdoA4I/Nzy93jpW6GwdI&#10;h30zXUcrGrJp8yndlbMDQF57zphhW7Y6dd28gUhuh5UNG08qCZvNGy2L+fxDx2UacICDRxMgGnkz&#10;ny1A8xMNjUgjMmLkJiUl1zZmsHuxDzTHFt/Mk9LmswQGbaYI21xW53TlSowCHqY1/EhS8/i+ESO3&#10;KDi+ZrRTiNq8VtCyZOlhpeJgLdnzDWah9BWMAdY2GiyVdXBrWO0PbbDuuxPc+J3XSpYAOG36Tt31&#10;rMnCBMJPciU0Rtq0W2jAcYQcLuBdyh/BH0MhSG5MQbW4zEnQ4F4l1W3sKw7AGRDE13fjzPpy08wG&#10;yv37Gdkh1iRWAHxNAbHy6s4KnF/vnOQ6WtGQffsuKLhkB4D4mCl3tGt33moBIoAJPjaOSwR3gjFn&#10;jxy9ory3R8vR4KevfNtqgTYkIk8Y7pj7uThUitGaMTFl6k6NTgOeDT+cJrt3X5AZM3dr+SWagWH+&#10;omUi3s6HASgilHV/1KylYS6KCxy2SlWGya5d57XmHVopkebCEKyj996fqP1JCqL3byCEjfW+0t30&#10;+eI/5ZnYmAU/K784NNtMF68AiFlLH1L3SYEpTHNiur7xkEjbYXIEu+zbd0lNiq+MSWMnYTBIt4Nz&#10;5SdEdtM1vNryI6MV3mxM4f+dBhG6jvIDLQD+aNLr8uvp78tf53xmALCmvG20wMTUwqXy+CJUE3ra&#10;zKPsAPBRM2Fr1BotB10bqzcgyWkgmKVEAJm/mEd792RkKfHaNy3nq8YHgZ8oLJXM6clBVggbPufI&#10;fKdggC31hjXET80rNvMJa4jACEFAopCIt/Oxw0rvvqt1/diK13XfmaCAw0YNYOOXRGstLCE4RHn+&#10;NWsLlyebWyFSzpyB2kYz9W/Ns7UAyLNk04KqlJV4BUA4UW+9PT7d/EWlfPq5AYq2RFyYIHYHC3ah&#10;AOSDD/VUOkMwSXJaqpRd0sprBPhHRH3d/2bM358ajfD22Z8YzbCufuau+V/JweiikxWCg79SlaFq&#10;7rmDnvvAysA3R1VkxBuQZDcQNm84h5CM27ZdqA21rdj3LFl6SP1EUF3IOmG+d+uxwlgJA9TqYQFB&#10;U4GeEh2VqL9DrH33vYn6+t33dtUmRRCprXiei+dAADn4agAnUWN4qYAp/MOr5rUmTUMMOA41mkzh&#10;1X/cYzYLmB5fu3ySwS5sYPQIefqZAWrhzZ27T+eRtVwpb4Y/NyuXglcA3Kz+GvwhzsTElubBQSXp&#10;ZSYXN8j6aYJZqE6Dw5sIYGFOqqxk4JGl8ospRtubYDRBd8DzHGr+1pffG/NYtULz/p9NeUuWXNzj&#10;OlLwC93I2KktTcHbYJ6RUeFvFWaEAAobN2lwsbHXBiSQhQudSCvAVsZ8Jz14z5yN1MKnY8ZuU982&#10;6XM7d51TqgUKAKYuwNV/wFq1JsqZ65jnKlTgfvysBnLSADvpb02bO+XNaH6Oa2bJkkNahRotE06i&#10;pdoUhgDEjb+cpVkuJ101EINd6EB5/wM9ZPnKI7ppcU+tpcGcqmOeG1VkvMk1AMizwtRlp7MTk930&#10;u++X6INkF3z9jXGFnkmRG8GUuF8bSm9K52YFk2DCaktMJTlnVIPJNPAPzvxAyi1tI/9HjrA1mce+&#10;ItPOODyyoiCXL8fK2++MTzdPvA04eXT+8qcUFsIz7t13jQLgwWwqk0+bsUvNXdohUIqeroY0+95/&#10;4KICERSUrwxIYapiCj9mzpmACD5E5OIlp48vigBRZEe8n5cdSMicvVLhhUEywUWVQfPDgY/vChCE&#10;sF0Y5dk8hTJdWHyjxxSNsvlUq3r5leGqzV+4GK0BLmu9AoRPGGVu0WLvVXWuAUAqURAOdz8Akxb+&#10;HGYMBRpbt81bi76CEF0MRlt93OzU5DMHo7AsDhkz9uNtoxzNTpsjQYWxAPi6/MKA3qtre8izy79z&#10;ve78vdTYV2XS6ax9G8Em+Gfwx9l55W0QeXWoJL5XgrHvp3w8QIpWQCDE28Y3ceJ2NX/h/aHpUQ3l&#10;vtLdpWKlwdp+EVCiMgubPlormh9msiPO8SBHsy5atVmY/jfPc3IfSMdOSxVY4CUC8nXfm6ANv6mX&#10;SOAD7fiQ0WAKWyAPA/6fm/tSGNFoX4WsEDZOKonDUYYXyFyy88opaOudAXINAMKSf+mVEemmCg+Z&#10;fxP+Z2dAvQxJz3cMXmFXxaT45NMZyvMKRjFLQ47HXpLdEael9Z6p8hcI0fD+8AuSIzy+hjy/ooMW&#10;QPgZwJceMIETWEsmnHRK5XOcUceWy67I4K3rxsQkqIB/xk5Mz4G21abtwvQqHt6AJLuBkNxf5y1a&#10;N/TWhuJobviryfulrh91K0nvZH5jBjPQ5AA6mocTUaT5DvUDMQF5vY1bT177PQgUGOrS2Ub6nudj&#10;B0L2EeY934Ns2nRSgXbU6C0afYXES1CG+xQMQqCIPi579150/SW4pafZQHDb0X9m8eJDLgaLM6/4&#10;naCtNxy4BgAJGZMXaJ3VfPjd9+ElpSp/Co2QTvPBLpQpYhcYOjx4zcTkq6nyybaRGtwAAGuv7yMv&#10;ru6qGl/Zpa3kF9PelbuMifzN7slOhRh3ABxf3QDjZj1O671TpdTISjL+ZPAWpYW0SvZQdgBI1NYh&#10;ruasUXkb9nOHjalKxgfzluY/RG4BMn5CkyCHHSc5QNi95yqZGbJHqMBM20hADfD85NOZer6Ao80d&#10;z/xdTkob592u3WLzt+wBcMfOs5pRQhEEBK7d/Q90kz0GYA4evKTXTqZJsMjS5Ud0Qxo3PiOzJZhl&#10;0aKD6l4gos8mWM2NDsNmR0+aI0evpe1dA4DsloCcE0XpZyZDL2nXfrH6/Bp8OFX9f5gWwS40Uib3&#10;l6rVwSx7Is8oAJYa85KmvVVc8b0C3gFjGj+9vL382GiCf5zVSGsGppvGCoA1ZNa5rdo0SU1jozV+&#10;v2+maoPBKERn2UDdfcueA2pKBgfuWiDJ7bBy+UqM7NlzXn3B69Yd158sDnxwAOL0GdcGkSDNjhu/&#10;TXPgyXV/yYAl4OVNCFZAsoYxYUnQ156Lcz7Tpu9SQMHvyL2Am/qKsVDQ/qZM2akbwyrzWrDIJXM9&#10;lMnCHZYdkThYBG0di4/URqhLn30xU10hzCs0QXCMOo6ecg0ANtUa+xn5dKjp5EdiAhOy79x5ubiK&#10;XQSt8MC4GY5/Jbi5imaZSI9D8zJI0QbIqAL9wqqO8tSy9vJLA4rQYtw5gQAeecI11/WSn7kqR/O3&#10;Kqu7SGRycPZlsT5ZOym9DQBwiCvdzBNIfB3Zye7d51Ubg9FgxfNzXYwGCWBhDTGX+vRdo90PPSO0&#10;mNholQAt4n4O9nj40dBsWU8AHlFufGwdOizVxYr/ijTN3NSvKyjBDWF5jwcOFo2EB/onk+dNBfAe&#10;PVZl4jEDgFQkcn/GSCYApEz363XGqAnAh1Ad6dFK9IskbZyJdMkKdoFkyoMrLEa9rxJhQKviig4O&#10;CKqGBxBW09Q4KsJAkM7Q/l5TCkyVVV3kjrmfqyaof59QS/4y+1M5GhO8PpuhwzdoRoWdlO4Di4PX&#10;xozbou/1BJJADeTSpWjV2j4wG6Rn6SqEqtDUESSNitx3LB/Oj4yS5l/PU5oM5a/QDKkAQ545AULE&#10;/bvs8dAO3647Pr0K+br1x5VLSMQ3MipBQRb6i+vtQSMLFx+Ue+7rYs6zaDTp79p1ufpxCSQRp9AI&#10;sBnML6VGNZ97TQ+gTABImW52Rms7W2Y+XeFo1ccEteXFg1lofMNkJc+yqMi4k2vlt1R+cecEYura&#10;3+0wQEf5/H/NayI/nYJf0PUe87nfTK8nx2MvGy0wXjaHBY85ZWWcRl+9AyATlQ132jSnCoonkARq&#10;WMHJTwDDUlvMN+r/WSD4AekuZn1/MCOoZgM15uVXR6oZD4DddU8XNaXdm3F7+74dO87Kw+a6IeXz&#10;PVSfJpOE9MDVq48puNJiIthEidovD9MCDUSqg13o2UL1eoK1uDrce1GTZkmdR4qnuksmAJw6fZc+&#10;UFR17GYAEF8FIXvKhsN9ggwdzILJa7uBBUvdv9xIclqKfL1rkvxUa/+5gh3XjNflxhkfaBqc+gTd&#10;32eA8ZZZjbTncKs9U6XG2p6uJR08QrABZr4n+DEIujH3bOMhTyAJ5EBIYXvKzHGoLlZIk+vabYXy&#10;8bobE8pGo9PFfBSuIBrgyFGbNYKLtWHNYm/fg1D+CusJHyR/r/36WK1LGWcUiw4/LJUXjdJB0dVg&#10;k0SzGXxltCYCQTnV1QsGgV7ERtq123KJj0+Sd8jcMaavM7/66fzC/eEumQCQhw/j3ZaTYUfmIZ86&#10;Fa5UGDrABXsABPUXDheZAEVNolMS5Knl7Q2Y1TTghiaIdufS8DB9p74tc89tlx/2h8iP0193AeD4&#10;mlLemNEDjiyRm2bWl1tDPpJNQaYFLlpyMJNfxn0w1+it4S3iGuiBUATBKZRKdZilMmnSDq3Q/FCZ&#10;HtrAyTr+PT+Xlbi/z/39rBc0R1Lpzp6NVGc9LqZeRgsEUeEYQte5BmyDRMhPRmsvCplfMA1erT5K&#10;far4Xb9uMVfxjPllTeGZIbtd73YkHQBxIpKLiOOXNwKAmMKYkZTGgigajGq6p2CqPGbQfloRadRk&#10;hdzgU0Z7m3V2q9w5r7H8cdaHGgxRkHPxAmmfSfobQJepmbp5z48nvSZ1Nw2UMotbOn5BM3ofhqQb&#10;PEI+NoufuWWBzw7mGu4XWwjAG6AEciAEI7BscJcAvgQmaE4U4yWFznMAXuaXa/7uPhA0p+fNsalH&#10;yKIEaMk5pvQUZtoLVYZIF6N4BKvwzDDXbXAqmAVNnBYd+G/PnI4w4L1BLQvAjznH7z16ZW6ang6A&#10;TAZ4U5amwIdQGUkNIgDCzk33pWCXXr3XaF8JW1GkqMiVpBgpv7KD/G3u51J5VWcFOUpj3bOwmby3&#10;ebBUWtVJO8dRDeafcxtnNn+NNkgpLTiD6XxBA4DV1/WS6OSMYgCFLQ7HNGM3dh9oYlRshluHeAOU&#10;QA8kMTFZ1q07IXPm7VMuoBVv7/d1IOQXs6YgYSNkV2ip9tA4GTVmszxprt2W6g9GARdwfX308TTX&#10;X4JbRo7apLi1afNppRyxuVmXHumPnxot313SAXDLljNq5toACD9JFj93PlIpAPCiaKQczILPD/5P&#10;zVqjNROkKEmqWTDzLuyQUpMNoI2tpi0wob9Q9eXr3ROlw/5Z8p/5TeRHE+tktM10DSgyv535gQZH&#10;3E3mX059R3ZGFF5pJU8hJREtC3PXEwDRDDEHj7hSwbwBSn4Mb+Ltfb4OK337r9Fr3rDhlM5PiNlk&#10;miBfNZutmidFO4JVuBb6E+MHtDnawSykN95bupvMCtmjtCW4wBbTmGP4X92xIR0AyZ18wiCl3Z15&#10;M0x4UuM+/mSGVlUp7HLyOQlRKyYYxO1g5/9lJUSDf67cPpeJS2rc2FfUp3ebGQ7Aufv+aqhWCGla&#10;I8I2KowWaD67I/ykHIw6J8OOFb6ZRdI6ndbshHQfOKvp8EVVFsQTUIrasNdAFaU33hyn4Ic5CeCN&#10;GbtFr5ONuqkBQW/5ysEk/fuv1fMmuyrYBQoTxS2oFE1Oua0CzhzjJ/hAxo+VdABERSdSZSckhNVB&#10;Q9ZrpVt2MKgBNtoVrLJ+/Ukl01JmqChLn8OL5EcAnzslht/dzV4XyOEXJHBy/8KvM7/fvIamuCXs&#10;mDTZOU6qru4qCYVcQPXo0VA1p+yEdB+YiaSm+VMJJhgHQu8c1g6RVAT6Cy4ANmraSnDN06dndsoH&#10;o1A/saIBwFGjHI5mMAssldeNJcE9DwuL1yr2dsN1Am2DtJCFFQVAdiBKybhH6PgdEui5c5E6YamL&#10;FuxCFy/6M1DPsCgLPL4vto8xAPaGowG6g54bwFEphlS45Zf2OeDoDpBGE4RA3fvQQvUr/si8NvNs&#10;4U5gTBL8zN7ygeGYNvpoWnqZNW+gUpQGMnvOXg0gTJi4QwMgUF/IKoFr2M9oVQBgUfBVnzLPDQ2Q&#10;FgLBLlCZqNf4xlvj5cyZSE2GAADxAWLdPm4G5fGsKABSnfbLJrNU62My6hsNWuK0xpkIU929WXUw&#10;CjQCTF/qgtG4qahLTEqCFkpwUt0MCKaTojFzHfOWAqnn4iNUy6PLXMZ7HAD8+ZS68pc5nzqE6XGv&#10;Su11fTTrpLCEDAw4mrhXPAEQ9gH+WwsenoBS1AZCH2GqJ1EzkAQCUuZIiaMxElkouJUig7BQr6dQ&#10;8p/+KJyzZyZFsAn3nkSIJ5/pp0GtWbP2GM0vo7YBlJ7vOyx2vdsFgKeNqv523Qnppgms6WqvjtQq&#10;FRMN8FWqMjToSsp7ChWfKVOOv7KoBUCykigDVu9uGiT/YwDsJ4CYAT+CI7+c/p5WigHk+h5eKOuu&#10;HDK/YyJngCSBEYqt/mZGPddrmMRvyJrLh1xHL3hho21sTBJv6XAPPtxT+XKOeAeVojIQfH716k9R&#10;4EBIe+O6WUcHzLpiE+g/YF3Q+/+stPh2rnIZcWMEu1ARhkydbdvPyJatZzQKbGMbbLR08LPuPAXA&#10;ffsuSpWqw9Kjczyc9+tNlvMXoqRz12Xyag3AMLhVdcL1XCQ7rJ2ExUUORp2XZrsmyN/mfCaPL20r&#10;I06sdLJGJtRUDa/xjrHqC3Q3gX9qNEeoMU4VGYDRjPE15LPtoyXlauEEiOITkrX8vGc6HOYJhFWI&#10;9o54B5aiMpCdO89pNtIPrvlINzoWIsGPkJC98uBDPWT5cof0XRRk+PCN8kKlwZq6F+yyctUxtWbn&#10;LzigND4sWAuAuB0+aDhFrrhS4hQAMXWpAGMJqnyYMjjY059+NkMd1+FBrlXBHyMAQopScZHtESdk&#10;8YXd2jy99rrecmtII22XSQvNO+Z+kd43+PbZH2thBPx8CoDjasi9C7+Sx5e1dUDRaobGbOYYVIy5&#10;khgtEUkFm95ED16a6VuyfQYA9pOyZv6RieSId2ApKgOZOnWXLraVK49p/ikRbugvEKObt5ir0ckT&#10;J4pOc/vlyw/Lo4/3lslTgj/BYOfOsxp8IosFPyCVom19U5Q76Fa2poECII3D3XdlWgSiSVFWhvIy&#10;lJlxPdegFRKgofHMmx/81WpyKyONpldqkgGw8dUz/IA6MGndI76vy8+n1pUf4y80773B/Px8x2h5&#10;hK5zZIXY95lj3DyzoRyIOqeltMgpjk0p2HxpNCHPdDh258fMBLVly72BSlEZCD6zDh2XqkUF4GFh&#10;Qc6n1w5gSPN3NOFgTX/zJhSNwE0BvSTYha6Cdd4YpxbFOWMZfvzJ9PRIMD/hNENQRxQAyfdlt7IT&#10;Ek1q8JCNWqrn5VdGaM5ksEvffmv1wrZsCf6cRV9Eq8RMf98FZC5NLqthgPD2WY00nW7Gmc3yvzRR&#10;8qDS3Dm3sYw/sVbzivl3/yMZDuGCEBYQ88vONQaROcxgAALxBixFZSAXLkRpv19K3BPVnjx1pwLg&#10;pk2nZLMZ+NqLSsMhKxSXJRJMD5Rg7xNCDIDSYxSrhcfctt1CKVsuoygC/akXusr6KQDS2d5G5tiN&#10;HynXW5sgYT+Tn8nrwSzMO3iKaKucc3GTKac3yh9tvxCGNyBUzfA1eXfzYP3Msot75f+mvpsZAM3r&#10;EKrrbR6iwRQKKNwe8rGsvpLBi8pvoeI4nfoyAaDR/oiW4rxGvAFLURnI9m1nzHrqJSNHbtZiCAR+&#10;KHiKn7p7j5W6UW/f7r3KdLAKvUreqzdRQR1ucDBLaupV+drgAdiFxs2maxU8Nlqs3ckuVkspHhrd&#10;1C03yylLNFDLBeEbrFRlqIwdG9xFEIik4WOBVlCUSmD5InD9XlnT3Wh1dZ3CqRRIGGdMYwYmsv6t&#10;hgJcyLltEpYY6/gAeV86UL4uv5r2vvxh1ofp/+b1R5e2lvhUp/rJsdis20kGQig3z2R0L4jAnIMv&#10;t2ChA8SeoFJUhhUWF82VNm0+pRWfIT+3bb9YwZACqsxV/OtFSTj3b76ZL68ZJaMo9AvGhee4IGK0&#10;XqO7iw8LhPqmSCn8EI0+ymhXWO7xvs4OteOsEqFRe+3EDFbh4ZCr+NnnTo5lcZW0q2ky4dQ6+Wjr&#10;CHlxdRd5clk7LZrwxsZ+0nbvNDOmawGFvxqAW3h+l9TfMtSAIwDoaIw/mlxHKqzsqPzB9Iix0Sh/&#10;bUBx8qkNEpuSIOWWttVyW/kl02fsVsCzUTkGExWnNXmciDdwKQoDoXgqQQ6Kb1IlmnqBKBdTpu5S&#10;fuoLlYbI9x2W6nuLknB9VMohk4LqUMEuAwetV38fXeIWLKCYi3uMo4e2MuCRleKBkTpiKTA8LKpA&#10;0xaQiGr5CgOD3q+Go7O80SBatQ6u8k/5KcdiLsmgo0ulwZZhGiH+dPsoA3hD5J/zGqtW9+95TeSZ&#10;5d85RGobPDFA2PFAiNyzsLnLlHZpgWOrSeMdY9R3+GOAcXyNfPMNspk+U35A+nxjqGO6aoZZ6Aks&#10;RWUg5MvTRoKagigXBH0oeKqc2omUwhqobRuLokyYuF25jLYNaDALiRvQX6hjuHbdCXnkUbJBnE0X&#10;bbBl6wVaL6AUTYWpo+8eJiaNJMzY+T16rNTSMkePFX6z5uxk1+7zqqkWlR4geZUNoYflvgVN5U8h&#10;Hzs1AwmQjHlJzWBKZpWih8iEmpoJ4lSIMUA37hV5zJi69BiGQpMBgLxWXV425vUHaIzjqulrPzXH&#10;7ONWTzAxLVlSjQaaV6GkGgDhCYAkqR9ypYV5A5dgH+as9dwJdBAttQEdZVHUm6wl5amu/nzFwUFf&#10;VCQrWbLkkPznrk7qHgt2mb9gv2LCokWHZOu2s1L++UHpGIcL5ovGs4QeSKUuX4lVkHN/EV9aonlg&#10;NKkGRYO9DA7t7lhUdtIVdzkdFyZ1NvR1zFh3mosOx9y148eaT1xb/mDAkFzg/VFnlTeYCQDN72iO&#10;jy1rKz/i82iLBhT/GPKhbA93+qr0ODg/IAVW0R4gCFtaAgP3Cy0ii3IlGCtkd7Dw8P8dNyYvgEfB&#10;U5L0KcVEteI0t/cXJSEmcO99XdWNEeyCO6WqUezQuqlCBJuFDDfmG0HeD+o71a1KoZo7AGhJ0D3l&#10;k8+cktJ0U69UZWjQ5//NCtmrPiR+Xi9C+XzMXiU/u4PZNcOA2ZiXjXk8TD93OSHKKatFL2H7HgOQ&#10;t83+SB5c9I3WIHTMZefv720eJKFJMVJ9bU/5lwHJWefyFhDbveu8FgS1PmcLgPjMSJVDvAFMQQ1H&#10;k/MXoCh/NVnraEZFJZrFt105f2vWHtMUOLRezMiiKmS3ACJOc6fgFhIjyL1mQzp+IlSj8HbO8fP1&#10;OuPUR1uKEuQAoHVKo743bTZHAZCQN1kgwV5bb8zYrVr4cPmK4K9YHUihsEG7vdPlBtLdAEEGgHjN&#10;qCV3zPlUWu6eImGJMVJrXS8XAFqgqyn/MGZxuSVtzHv5WwYA3jizgSy4sEv+Pudz9S1Sqn/oseWu&#10;MzDa96X9cjnRaQqeGzl85LIy8S3tioHfmb/ZzmPegCnQI7fCe4nk0tqS6Ofhw1eU2LxnzwXt6kZe&#10;LyRhKC4EB/CZU/4eadZ8rrFMBktoWKwMHLxOfU/79+dvlD0/BWWJdDhoccGew0zAqUatUVqQgpTe&#10;eg0mp885NqKXqg2Xo+a5laI2ljsA8pBat1mgBE7qs9VvOCXoGesDBq7XKPDmzcWLBJ0bwZzCr1du&#10;aWvtGAfBGY7f/017R349/X35x7wvNEqsucIGwJ5Y1k6+3zdTew4rOCrQ1ZLHl7WRl9d0U9DLMKOd&#10;DJPX1vfR4+n7jclNFHnmOYfI+96mwVJpZSfVEnMjmLlvvTNBeXIWANmRKRyakuLMM0+wCsTwptXx&#10;dzZ3AI4Fg39y7PhtusDJ1KAf8Ft1J0gdowSQukZwkLx4irq+XG2EahiUt0KjrfXaaGVPYNpPm75L&#10;+WdkI2j6m/m90SfTjWY4oUgX6oBjS8Ox9t8tCXpMuGA2LDZVIvJsQJ98Oj2dC4i7r2IlGr5flFKQ&#10;Ty0AQhIEJbt0Xa5+P/hKFBQMduY3OaQAoHul1+tNolPiZXfEaZltgKnD/pny9ob+8tbGAfLCyo7y&#10;3/lNNRjyY0DNANgtIY0cQFOQM2Psq9pG84sdY9T3l24Cu8ZfZn9i3v+u+d2lHRrt8SFjLq8PPSLv&#10;bBoopUZVlrKLv5WDMTm3dmRekVppJ6MFQHLObYUOT/Dyd3iCHosWvw9aG4nyFCilBiH+Y+Y/EdpK&#10;VYYouFHFBc4e9Qs5NxqXo0107b5Cyy1Rz69v3zX6ezcz/9q2W6Quo1atFujiW7fuuK4rOIG00uT4&#10;vfqsLjLVX7wJmxf3hMyw+PjgdotB3CaYS0ZITEyCNP1qtrr3mG88C8Zuo8WXohK0rZZAmJgdrP/A&#10;dXL2bJRGsKCWBPtDa/fdYo1kF8csEF8k5WqaLL64W5rsGJfeVY6yWOmang4DYAbgbphS1/Xa6/JT&#10;owF22DdLBh1ZqlqiJwCiSf6KdDyrGfL6uBoKfo457RCx6VmyPjT7CCH9Wj9sNE0LbjAZ2XSZc2Ty&#10;pKXlHQA9QY+sBTitVF4GwPAFYeWwGF4yQIeWByWCVMoZs/aovw5Lgv43zKfTpyP058FDl8wGe1F2&#10;7jqndB1KLW3ddka2mYG/CbOYBHtayAKAPQy4AvKALe0mIEYvXVZ0qr94k4sXY1RTh28b7AkHKG2U&#10;x0OJS0pM0fYelgwNzvFseHalePAAIH8EBAmGwP/DJKDHplNeynXUIBW6/Fc15gd9V69nmX9+p0Ny&#10;BsQ0MAJgZQazjGH+DjAaIHtocUuJTU6Q8/ERcv+ir53Pu733/6a+o4Dp/jeKMdxuNMM/z/lEfqSA&#10;6YDiv+d+Iafjs64Zx2bKAsLXbCcjPhnAyQEw3wHQUwA9wAYNj/qQ+OFg/2Oi4t/Gib9o0UFtTQml&#10;g+5hCxYe0LavvY1WR2FdtDmAmgVUo/YY1QorVx2mGStoimh3rBt+8jcsEN5DpJeG3OUrDFIN5MKF&#10;aGljtENM5aJeqJfmTQ0bTZWGH06TyMjgL+SKpfGaeR64Ob7zqEIEGNLytxQhencA5OeEidt0x4Ob&#10;1aNn8HPrUG/J+yNh+3qWs/HhMvDoErlxRn3Hl4dmlq79uYGhy5dH9RiKpP5+ej1ptHWEXE6I1oyS&#10;n/C6m9b4a/O6FlbIBKZOyX18hPxM/7vRBMlOoaJ1VgK4uPefBgBpZ2rFG8h5G+5CrUEmdIcflilo&#10;MR+eNPMZ313nrstlptHupkzdKYMGbzAm60rNFWUxv/X2ePVrwSLQdWDOCZoOzcqhrOAL7NR5mTFf&#10;18iAQeu0d86YcVsNWDK26Rhu/kZqVZ9+a6SjeS+fAXj5vouXotWs/tqYjUW1UZcVig5/+vkMdQuE&#10;hwe/LxOgxpXB3Ojo0fIDC2DFiqNSqr0xH90BkBcxF4hoVTZmpS1RFMwCqZEJX1wqQedVDsdc0IIH&#10;f4XuQtmssdWMdkbOcA0FKMCN5usQnWmmrtWmzfsouEqh1bsXNJOfWMA02h2Bk6qru2QCRQZNl9S3&#10;SLaJ/bt5z8+M6d3fAHFWgsn5kMsfw7zDKU2RBCvewM59WIGehdk5bNhGeavueLUCmAdoWy0MCAFK&#10;P3RcJvUbTlUgfK3OGDWB6cbG5s5nmnw1RxfH8BGbtXw6peFmzd6rmQRUSaKm3JChGzW1Cr/fAPNz&#10;8JAN+neaBE2avNN8bq/2zl6/4YTs3n1elQcijHD/0DDpeGf7AhdlweylsAObRrBzgxE2MOhVJHtQ&#10;hKJ0JgDspc+sFJ3USdZ2JqLTDB2fxfbtZ5TQOaIIcH6ItDHxcXyWSIYcj72s1Jc6G/rJq2u7S/V1&#10;PaXuxgHS49B8mXhqg9EWl0q1tT20RqBmj4yvqcGOm2Y1yIgSGwCcfmazjD2x1gE4jRJngCAR5x+7&#10;a4AMo3nSqS45zbvGg0YF9QX/n5137j1nvIEewwqm2LLlR7Q0E3OUIEa16iM06kdZ/U8+m6EmKX/H&#10;j/1anXFmIYxWzbBJk9nGJF0s7b9fopkZ+LSI6qIEPGQWBQsDjZR/Y9qivVU2wIpWCGjyk7mGOY3W&#10;iKnLe/kMZhWmNkGdl8z73jOaEgRcjrFpU9FnKBAtb/KVU9mmKAAgzZHQ7gHuPn3XZup6iQ9wttno&#10;SuETcQAwoyzRosWHZPOW0/pw4dgFu1DwkHzL2NiiVWGjICUxNTm9Leb4U+vk/oXNDFDhKzSA5q7Z&#10;6e8uU3dCTc0auZQQpWBWYeUPrvdnmMJaVksB0M08dkWJz8V7D0r16bdWyhnAwOKwbpc5c/e7Xs0M&#10;gO5y7lyUkovhpwI4z5YfoCAEgEE+BvDYwPHFERQjCwPND+DDNwcp+QGzCAi6AGT8/fMvZqmPrpvR&#10;EIYM3aBE5Rkzd2thXUB27drjWtCA9UDQg9xSfiflDZMb6sziJYe058fESTu041gf/IjGsqLJE98L&#10;0BaHzRmNu9nXc1STtiXlg1lafDNfqUr4K6HKudehBABnzNgtpRo3CbkGAJcudUph8TutJoNdPv50&#10;hu7KxbUUVqAkOjnBmMaDHVMY/6A7aHmMXxgNEII15fefWtZeuYNjT66Rv8z+1ICgK/PEZTZTgSYT&#10;iJrXodpAkvYmmJtPuFwuDgD2VyBx5FrgIxKLKwYeHdoV4AfQAXhUJ+HzTz0zQClc/I72V6nKUJ2/&#10;gCEaYecuy7QUF34fMhpo7gN5maK/+cFpS01NU9AjMEcgpKgLz4T1hcJEcgRaeLALbTwdAIxXF4Yn&#10;AE6btlNKfW52KXcAfO75gbrzsesxydjVgl0aNpqmC4nSNyWStYw4vlJ+BSEaPyAg6G7O4isE2Ix2&#10;R9CDkvk1jcmsTZXwHxot71/zm8gfDbD9xGp85hifbhslb27o7wJFqznWlp8YzZBqNd5kkplTmI2Y&#10;vjw3JqS3ikNkXhBYoKcDWhs5nA7YOZ0LmcREk1XrM+YpC5MNvV//dWrFkKEBIRnLAEAqEf9l8pQd&#10;en+5728YE5j7GuyCi4QNkH5G+G0zAeCjvcw1GQBkd/QEQHZj1Hsm6eSpwQ+AUBcwZU6fiXD9pUS8&#10;CWYsWhn1BB9b1lqDFeQJlxpVRakuDy9uKTfNqK9a328MCOIH1NxgBUij4VnND6Dj30aLbLVnquyJ&#10;PONolgqortcMkHY6MNv1zZmFOpOkjDHfLAAePHjR9aqTcYA5yu5d1mh8VutDw8OPw78JdLDxQW8A&#10;UHfsOCfRMSUWQH4J2S34S9//YJJG1YuCSU8RWgAwLCxWA1nuAEgmEspdqU8/n54JAMsbAKS6yrp1&#10;LgA0KBnskhCfrLu8JdIGg4RHxMmBA5dkg9Gk0aiJOFGaBxMMH9Lhw5cLNWp9Oi5UJp5aLz/snyVd&#10;9odImz3T5ZmlreR3M+k0B4i5htUQ7TAgR1qdguek1zRo8vr6PvLZ9lHyy+nvO+RqA5Q/N5rjyBPe&#10;KVTkbBO8ANR00zWmalh4rISGxWk0GL/dg2V6KOAx6KeBv49obtduK2XGzD1KSC5xeRScUHSYDYZB&#10;mqynmyIYpW07A4CvOABI1P5aANxuTODGs67RAJevOKIL99kiYgIHg8A8hwIxbNgm9ZO8+/5E5SDh&#10;m4SIq856sxsRlqfBNClFDcyCbv71XK1YgSMdpn1hZN30PbxInljSWlPaCHxkAJ4LABUMHRP54cXf&#10;auXpV9Z0kxtIp0Prw0Q2r92gXEGjMU6ooZkoM85uSS+17y47t5yXypWdvNknnuorFV8YIj90XKpN&#10;bO4r3V35WoBjJXPPCCAQISbzoij70niuaE2UZoJ4PStkjwZc4BTyc/rM3bpR8noJsAdGWrtM4Aij&#10;jFxjApd1mcDwejyDIEuWHpKNmwwAGjAcPyG4+4EUttABDBMMcihaCv4owO6TT2coD43qv1QOOXkq&#10;XE10Ta06EaZguXjJYaUZfff9Uvnokxlah5GUnZlmMZwy7yuIHOyr5r+dESflu70zlP9H2pv6CMkG&#10;wU/oArdbZjWSv87+VO5f2FxNZQAOHmA6WLo0Rv2bBllq6GfuXvCVNnP/eOtIGXtyreyIPiELt+2T&#10;qq8Ml3IP9VVC6guVhypH64GHe6rZ+1XzuVrQkp6uRTWyT2CFKiTLyEjpvVq+aByineLY+KCRkKHg&#10;FFgYpcUUuG4i00SvYTSQwzrUbKa7dp3XQE2J+C7uQRDWotcgSNNms68BQCrEBBsNhhA8xFLAgzxN&#10;KAlQESh8uNoMCm3yN/I1AY/8ZKpTtYRz6D9gvWp0OPPJK4WDhn+LXrC+mAhoB1wfxxwzZos2pUc7&#10;7PDDUnVHFJS/JSo5Xiad2qDBjyqrusjzK3+Qyqs7S91NA6SG+dsDi75xtEJ8gWiE6ZqiOwjW1n7E&#10;L67uqmly6mMc+YIDquZz/zf9Xblh8jtyR7uv5Jn3e2uGBLxTNoEhxkyhQG9RMK+ykrPnIrXQAosP&#10;ag4bI1o+NAyoPlu2nNEINNrslStxOqdpP0G+MvcBf/ZnX8xScGQ9PlSmh+a0knliK2YXpLABES3H&#10;ZbNj5znNkyY+sHr1MVlvfhK8IqrO60S8gylFDjK8AqBZP1nSYOgI5wCgw8hHg3GI0GelgjHdCqv4&#10;IaTLnWb3CwnZqyFsJhQaEs5vLgAz6a57u8p/7+6s4657u+jf8FvWen2MamCdOi/XTvabzEOzxTYD&#10;IfhDMMsoj8RNZdOYEGBXARoi1w3njYo8VO0paJ9hWFKsJKelaH8QNY0t8Hn6Bvm3msKvynPL2qd3&#10;ltsWcUK6H5onX++aqBpghRU/qOZYaoLRKsdWkOfXdtD3FQfBJ0llGEp9AXqU1Fq27LACnD+CpQC3&#10;8Lvvl+icZ25Dvv6+wxLdFJPyqRwVW89BA7TwIKEe4YIAgCtXGaL+2Hvuz1hzDIo8QGqH7E3uM1lZ&#10;pNdCn6MIbGHm5zf9aq7eO0rfQ4R2b8cKAHJ/S8GIBzQAQBuRo+T1nj3npUrVgk2Fow8JvjAKMHzQ&#10;YIr6z8o80kvuua+rpk5hzxP5I5WK/h+ajjR6i4x0pSzxN+x+fEmQYHk4TBwc7vRlYFKyiwVKw8Ck&#10;xcTlgZONQif6FSuPKUAGSlhApFp9bkwo8ktpWG9zUendTGCFa7oSFmeuy/WhAMvqywek56H5cufc&#10;L+Vn0GI0AoyZa0BRC6s6aXHll38nV7IpjhqaGCNbw4/L7HPbpNuBOTLxtNOasCjL1q1n1NlOFgpp&#10;dTR9onhqoITK0pR7Y23iFyUSC8Un0O6Ri2ae4e//smmIZtU8Wq6P3G3WHRF3zHWsEjqpDTKbMv2O&#10;aexODjT4wHr9suls1XiffmaAWXddde2hTNV503y22RwZZSwbgoIFqd1/+tksJxXOaLGkwoEFFgBx&#10;vXAfSxFVcwdACKpOMYTL8tIrI7SsT34K5t3adcc1ZI26yjmw03DzqKrRx+yqELM5H8wGtCBKKqV6&#10;4XXxNyJURGDZeTCJeVgNPpym1wiIcly4YqtWHfO51D8PD3PV20M8YUxz8j3R2D7/IkRmztwj4QFM&#10;F+K655pdudFH0/U+1TYmEv6kN82uyw5N5QtSf3D2kq2QH6YIkeOlF/fKJ9tGySOLW6pPsPTCr6Xz&#10;gdmy7sohozEWv2IUJNLj0iA3HnAbPXaLDBy8XgsjUPSAoqf4bWm8w9wLlFBWi2dJ5JtNH2tg796L&#10;Zs5e+x1MR+alPwG0Y8fDjOa62sypkbru0OYo+vqDAbUlSw7r65cvO1zKrAjj/D0mJkm5gSgFbAr4&#10;xdEe8WsS7HrUDFIL6xvFBkI615ffxSEodUYgknvWqZOXYggrj0opErzdARAzeOSoTXrh3AiqWwQa&#10;tAEqfAY0MYJcqfXZjEr6slnYLOLJU3fKiZNhemMDsWPgsyNpHj+ArQf3iPm+xk1mq+/Q28SBPHn4&#10;yBV9ffacvappUjqMEkv8xDUw3YDcmjXH1TeD9kpHeo6FFosp8OFH02Tq1F0BNV0V4MPjJS4uWZtr&#10;s4GcPBkhtDYgMb9Dh6XS0Dx4ovsTjBmC/ybQwt1KMqYxEV66xRU3YfNg88QnifuBTQYNjwoxWBKM&#10;t96eIF9/M199ev4AT1ZyxMy5rt1XmnUxTrmtWGPuUWF+x4eIL27u3H2qiVG/E+sHE5xzpgcxZjKA&#10;yfP31oQJBQFQxXS99/5uaiWROrZ8+RH9jkCsedYDx4JR0t1YXzZQWPrBHqqItGy9UBURNpj8ELRl&#10;GrnTaoEq1l7LYZG7CADa1CQao/cfsFaduRkFUQOjbqO2r11LyaKlUrHyYPnPXZ31hgB6EyfvkOMG&#10;9LxLRm6or8NT2KWgHZAHes99XfRmdO+5Uqvdmk9o8IedF4I4kwLz+z93dZG77+2qII1JAIv8XqPi&#10;/8fle8Q0obLIdwZ8KLt09FioXiuVQPBFUlEYikNBCQA5d94+va9oEJjKCQE0y4ur4HejvBURWAAI&#10;s4/yWYsWHVSfLKBBrUEA0gl0uT4YAKG3NcoIJhvmpPt84buYS32MpoaFwbzExGT93G3mH4uZeYn2&#10;hk9a/XP3dJZy5m/Mc5QYfHrMC+bl3Ln7VRG4654uSkjHhIVInt+CxbXaKAxYlWwq9z/QTUGJOcqa&#10;PHUqcIkMKD1YRkTek5KS5dtW85VPynon4IsPUAuiwvAGjQE/XiDdCFsfjYabF4iS+ClG46OnKAuS&#10;E8C3gGpM0vgWcxKePjNvQBaoYYXEetjhTKZ77++qvD2a2cDZY1KhCVMQs2ev1bqj4utbveaYNlnm&#10;JxMSsBtkwJJqxrR1vM9MPiYgJmrb9os0QhYVnSDTDAC9894kTZAvyKrVyclpMn/BQa1KwmKmOnGJ&#10;XCv0jBg0ZL1qdbhLcODvP3BJNZj8FrTHmbP2ap4zvmuAz2qUR4+HqnlKXxIAjk2YgBsAjT+bQBwE&#10;e7SodetPqnLB52EiQCjHRMePzibOgscioVETG/YDBni+/HK2bDHmamEIFCei4mi5mN73GTBEy8an&#10;GAggZJMiKIPf3KliM1sVGPDHYh1xjlKLllzbFKlVmwWaXVHPPBAeir/J4pi60FQIEAAoDzzUXW1y&#10;zEl2W3fxBlb5Ncz/XN8qGu0G6ABBdsRqr47UgApmLTsm15CTxMYm6g6+yQAeztYXXxmuKVu4Fegl&#10;gVmDRo2zHE0RkzqQZlNOQol2TAAI2AsWHHD9tUQQMnPY6DHP5hstqSAj7Sx0zGj8b8w567flHHCz&#10;VDHg5cyj/qoVLjCb2ckT4fp6buYPbhK0Vvimn34+S0t9oTVSRAI/XDAQrnHhQGejLN8T5jq5XhQI&#10;zHN8j/4K8QIsWPqXYPV97NEUqcILQ7TLXakNG09lAkBUUqJZaH2Qc0Flf52VmAv1PpikCE9UF8eo&#10;Zx0xbwBVUMMKqTIUxYRiQK/QayWrz187CZmYly5Hq28GsMe/UqnKUC22if+ODIBa5u/kU+ZHoCIr&#10;4bw4J8q6swHlVavPSZz7E7zCnCZohQVAIJA0vIKUlUZrY4ESFIBHZ4UNGY0dIGBdMicJwPirhFjh&#10;ekkhxDfMmg82YT5C+u7Qcalah3BrJ0/2Pw3XtsXE3YYflA6X4BAYhwYMo4T3lMIs8tQAKS/FCVFq&#10;nsXrb3SLRYcPjJJFNC2/NlndO7AU5MgAscyA5u29OQ3zP9enHSHSBY+LG8/Ax8N93W1U77ffnWDu&#10;88wCNYkRgBiCOyZSfoNgsAoul35Gw2LOowkVpBCQGDt2m1Q0wNuh09JMGidsB0p53WM2TfxXmLSB&#10;Fp2nQSyAEsERtLSMEmm+CxxiNEltjH7cNkZ3ABB3Aj5ezPBSFDYkEMEX8iJqIpSKxKQULRRJgCQv&#10;xQ/xJxL1YdHRY5hoELsfZqO7eIJJQQ8r3l7zZ5gj6fHoSAXYEGQiDI/vBmFXwqx5/c2xagIUpODo&#10;Zxckwng9CgE3zEECHAUpaGH49FhTaJ/uGxC+O9YIPmTmxWmzOK8XQQmAsYAvHavJyRHvJ8fyUN4O&#10;1xtphSQokB1GNW/mPBhnLVKyjkpRL79y1SGZXoTQSBCExfrMcwM17O6v4PsaN2GbOmDxZdhIDL6w&#10;fgadOba7n80bmBTlgaAJQwTlHsM/Gu/SOmLMJgDfquqLw5U6U1BCcARnOA510u+uJ9m//6Ly0djk&#10;C9IHBhcNc4zKN54bDwsUs4/ILsGqolBsNK8CbxDfJFxBAjVEsNmUACrMfioGJefBQsGfy3OG7AxH&#10;k2rg7kpe4y9nSXRUopTiwdD53gIgJ1Kj5igl9o4ctUXKmw9CDcmr8D0cc4zRPgissPjwN/KTbJQd&#10;O85m2hG9gUlRHfZ6qHiCb+ell4dpgQQErYAG29CCSM0pKKHcWRmz2ZG9Ak/qehA2Wvhy0ERgPxSU&#10;8IxxhTxt1hcL012ghgB60KooNHriZPGuaXnpcoyyIoh6E5WlLBWmKgwJ2BXEDQLhmiGrBU0bUjba&#10;ILhGUBKMIyEC8jrzvhTOVbhFqJ28yE9yDnHGzpm7T30V8xcGNnKYai4QgnH3Hqs0n5YwPScHHwmC&#10;tBVPICnKAyHAQuUPrhcKEFwlJM0sTKKAlCKjH0VByOHDV7SLGrtkIFO3glnwt0GOJeLPoigIwZWE&#10;5of1M2/etS0C6CTHugMICFIUVwHoqTGAb5P7jzZG1zbI+/lB1ifpAU7ziROhWpzCnQSNKwrXHG6q&#10;UizOlq3mK0Lyou0MB88N31TlKkNldD5WhMHpSfVfTID/3tNFs0+IlDqQUXxA0F5LJ3PjeRj1Ppgi&#10;ly5lAA9mMr5CNOKCWAgTJm1XdwfPGjfF9SDQmliAmJo4x/NbUs0zhWT/mFEqIKN7E3imVHyh1aQn&#10;Nay4CBWcyNF/uGxPdYHB/cPExf2WX4Jr6bEn+smVKzHqcsK8tgCIn5VkB6QU/+vZa6UuBl5EE2M3&#10;oqkzzklqk8Fty2+Bd0dlGtCZjmH0grB5j55gUhSHlanTdurDeNGYwdbJa18HBGkY9Fz5QVqqJ6+C&#10;jwv/EjzEkyfDNZsB8im9EqgARMQf7SSQxRuCWTCB4ZfhhuD6R47arFqhuw8a4TkEQtDqcS0NNxtb&#10;VsekVBYWAYwLO9+Lk5AMAJGb5AIsDnAlv+lfmNA0vkepwp+KtWU5gOAb8x7NE1EAJCfXviEDIdcr&#10;SRG+DI7KghAWItogkwbSNE3bI1xlrDwBpagNK+MnblcAxO+BTxTxfM8IA4JogmSg5EWYCDTyhutG&#10;zufrdcZqqhUujjffGqf5zMFAhi1IoUDF9x2WqubLQuBeUJOQe0GFYAb1JPMqZGlg5vXsuSpbQP3G&#10;bPqYhGRcERgoTkJleYIaADyZUFQtKgiJMJp+o4+nKccSK6tNu4WZLNynn+knC1xuPQVAuuGjhlsA&#10;RAujoz5RGErhvFdvcsB2xdwI5gI5ihoVazbHzUdwLbAUlYGgaRDqRwP55LOZ6vBFPN+HUO4K/1xe&#10;25KSBgTRFw2f7yb/8ejRK2azCV5tw/0+5IeQ4rZ+/UktMwUxmFxUKCiU42/XfnGeKzCTa0tZKBz7&#10;OXFoAV6UDzKQDhws+IKn+SUhs/ea+TtYlSkywSj6WlCCYkGRFQJ8ZGgR47AcQPyCaKJUvEcUAAlI&#10;QA7EUcub0FDIBqHaCCdPNkhBd4KHFsLuQf5jww+nZaqG6w4YRWEA3Ag7ILnG5AyjdbOpeH+/IxRB&#10;RXsbbLTilDxkAkB7wRxD+ysKTa4KWiYbbQ3eGUV33YnJ/gglswhmEWXMjXZNmTdaKLAp8pzdHn+R&#10;FIKqVJHnfqJIkQpK5LcgxVlnQ8yc36R8SgKP7iwXwNEGWxUA4UZBGnR/E1ofmleXriu0qurBAwWf&#10;SA8wA77/vbuLMrn5txVvwBGsA0HbIx+R1DhyT22lXG/vZ1ihJhv3H6pQXjehmSF71PTu3GVFSZ8J&#10;l1A1h02pTftFeTZBYU1UMFp7y1YLc30snnSv3qsULCoaIHSf40VNsDYI6qDRUjEJ7CgMF8vKlcdU&#10;icPMpTKTVrtyZbrx9wYNp0iYi2upAAg9o+47E9PtZKgwLBTS5NAY8B/RyaowhCqysLYpO4VTk+oX&#10;VrwBR7ANhMXQtt0iNQcwtai5hnh7v/uwQvCCdgCNGk3Pc18IdscPGkzVPG/LRbweBXoKUXdcLd27&#10;r1Sunr9CehtaD88WekV8vG9BJWhIjT5yCnLUfn2s7Nmb0SO5qAiVywliln6ou/rZMO3zmr/sr+BC&#10;w3LcvuOMbN5yRn2xFgC11kHT2ekuPQVAtAGqJIOOvIlICdogRTYhQUPgpF5XYQm1+ihnA4DApKeo&#10;giVLegOOYBhWaHWJaUU6IPd2ipsJ6u1znsMKi4SgEIEMaru5veSzkPgP55JjTTTP1d9c76Iql8y9&#10;pD5clarDZHIeA01QOdB6njfgh5vBXxIvlUmgwlAqjoZIG4OwYEFWQvHkjz6eoT577sPMkL2uVwpe&#10;ALZevdcoZsF+gFcLAKaToMv01CCYFQXA1LQ05aehhvMmBr+TmYAZTHd+m8NaWIIJSYqMFiUt10eb&#10;nMS41GtvwFGYw8qmzadUeyUKRlEJ6r5Z8fa57AaCpgFHkERuiq9aM9pfWbL0sKaE0RmwoCJ0hS2r&#10;Vx9XoKHdAlWV8yJHjoaq4uBpmfgraPeUcWe+4MOiJa2vbRsKWmg4xkaK9oqrhgrphSmU7odSRDov&#10;66Nn71Vq0RLfoAc1miD0JysKgAhpbzhiLQCiDdJLE+DBBIZXYzMXCkvQVHAUc34EEij46E7i9QYc&#10;BT2Qy5djtLAjlT3Q/HAvbDTatBVvn8vNsIK2QESXrIaQ2fuu4bH5ItRNo5Q6fkk0meJHiubeXJXz&#10;5jq7dl+hYEWFZJ6Rv8KzoLpRrdpj5MOPpmsgI1CCpt/hhyXqjkJzIWebzcn9+QeLUNeSAA5+bcpN&#10;UYK/sAXaS+06Y5RfCXbRTMxmuWHVElRcsjRjs0oHQKgwoCP2O2/mAWDTY9tT0orF5p65UFjCRIDM&#10;C7hg51NhBh+ZFQsWhTGsYAphDmjOYcsFWpDRirfP+TKswJkktYj+wfDYtm7PW2+K3bsvqKmORkil&#10;7OIChFHh5J7uTK+4TKvGvNyno8fCNMJL/xruU340bseMnjZjl3JB0QbJGiKLJVgErZRMCrACpQku&#10;Y7DMF4qrlDUWIqXnKDZCEWAYLmAaP+E179uX4ftOB8BtZgHxUO2bH3uij3YdO3c+Uvr2W6OAE0xO&#10;c3yTqLnUTnvFXBT5yhYgPEGjIAdCqW1K5DM5aJZufWze3u/vsEK/iP7mYWPS0QeZoJG/wnFpFINm&#10;TaAECyAvxytMiYqM09zb+sakJBNh9OgteYryklHAMaBUfGHM3vx2GZDMj0KC+2ncuG2ZnnlhCi4x&#10;AA9fGtw6KlcT/Q0WoWE7ygfaKfU4SeW1GiBcWFglJHhYSQdATAQq0dqMEG4+4WPCyPg38AkuX144&#10;keCshFQ9KmlwbpgL7EqgviPegaMgBgKPkR2ciYImfdmtQba3z/gzuEYrABVpbZR2x5TNa7QYXw4l&#10;/NGaOnRcpl3GiJwGu1DGbfqs3Up+fePN8drH9tw5/5PtiWTSRgDNGN8hpazyM3WQ50pgirlDxJKc&#10;1mBJVaR/yDvvT1StFIWInjjeOs4VpowYudHcuwFGQTolK1Yckeeep9ZphlX76eczXO90JB0A8SMB&#10;JrZqAlETWNP07KVmHBFYQv3BJuQVUlcQjRUgbN5irhZYsOIJGgU1ENoWKhveaIIfGk2ECjvu4u1z&#10;/g4rhP4JFmE2kemw22jtbi/7LDt3ndNd/qNPpsvnjWeqrxgSaV7MyPwQKFuk/cFfpeDBiFGbVQPw&#10;VwA+GmF99vlMpaawuZJVkJ+CX5JnRjc3J1q5xEsV9YIXTHJS+9CmoKO9/8EkbRsabAKGfW3WP1oe&#10;1Z5tWi1YZpktBEXcJR0AkW49VqgG6P4BIianToer7UxFh2BMnKfqBv4wzhGHLM5putDZReoNMPJ7&#10;WFm79ri2AOS8AEOS8T3L/3j7vD/DChMBv2i37iu1sVXL1gt0N8wLkZrGSmQ5tG6zSLVCms1AjULT&#10;LAyyKwDFfSQYQbok7pAvGodIiPl3XgIc9IOG/UCqYp23xmmA6FQ+p3Fx/+bNO6BFgtGuyCQZOnRj&#10;UKw1Iqnk0oILgDLPP1j9w2SuVXt1hHz2xSwN2BJAstQ+LFoiwaTouUsmAES9J0nc4c04hGi0QtKD&#10;+EleMEGRYBUyWkgqR1vlGqDKuJfz9wYa+TmswGOEd0dVWiY4Pkt2pwMHLl4zyb0dx9dhhd/p1E/5&#10;dVopktaI454mPP4679EGKNsEn7HFt/MVYKEdoCGt33DSmJv5tzi4V2ifBMEI2Ggby4ZTFaRoqOMv&#10;B4+NEhcCwSs0SNwIbFTeG2QFTii6wIIkaR9/MSCDpo0ftrCFaeRQhiZot0RMXja8pEIiN+dGCIAA&#10;dFSvio9PUkvAuvTAA9wKnhXQMwEgkwiaQLnHnYwQAiJ0VqJ/BxP8wYd7ysEgT9imzDWT96ln+6sz&#10;tGGjabowM8Q7aOTX4PusQIVp03ah7vD/vauzVKg0WLVqqCyQNs0nXO/0lGuPm5vhLjiqFy06KO3a&#10;L1KuGRsaXeJoiJ0XTQMSLBV+6YNMT11aH1AEgLJHmEl5jV5C2oaQTyc7ND1SIuFWwkulplxetE/b&#10;mxYwhcv2xZezNPOJwFJ+Cb52mv307L1a6RpYBmhWzFOqVOdHVNlXgRrVp89aVYY4P84tGE1eTyGt&#10;8bkKA1WDJ9JLLQF3CgzFlz2toEwAyCKp8+bY9NqAfAhC5uEjl2XR4oPKafMs6R2sQgNzuElQZUhR&#10;6tvfaINuE9sbYOTnsIK2QUUWwvQ8EKXLmAVQo+ZobYaDZkhp8Is+UY68f6f7cBd2SuoNAsaAFn4u&#10;/HyYyXnR8PGRrTJawxCzWdIEH80GsKXCCtrDtu1ncwQsauLR0YsmOe3aLdLgA6XioWKhvbKZ5aWF&#10;JX5Brp3UxLfrTlRtj6KlkNbzw+TEh0fEmMBGa3O/iUjTIIv6eGyE9OCGkE7wJhiEElZQ3lg3AGC/&#10;AWslL/15C1K6dF2u5c0OG2UC1wjBDxsAIWINXcyTWJ4JAJGvms1Wzc9hTjsfJp3k4KFLDonUmHLB&#10;5gDPSgA8FvYzzzo7GVQRFrl7jqI3sMjPkSEOOZeu/p06L9M+LDi/CTwx8bjXcBzpV0xuI7QffC+E&#10;8PF10M8grxG41NRUNcPY3HC+f/LpTC0NBQ2GjmkUYqB5N4EmX8EB6g9gs3bdSbUeINKjuZHzSn8M&#10;8nDHjt2qmgVmCRojQMn34zPFtCWqTdof0X5/qBacA/5AQBNKD1rvO+9OUmAmZxf/bF4bEOFvZVFx&#10;fgAFPXwpwc68++yLmVqBhw2YhcgihDiMJsuaoiBusBRBxVXSqdNyPU9cSPh5KRmWec4Gr3CeAPdr&#10;RqtOTklV/7d7Zhum8PDhG837XB9wyTUAOGLEJgU+dilAkOrQtMfkITdsNFUjLMGenuMpNABqaDQR&#10;THjAnTph+AutuANUQQ13YUPBzUBjKMpkwWLH1GM3AwwfKed0zEIjp0gFFA80GLJNAMclSw9p5d29&#10;Ru0nKEEfVCb0hYtRRluKNQAWr5oXwMmCYwNg4boLYMp7du0+pzUIVTs0IEQhS7QvQAsfGcGmLVvO&#10;aNSVKtNkLlC0lmNzXM9rs3LVXCPmB6CDb/blV0aoX4aOYBR6wI9I9ZA5c/Yr6PqyyQLOHJvPwVVd&#10;tOiQAjgRQahdXMOXTUJk4MD1stloemhl7ufJd7GhAJiYoFHRCer3vnwlRik01LLDRbHPzJnt5hlh&#10;wkIBYUGhEDT+MkTXBVWmNVjwSE8NImI9oeXj1+OaV6w8poDrr68yPwRtmurI1CNESSDri80ir2XB&#10;ClqoAcjaIMc72igJ+LvpwAj4KY6ZNYSy4SnXACAThAdptT8eKGYCkxtOEjvEyZMF28w7EBIVlahm&#10;FT5N1PtKZicGQPBhZYh3sMrPwXd6E8AIQjUlfdCW0IZYxCxmJitcJ3Y4OpzhpCaJngfOs8NhzXXW&#10;fXeC+uQo+onWgWYHsHEsNKAuRutjp+zZa5X07rtG+vRZrV3T8K/hSAZkMWGr1Ripx+X4VOrme5lU&#10;aKlvvjVOv+PLJrM1QwLqBuW2OAZaUH9jQtF/g3vNGDhonXz//VI9RwC9ctVhxuqYK0uXHtGII8Uj&#10;AFXMaXx0J06EK6gD7pjQNAvHZASA8GFyvnwvNSMhKdNOASoXGwb3qM4b46SZOT7ng9uBQYl0rhmt&#10;l/vQoeNS9Y2yeKh+Tn7vxwb0Mb9rvz5GQRoHOq4hQIL7/R9z3/md9cBGRdLAJ5/NUGWB75hpNDw2&#10;Ja4nGAUlhpaRKDVofHDkYAvscsuqKkoCV5M0txlmXqDcEGi0/j9+smaOHrvieneGXAOAmAwgKZOT&#10;D6Mx4Uzcf+CiOheZCDQtKqpy5OgVzQnl2ojI1nxttJbugebhLt7AqqBGVqAYb7Qsoqw8CxpWofkp&#10;EIzdoj1UaLuJQ59IOMBF+le16qOkkgGb8hUH6TWTJgSAsXgzRlfXcP5NnvUDBkRYFJDh0WSYA2gz&#10;kIHR2D5s5PgO8fVB9GaQnwyAkP0C4AIkmIE0wYGaQLI83w1AcWwmJqCCD5TJ+3bdCaqxve+KxL7z&#10;7kQDLOOlpvleKE6AJlw0flZ4YYgGkQBhgI+UJ36+ZDRLXodyxLkzf2nEg6818/Vm/JtzQkNg02d+&#10;U7iC70OrAwTRJvAffffdYiWZDzPzZaox2UkQwLqAa3nSmPvuGQbBKmj+lGNjM+XecF9wtTCX0IKL&#10;qvQwzwWLAqsElw5FU9DCHSWup7o/vD2fawAQE4kJzM3hw0wKJurkKTvUB8WEY6coysIk2LXrnJrC&#10;7OAsABb3UKNpoYW4m1/eAKowRs6CGZeqpigPGpOQQArXgy8OE4GsHtphYr6ySzLwv3EvdpgBd5Am&#10;SgAs70HzYsPApEbrh/4C945ACfnNmNaY7swZSuzje7Hnyt94z26jxY4YuUk+/mSGakr4wajBR8Vx&#10;UixJq+LvaGzOpO2v9AW0Moj3c8ymS1aK+grNuUFXsU2e0BAxUc9fYNhrjdAuZHqt5n0UKnCu95Je&#10;K9fIwFTmbxyP9/BePsN94jodbTRaTVZ8oJS9AiBy9SiCUOKMeb985RHdkAAKyPm4WWaZDdQ9V70o&#10;Cv5XeJtYPVHmWaHhP+jW4gOKEcwQb8/uGgBEaF5uCYQMAAIHNcDAzgwfkIVW1AVfDGYV2SP42jAF&#10;WIzs8iwWJo27eIJSsIxgEgADjYieJnAPiXQ6/uR+6k5Bk8TcBaw5d1wr+D6JjqIV8n40N0xugBBf&#10;Hhk0eQ1WXK8CkGMlEIDSTcYM3AL4eSF9FwfZZzZGFDN8yGxaBLlsDxCNZ5hBVo838QqARBzZJawf&#10;EDPl3fcm6cHZtTEReE9xEkqRf/f9Ym2Ygj+NBYvPDKf/tf1avQPR9TA8zXO0IrQoIp/4DSmrhUmL&#10;n5WmToAg99GJhPbVPifehDxTzNbHzZxjQyKAwaRGU2FjIkpOIIZ6iNBk8sL/K+6CRsR8xvfKfcPV&#10;w+aC24KUtrzQiIJRZs/dZ+ZID1m18qhaOLgxqP1nsQtN1z091l28AuDZ85E6kTPMYCczBEIqxFmA&#10;Eb5acRRMI3yC+KOsfwgHd6dOy9RpnLW54B0wivLISjB91284oXOA8uJO5ZsecpcBvRcqDVHwQsMg&#10;CABQETUF/PCnZcV3Qxsns+Se+7opsRo3BZrkTAN4+N6gk9zn8t/hByRI0bv3Glm67EjQBhoKUrhf&#10;rM1hwzdq1B6L5j93ddaNB5L60mWHi2UfGCc467Q5xS1CFRhwC7xS6/XhHhpk433exCsAMhmJFNrC&#10;CHogAwTkBeNfQgP8smlIvhBHg0Vgw0MKpasVk+gBs8C5qbVfG6OE1rnz96v/yZpy3sQTUIJ9eBMW&#10;VmxcsjLrITMTDKCrFvcEk7ZM2d5Ss/Zo6dx1uUZn2Wk9sxlIxUOLa9l6oesv3mXs2G0KcERmoc1Y&#10;4R6jhQO6RJHhcxKkQ9Nk4qPlEOmmCxiaJAAdTFST/BCeC8wGKElEnTFx4RhyT9D2uEe4IfDjFud1&#10;ik+6es2RGowj66jFt/PSo782fjE0G2XNKwAi02fsUg6gRVJu6mefz1INCH8gUTJubnEXFh9+FLQS&#10;qstCiUCb4d6gakO/wMG6bt1xOXkqTKvQZrXbIN6ApzBGVgJ4Af4EHMhTpQ9J9ZqjFXCYA/jmME3h&#10;IhI0In0SLY8FmZWQwQEAQhHJTuj1gtbN5ptdRJJzJDgzeepOnfiv1hgpz5hnwWRn98eP26z5HCf7&#10;ZNtZzcUu6iYztQxZ7FCjiEDjVsCfSlS/7GOO7xSrrVef1epT9dyEiqtsMKb+vaW7ycRJ23XtwS+1&#10;AKhzoepQpfZlJVkCIOWtq9cY5eZM7Ku7PhNvxYqjOqFRN683QRMBGIhSflB/slIu0I7xG8I7g36C&#10;BjNx8nY1/SAW85no6LyaH4BWbkfuBAIzUU8irPANMWkxQwE8SOOkaz1qJhMRcjQsomvLjMnpWc0m&#10;J5k+fbdqi/DkstJGAGV4ifirKGvlS5YLUVq0Q+gpVKmBOkMghWMxT3lGkJXhJZJ3vWHjKY0kkynk&#10;C+G6ICQtNFwunYvQyDQZLLPNXMOXB9BDT9O5Zp4LPurX64xTxgYuG9Irk4qxpudNmDO9DeBjBQD6&#10;VPvmdxQUMAv/H1zYmGw2gywBEKIkkyajPqCjBRJRYkHT/YleqkWhSGZ+CWx5MgO4JxBtCcWjITJJ&#10;8b/AP8MsgTsHFw4NiCT4UaM2a49ekvkJJmFenjgZprQVFjMUkryacGlpaelaA2mMfA+8tfFGKyIv&#10;Gr8QgIQ5iyaL5gWpGk0PAIHqBKCQDgdYpGSj4eUkBEmgvvA9a9Z6b5oDfcXyBCkmmxdB41u95rj6&#10;IeFGYh7y/QDHXfd0Ngukn/oU2axwcegzGb1FCyMAOtCDzp5xUgCz02xzIympRuN2OwbHGzh4vVaw&#10;AZDt6Np3nSzsMV0GNOwv7xrzFb9quSf6KOmaGnysQcxaCk2QLUSBWriH17MQ7OE5EtyJi0uWDh2W&#10;KkaBVWwQaIKduixzvdu7ZAmAyODBGzQ/1RIKOSDkVvyAVDF5ocoQLxHS61fwQZBZwm5MMja7E+08&#10;ySbg/pFJwYbCzsRDQqPGn4opgxlHO0TABwIwZZlYuKTwwdbnIZNxgfOfogmQjvFFtm67SDMhyGIg&#10;hQ7CMe+HrAy1BP8c7gq+5xmjoWIWcA74ijgnImQtvpmvZuqyZYeVUoBvExAOlADmpLoBspzXsWOZ&#10;M4m4b998u0BJuezYfH+gBMCB3H/o8GUtkDFuwjY16wnIEKVGM7XPhPtBk/SXjImPX5FnASmbZ8Dm&#10;pqRvc57cb+Y/GxrEc0i2n34+U/OceUZUT+Ez9RtNlwbvT5D3DXDpczQDGhmb4z//1VH+9Z9Ocue/&#10;O8qd/+0iT5fuIHVKfy3PPdFTKr88Uo+BlUE5fIpjsInAwsjOvXK9ydatZxSTyDCCj0oOOa4pniNa&#10;IFYAVlh2ki0AwpGr8tJwXTQc1EldGqp9VckKwfbO625dnAXzCiAh+gZ5GEIuOzdlj8i3RDsBtPCn&#10;WbACCMlmQJPkXqNBMliYjAoVB+vCZQCgnoO/k7lR5cWhmg5E0EZr9pnF27nrCtUe0ARJeULjZDMr&#10;CCc5JkpFcx2QUgFd0thItp8+Y4/mHD9UpoduthBz81sAEbQHyOL4sXHpTJy8Q9Pq8K0BYpwjGinP&#10;gftv77u3e06WDa+RzWKfU8XKZmN7sqt0rNpGXq85QqrVHK3aCu4EfHVwHOuan3xP489nyOr5u2Sb&#10;uUcnz0bphoAPD2J5iWQt3Xus0ntOtR3yfNHybQYbP7nfoaHZMwSyBUAc0VTnsLujQ4fpp5UsYNu/&#10;ZBYYPpe8mgkl4giASUI+pvUlo7WQeUMGBn664ydCNcJKS0yyK7ZuOysbNpwy46T2ZsXEZcPCfKN6&#10;CtkRgFsw+bgwMZmwRHrZqZmk+JjvLd3d7OR91TQs7Nar7oJZRSdEKkJTBxP+4Zat5l6b+40fkXvP&#10;fadtAPedXFMqvPC8TpyOlIsrNuGgdB2tRAIpJGKQqojFQF9z0lvJ/nAP2tLLJidsyhYAESKcqJPW&#10;DMZkoHAkNAXUf9TMYC2RXSLBJxB0KY2l0XQDgGhL+CLnz99fspGWSK5lpTFt0b7JFMLFgX+0jMv8&#10;tfEKAnY5SY4AuMeYSuWfz1At2bHxWbHLzTU7OsBIOZ0SKZHcClouUU5S3PA55rVqdIlcf0IZMrAH&#10;HMJ3/ZixIGzmGn5B/O7Q13KSHAEQM6Bhoyl6UA5OXifoii8Jwik+K7hw7sTVEilCkhYvaRcumefn&#10;+nexkBS5eumCXC3JliuWQkUkWp4SJCT4AQkfHzL4xCCo1bXb8lxZFDkCIDJu/Fb12Vj7mggiVSWg&#10;wFBHDac7FUVKxEPCDkvy5CmSOGGyJM6cK0mLlkry4qWS5DnM39PHwsWSvHKlpGzZJyn7L0pafvNZ&#10;94yQqCcrStzCa2ul5SyJkrpxuSSOGi+Jk2ZK0hxz7t6ub/Eyva6kadMlcfxESZy8WlJj87EScvga&#10;ianyuET32+H6gw+SFiupmxZL4tgp5noWOefueT3z5knK0ZyTANIOrTP3ZZwkTjH3Zv4Sc2+WOfdn&#10;zhxzD8x9CFkvaTH5H4AqbkJ+PkUdQkL2KQuFMmi0xVUFzWiBKGmU98qN5AoA9x+4JBVfGJxOMOQn&#10;zHMcwAAf/4bXVCKZ5eq5zZLQ/juJa9FWYio+LaG/vkmu/PIP5ucfM8ZvzPi/38qVUv/rGjfIlV/d&#10;LOH/KCsRZWtLVKOWEtt7mCRtdG/sFCiJk6T2b0vo//5JIj8e4wOF2kqcpMwcLXFNW0pc8/cl4q7b&#10;5MrPb3auyf0af3Gj+dutElHnE4lt2Ubi2k2QlIj8Us+uSuqU7yT8xt9LeIW2kurrBpIWKcmzhkjs&#10;5x9LxH/M9fzst5mvxYwrP/s/CStXX5KOZR9hTNs4ReLafiuxb78t4bf8wdybG+UK9+Lfz0nUu80l&#10;ttM0SQ27PjI2AiXwk1u1dhqLwfect+BAOvcPbKKkGlSri7nsbZMrACTiAu/McscYDz7UQ/r1XycJ&#10;8claLADuWn520yrycmmvxNV6TML+8GcJ+9M/XeMOCf3d3ySi6ueSsMBoSGYkjp0o8d82lYjS/5bQ&#10;X5rF8ovfmUVzq4Td97xEN+0pSccD5y+7enyeRD/6Hwn9+e8l7JF3JHGfL42YPCVJUkJ+kIh/G4D/&#10;o70+M277u/n3PySiQW9JLYhc/Ih9ElfnUQn92c0S9s/yEjfP/6pFqdumSPRj/5LQ3/9Vwm53u6bb&#10;/2GA8HaJqNRBUiJzocGlxkvq9M5mgzDP/s43JWHbafEh0aVE3ATaEumYVKcnu4oEA+uewydIkBb+&#10;bW4lVwCIkO3gbgbzpa+/MU7zRidP3qFJ8fDLSiRrSepUTcJuNWB2G4uIYQDwl3+VyAZDJJO3IjVR&#10;0o5vl8QvaxjN4RbzmTsk7Pe3Suhvb5fwcq9I3KzDKDp5lKuSMqKJRNxqNLZb/2KA9n6J6bsmb4e9&#10;sFZiKhvgvvFvrusz4zZ+v0tixhQMXzRtzVCJ/IfR1G75m4T+6p8S2XCU5MU9nbZmkET+xYD4rf/I&#10;uCbGn8zxf22O/9loSc2VNX9U4mo/JeFvjMj7o7uOZfjITZpQQEYRablaQs1lmcJXhju7dWvuN71c&#10;AyBVhXE8WqY1aIvqSQWQM8YOf+a5gUqLuZ5T43KSpE6vGEDwAMBfGQB8r494Zb+lXZLEr6tL+O9u&#10;T9emwn73Bwm74ymJH5fHyPvlzRJb7SEDqn9xzuVGc9znmknymTyYplE7JPb1x425azQdCxS3GgD8&#10;6z0Su+CS6035KMnnJLFxZXNNru//vdk87q4pCevzkK2UcEri65VRjS/stjszrotxy+1Gu71Hovus&#10;yAWoXZaE+tUk8uOJJQDop5C7DrmZ4AeVcMhNhz9qKXpgE/Unk5NzH9HLNQAitG/EDLZaIIhLknxM&#10;bKK2byTHEkJoiXiXpI4+AiAStU1in7pbQv9gwM8uvJuMmXn38xK//Iyfi+mqpIZ0koibfy+h6Yva&#10;aDS/MEA1JQ+ZGIUMgFf3T5eoOw0o3eLS1v5sNLcb/iZRradn1rB9kdgjBgBfkvA7/2s2nj9dC4K/&#10;NxvHvytI/IqsK444ckkBMLr1ghIA9FPIOiMpg7xtqvtQDAIlDCwi+PGkGRR89UV8AsB1609oNzVr&#10;czvBkEGa4gXBtYw5OSpXlPg3vItfAGheSRnfVMJ/ZUxgu+j+fKcBmd9K+IsdJCXKj8yJuDNmMZY1&#10;x3D5tuy4+Q8SXru3pMb6CReFCoApRsOubgDJpS3r9xuwMiAf9sQnknTcT/90zD5jur4h0R0HStzH&#10;z0rYb83zSz++GX/+p9E4zd/urS9JB7IrTuACwFbzSwDQDyGjCe2ONFGynHDJoflZ8xdMolqOr5WK&#10;fAJAkto//nS6mxnsfHGXLss15xVGPwBZVDrJF7T4B4BGszm6SGLK3mK0QLeFhzl86z0SMzVntrun&#10;pK3tJxG33WyO5+HXutUA4p8rSvxGfygxRgoTAE8vkOjS5rtudJn06cNotr99QGL9dRnE7Je4V1+W&#10;mLF75WrkOokpc68BQbfrY/yZ53i7hL/cXlLCsoK3EgDMi8A4oZoQbVfJkcbyfNgVlAWH0ARp8eqr&#10;+ASAyPQZuxV5LeuaL4aHQ7I/qIxZTBmiErlW/AVASTotCZ9XldBfGu3GLro//UNCjbYT/lInSY33&#10;ZUlFSuLHVSW8zHMSWaG8hP3OLGajxTjHNOdz898l4qMxctUPxbLwADBFUvp8JBH/fUQiq71orsmA&#10;oL0mxs23SdiL7SQ11I+LAgCrvyIxg7boP9M2jpKo/5p7f5O5Lvfv+JP59+/vkKj2M7IglZcAoL9C&#10;3T/6wTxlgI5ceEqWUXvTan9gESm5ZBb5Kj4DIFQXyjZZM5gvB/RofUjH/dfqOCWdrpeKtL6I3wBo&#10;Xk0e/JWE/+ZmN/PLaG9Qav5bRRIP+mCynpkmkXc8Yhb0Boe2cqsxrd0jnDcbkL37ZUnY78fzKywA&#10;jN8uMc8Y8PtwoqTsmCRR//pLhh+QcZvRbG95SOIW5OSn8yIWAAdudP0hWVJmfCfhdxAA8dCgCYqg&#10;lQ/b4QXkSgDQX4H6QvotlJdEY2l26LhE60aCPwxI0U2bzfYLc3wGQGTIkA3qjHzqGUcL5ARoaE0V&#10;E6rTAopUTS6RzJLUpZp3AKzXPwcANJrH/K4S+a8bHY5d+oIzC/1vD0jMhNyawcmS/MM7Eg6Jl8Bo&#10;1BqJKX9/RiSYYcAi9Oa7zEJd5PtCLSQATJvZXiL+Y0z3vclmrzgrCQ3KG235TxnnYDTbsJv/KhF1&#10;BvkeDLkGAI1cjZbEtq8ZUxgKkes77Pj9bRJ62wsSv9DzmZQAoL9C6Th4xxs3nVQwpDyZu/ZHJHje&#10;/P2ud/smfgHgkaOXlW9jCyRwEpjCISF7DAjG6QlS445mOte1pCTI1bAwuRpqhvmZ2NqYZ7cZc8wd&#10;AH9tAPDNzpLC+9xGWmiEXHWr05e2sp9E3nuThx/wbwYQ75aob+fmblGdWSxRj98vEV/Ncf0hSZK7&#10;vy3ht8I1dDvub/4o4c99JEm+YlZhAGDcEYmr84iEvdJT0vR2pUlqyPdGyzXg5L5ZoNn++wVJ2OOj&#10;GewNAJHovRJf8xkJ+6V5npmCIkYr/NUfJezZLyTpuLtGUgKA/sjpM5Ea3KAgcFR0ogZZ4Ry7a3+0&#10;pqAijD/iFwBSULJj52WZuq/DwG700XQt/kldN0xkWhZez3J150iJ+rMxv24ygPBH89OTTGsHAQ1e&#10;t+MPf5LQX9wrsRN2uY5kjrV7skQ9agDz9250GMi4v/+PRH0+JReaTZqkjG4iEf9+zoCAW5Dq/AKJ&#10;fuDfBiAMUNnj3vpno9k8bEy5Ta435VIKAQCvbhwhkf+4S2Jnus21RANa1coZDc2Akz0PNoub75So&#10;ZuZe+YKBWQEgcnqFxD77YAbvMH0YjfOm2yTy/W6Skp5cUwKA/sjY8dvkvge6y6LFB+XCxWg1hd0V&#10;L9xvI0dudr3bd/ELAJFNm07J8xUzymQRieFkaExCjh7NSSgVTumj61Wunl4n8c2aS+wXzST2y+YS&#10;XeFhx1meyY93h4Q/8rLEmNd5j47GX0nMx20lcdMZ15HMsfZMlahyBD7cAPD2vxsT+h8SWbNfjia0&#10;RGyXuKp3SnjtwR6ZC1GS2Oxlcx7GDHbTZEJ/8zsJq9VOUnzhEBc0ACZdkcTPy0rYo00k+ZI7gduA&#10;/eBPJfx2N04g48abJazcG5J4yIc5mR0AGrm6dZxEPmQ2ppvMc3EPipABc+OfJOqbGa5MFIcIXQKA&#10;uZfLV2JV+6v3wSSj/SXI0GEbVbHKID731p42Z8/630LBbwAkKfnblvOF7mFWCwQAP/tspoJevwFr&#10;9bU1a7w3wbkeJblndbMwjLnpbgJrKtzQHDW4q3u9ACAa4E3/lqiPJuT4+dS5nSTi9gckbtUF118y&#10;5OrWIRLxx79I6G1uYHGbAY+/lJf4hSdc78qFFDAAXj06WyL/9k+JHuoFnK4Yc//eu8z9Mt+ffk3m&#10;Gm9+QGJ6r8o9COUAgOYsJHV2R4n4J+4JDw0fH+1vHzTft9m8K1YSGpQAoC8yZixVqHprc3zaFxB8&#10;dSc+A4Y0lMqL+A2AyPLlVGV1+rHak+InzWcoDV6h0mDl6wSywU5RFv+jwGaZ7TEmcDkPEzjdBzgn&#10;+0UVf0YS3isn4TX7SJpXpDTmWYNnDZga89seG23mt7dK+DsDyeXPnRQoACaa+1nTaHQfS/J51588&#10;JLnT2xJmgD3MHdhJJXzmS0k+ncuIYY4AaORqoiT3bSDhN/8hs8bJPbzxFgn9d21J2LnHaKuvlQBg&#10;LgW2CT1Z6J9Cz5rhwzepgmUxBszBHD55Mm+d8fIEgDQNpy6gJUYzQGwI0WmpadLT7LSkztGisETy&#10;BoBpS3tJ5F0eQZBb/yqht98n0f2y94GkbTca3v/eJVHtJkrKrj3Xjt07JLHD+xJ+o4cv61b+/aok&#10;7A51HSkHKUgADF8u0X+/RyLrdJbkXfu8XNc+SR7zrUTgX3UHwNv/LKG/flRip+Yy5S83AIgkHTKb&#10;TAXzPD2CIrg5brpdImq9KVEVqkhMhyUlAJgLoSUrgEd3RTjGdd4Yl44zuNvAGdqZ5lXyBIDIihVH&#10;MjUjxifIv5ebv1OskC799F8tiM5jwS7+A2CapIz4WiJuInfXbXGh3fzzGYlflV3mRqwkta0uV274&#10;jTN++ivv44YbJRRSNOlj9vi33SFhf/ibRLZcmLtFW4AAmDquqQGW30noz34rV/7Hy/Uwfm5e/zWA&#10;5JG/e9MfJOLNfrnTbHMLgMiZtRJTtbS5j26atA4DgnA2zb2M7p73RVvc5czZCKlRa5S8+fZ4xQ1y&#10;fwmyWt8fGAOuHD6c3bzPneQZAOkc9+lnM9NtcwblatACOfk+/daYE+6jVVyvd/EfACMlsf37Eva/&#10;5rNuiyr05j9L+LMtJCU7BsDBqRL5wP0SVb+jJAwbKQlDR2QxRkpcg+oSfsutEuoWpAll4T72riRl&#10;xGOyloICwLCtElOpjIS/1DjHa4pv+aFE/BVunr0mzslsHP8oL/Hrc6HZ+gKARq7unCpRZf+U2ffI&#10;QBO95e8lAJgLGTR4nZa4R4kiwEG7WLRBiy/EFnr1Wa2puXmVPAMgQk9ObHNrn6MNgtLz5h9QXiA9&#10;at+rN0nCw+Ncn7g+xW8ATD4h8R9XkCu/dgMWo53hdI8etD1b7Sy5czUJu6+CJOamHN+puWbx/kuL&#10;tKZ/D2b2H/8j0Z3X5qwFFhAAps1qKeF33iExc3MRok46IHG1HjGaoBvZW9MIb5OIBmNzDB75CoBI&#10;6oLOEnmH2UhudosMQ8YuAcAchdgBHOOGH03TQsxEftH+LPjRlO3lV0bIvn2BmU8BAUBSUOiaj+Zn&#10;T5STrm9MXxonjZ+wTR4s01MmTvKjR0MxEn8B8OrB+RL9qNFirP/vz8ak+91NEvbkl5J8KZsAU7gx&#10;yZ4pLRGNxruoGDnJZUn4yAAm/Ll0LdCc42+NplmpuSRH5AAXBQGAaScl/v0nJfz5tpKSq5obSZLc&#10;v7GE/+aPbtdkTNKbDSDe85okHsmhTLUfAKjfOaiphP/O3MdbDPDxnSUAmKOQ89u5y3IlN1N5iq5u&#10;L748XMj0AFPw/VHyngb2gao4FRAARNauPZHJF4i9/ogxi2fM2K0MbqpH16g5Olet6oqr+AeACZLU&#10;9XUJ+40thGDA7w8GDP98v8RO3JONVnZVUie1log7n5D4bbnXvK+u7SWRd/7dgK1btPlWY9Ld9rTE&#10;Tj7selcWUgAAeHXbeIn6538lelLuK0xfPTVPop/4b2bNlpS/P9wjUe2XZ6/Z+gWAyEVJbMJm4nre&#10;JQCYo9BfCHcZ9LrkpFQFQ0xfd94fGHL0WC6DcrmQgAEg3L+WreAFZmSHgNy1Xxsjl6/EyOIlh6X0&#10;gz1k4KB1WtvrepQsAbBe1kTmq7vw4RkAUnoFmosBv5v/IzGdF2VfsSV6n1m4ZSTs3uaSkuDD/U44&#10;KXGvPWJA1q3yDOf5i79IZIMB2QcOondKbJ0nvAPgorw7rCU1QhK/rSqhN75uNDdfyK/hktiiuoT/&#10;IbMWqC0Gyn8pSdk1eIs9KHE1q0vMYD+yDc5vldhqd0noTeZeElAqAcAsheyyLxrPkucqDJS9ey/I&#10;3v0XtGm+1f4c3l9f6d9/nesTgZGAASCyefNpqVxlaLrD0oarSWbmAhs3CZEnn+ln7PdrybjXgyTh&#10;j8sEgAbQfvMHCa/VWlKuAZY0Sd03W6IrPWwWPOlxfzEajDGp/vGwxPReIVdzUOpSpn0v4b/9nYS9&#10;1M231C8jqVMaG6Dw4M+Z8w69tZLEL8um5NCl9RLz0r2Zo6BkRPz5LomZdNT1Jv/l6p4pEvWX38uV&#10;Bz6W5DM+Vv7Y1F8i7kazdZmkem63m3v7oMT0yQbcInZJ7LP3SnRX32vNIVf3T5XosmYD+d2fzSZW&#10;AoBZybx5+zSQ2r3nKnPTrspXzedImbLu1ed7y2t1xmoPokBKQAEQu5yO7fB1rNr66ON9pOqLw+To&#10;0SuyY8c5eerZAdLkq9m5alpcrCTxvCR88KyjWbnzxG4x2t2dFSWm71pJOXpcUo8ek9RVSyT+23ck&#10;4j9m0fzPbyX0l7cY4LtPImp9JolrT+YYjEjbNEliyhgN59d/0krFicd964mROrm5A1zuAKjE6D9J&#10;+KsGrE95R9S0tUMk8v4/ZPgqGbfRUOhOiWw6Sa7mgQ9/9cw6iXvlIaNd/tEc70WJX34k56CMu2wc&#10;JBF33ZnZtFeisgH2R96WxE3ezKpESRnfTiJuulHCKjaR5EP+uW9Sl/WTyFsN2P72LxLdowQAPYVC&#10;Bm+8OU6JzWHh8bJ06WHFD9vrl98hPk+eksc+OF4koACIHDseJtWqj9ATtieP4/IbY9cDep27rlAN&#10;cf6CA65PFGMJPSRJEyZK4ohxElu3ugGk32qf2Sv/e2Pm8XP+/jvn9xvMz18DIsaMvLeMRNZ6Q2Ia&#10;NJPEBRtyXPBXz++RhN7NJfzv5jg//qU5njmWOW5YmeoS22aIJAxaKCmXvEcOrp7aKUnDx0hC3w4S&#10;WfrP5nO/Vm6g+3mG/u9v5MpPfinhjzeU+KGLJTUyVtI2L5PEYWMkcWgbiSz3V/O95nNun9Hxs1/J&#10;lV/8VaLqd5GEMeMkcfzK3DdGjzwliRO7S+RDf5MrP7rBHM9c0/+Y77jzGYlu2stc70xJOZiFDRt5&#10;TJLGjpeE4f0l+vl7zXn84tpr+j9zvB//XMLuelXiOs2QlJOhkrZ7jSQOHyTxzetL+C/N+35qvs9c&#10;d9ijr0psj76SMGyGJB/wxaeZICkjv5bwG2+RyI7+aZLFVXCHDTYWIgkTlNADAN//YHKmyC+/N2hI&#10;QDXwfVUDDoDIyFGbVJ216qstmEAHudDQWHm52gip84ZRZy8GVp0NNrl6foskdPhB4tp2kLiO3SS+&#10;Zz+J75XF6NFH4rv3lvhuvSR+gAGriVMladMWY77m3n69enS1JHTraBayOU76sftKfJduEvf9dxLb&#10;argkn/KuxaTtXyHxLdpK7HedJL6rORf3c8s0zPE6fC9xPUdJyuUISZ0/XuKat5G49p3N97h/r8fo&#10;aV77oZPEtWlvzmVS7hujX9kviQM7S1yHnpmP162H+dv3Evt1b3OfvLdBvHpllyS0M+9pa55BZ3Nf&#10;e/XPfAz30dl8R6c+krTvrKSuni5xLdqZ43c1z8Vcb2/e47qP35njNe8liRtP+aaBpl6SxHZ1JKrT&#10;giwqRl+fsnvPBU2n/ejjGZLgIj2jMFnssEHVpctyCMD5KfkCgIAc3dnx/3HyNDImtP1+vckSEZEg&#10;c+fu04quhLNLpESuG4k5I6mnjbZaAoAqcXHJ0qTpbAW53bsvyLFjofLiSxl1Rhlohq3aLMy3TLJ8&#10;AUBkydJD8sRTfdIRnIEqO3ToRs0hJiBCZGeLD02MSySQclWuXjwraSdPS1rY9U1QL5HCEaq8oAj1&#10;67/WmMJp8s2381zxAwcvypbro6Tn3XuyqHYRAMk3AFRaTOv5iuAWAHFqEtqmjeahw5e1y1N+2fYl&#10;kp3ESOqcHyS69L0Sdss/JPzZupIQstU3k65ESiQPcuJEmAZH67w5Tv1+ZI3RYsMqTChHZR/rIwMG&#10;Bpb24in5BoDI/v0XNLJjTWEH1XvLF1/OkqTkVK33BTeQdJcSKSgxmt/mwRJ17x8klBaSt/5dwn77&#10;Owm9o4rErzhbAoIlku+SaCzAb76Zp4HSNWuPy8WL0fJ6nbGZAh/QXugzFJrP1km+AiAyYsQmtelt&#10;nvATT/XVKPCEiTu0TiDNjmlpt2OH7y3tSsQfSZbkrnUc8LN0nD//XUL/5x8S3WpmCQCWSL4LJa4w&#10;dTt2Xi6paVflh07LpMwjGZw/tEAwYcWKvHNHc5J8B8Do6AT5sNHUa7RAOrwfPHRZ9h+46DKFp5SY&#10;wgUhV+MlsemTEvb7P7sB4B0SesPfJbrF1BIALJF8lSNHrigLhAovEZHxstyAHMDnHisgCtzhh2UB&#10;qfaSk+Q7ACIbN9I/ZNA10R0I0cnmIseN36YpdP3VGVqyBPNX0iR1ZmsJv4niqnc4ZODfm99/U1bi&#10;Ju4uAcASyTchkvt1i7lS1ihD1A6AAE3NP1tKD7YIZjCl7/ERFoQUCACi5vbTdnYZNj4EaS4c8EtJ&#10;SZUvvgxRgCzpIVIAcvWCSMf3JOUff5HE390iifc+LdJ3huvFEimR/JGJk7ZL6Ye6S+8+ayQ19ap0&#10;6LhUTWGLCax/cKEge4oXCAAiV0JjpX6DKcoHtBdc7ok+UqnyENmz97wcN4hfqcpQqf36GDl/PiPR&#10;nZpgU6bslIGD1suIEZtLRiDG6B0yYthCGfJGGxlYqYUMqj9Whg/ZLiNGeXlvySgZPozhIzZpW1wa&#10;lbubsPj4n3t+oLxbb7LExCTKggUH5ImnMkxfgA8FCc5fQfYQKjAARNasOSEVXhicXiyBwUXT9JiL&#10;nr9gv5rGLVst0OIJCDdxxOjN8svH2stPH20jP3+ifckIxHi6k9xQtbfc8HIfuaFyV/Pv77y/r2SU&#10;DB/Gz8q2lvue7Skrlx1Nd2eRGEFEF1//nr0X5eTJMC15b01fBr/XrD1Gjh0rGNPXSoECIEJndwIi&#10;GVFhxxTu3XeNFkTs1HmZAcFemYqnJiWkStP286TUI99KqadamdG6ZJSMkhFs4/Fv5FflvpMxo7e4&#10;Vq6jwHTqskx9/JMm71TFpulXszPxg1ULfHaAcgELWgocAKOiEuSjT6ZnigrDB6KYKlUgoqMTpe67&#10;E3W32OqWJRJxJU7eajRJfvKIAcBn2pjRtmSUjJIRLAMALNtSPv9uriTGZZiwM2ft0UrxLVsvVAVn&#10;xMhNWijZKkAMXu/QcZkGRAtaChwAkZ27zknVl4alV4yx0Z/qNUfJyVPhcujQZU2QfuOtcXLmTEYp&#10;p6P7Lsv9NfpJqUdbeH8I19t4tp3330tGySjI8bRRSAz4VW8wTsIuZRCXd+06r+wPIr3EADZsOGH+&#10;PTATG4R1/+57E+XC+cIpjFIoAIhMnrzDAGDfzPyfR3o5jdQTU2Tegv3a/YkyWgRCrMxZtF9uqdhJ&#10;Sj1mzGFvD+N6Gc+1l1KlP5cf3fG+lPpHA2N+tHRAkL97e3/JKBn5NR5tKU/VGCIH92aUCLt4KVrq&#10;vjNBLbmdO89rtgdpb+5+P2IBpMaSDVJYUmgAmJCQIu2/W6zqLxEgboj1B/YbsFbV5R49V8n9D3a/&#10;JlVu6OjN8osnv5NST5pF7+2BXA8DoLuzgfy9XGN5+d3u8qM/viGl/v2RMUValYBgySi4YRSRuyr2&#10;lLUrMkAMvh+KC36+GTP26L+bNZ+r2p57tsej5foUehpsoQEgQuP0d96doDfG7gpWPV606JAWVPjs&#10;i1kKivMXHnR9SiQtOU06dF4mN5Q1D+Dp1t4fTHEfgNw/PpDb72skk+dtlg49Z8oNf6wjpX5f25gj&#10;zczrJSZxQAZadXmz2TJK3AyZx5Ot5JdPtZOh4zNaChD5HTJ0g1Z56dbdKf5KQQMqw5MGy9oGBFnz&#10;zb6eqx0lC1MKFQCRTZtPKf+P5GcLgvxO53eKJZ6/EC01ao1W+sz2nRn5wnFRifLFV7PlZ48QELkO&#10;QZDFWLa5lPpNLan4WkctLjF80mq59d8fSKk/GG0QgOQ9JYvWv2GBr9y3jovhro8di6PkfjrDgN//&#10;PNZGvu+xXFITM4r2zp9/QE3bTz+fqdS2eQsOqI+/nJvfr6xZ32++NV5Ongx3farwpNABEJk8eadR&#10;iSmFkxEZYod4+50J2gSFemDPPj9QK0bQONlK6LkYqdRwtJR65GvHEevtQRXnAcjd+rb8+/EmcinU&#10;IY8vWbtXylQ0i/ZmA4KlvyxZsP6M8ua+Mp/+9oH8wmjZz9b8Xm67/yMp9WDTEvcCg4jvo63ly9bz&#10;JDE2o1Dplq1nNHhJKhvrlu5uKDJYcIAg65rAZ0WjzBSm389dggIAKZDqpMVklNHnJ/7B5s3nSkJ8&#10;iixcfFAeKdtbPv1spoSFZ0Sa9u+/KA+/OdBoQ9dhZPhpM/74prz0Xg9NJ7Ry0YBh3Ub95Fd/riul&#10;7qjnTNgSIMx5cI9wHbCh3lpX/nTfR9JlwBxp0XmK/O6f75UAoA6zMTzSSup9Pk0iQzNaGR49Giqv&#10;1hipUd9dRmEhzxcFxjPVDe1w3Lhtrk8VvgQFACLcsEYfT9NIsL1hNj2GYEja1asyctRmKf1gd2nb&#10;fnGmdJktm0/Lf6v3dswVrw+tGI5nzTAA+OPb6kqH3iGuO2Em4slL0q3/HBkfslFqN+wjP771zYwI&#10;sbfjlAxnAGyYvHc0kB/9/nWpYTaVzbuOy/S5m+TnfzXg968PpdQTZn5d1/cR8Gspr70/Xs6fzugt&#10;c+lSjNSrP0XKGXBbsfKopro1/jLEpdBkBDjLGAXmB6Po5Fd5e38kaAAQoVROrdpjzI1yZ4k7LfHG&#10;T9iubTc7dV6uIEg/EffKMatXHZN/vtjz+qHHoKnc94X86s4PZPnafXoPuB+vf2K04VKV5ab/1FfT&#10;+Md/N4v3iVbFb+FyPXZ4e92XwTEeNtrdvz+U+55oIr2GLZQUV9vWrmYzKfW719TndX1rf47m98qb&#10;o+X4oQw3FNZY02ZzNOJLzj5z0GmNm0F2torMx59MlytXYlyfDA4JKgBEVq85Ji9UHiL0A7AgqJki&#10;zw6QhQsPamS4+ddzNbWGDlLusnDBQflbxa7XBwiirfzlPbn7ueYSFuW4BPYcOiu33GM0lT8Z0/eB&#10;JgYgGxut2MM1ECjQKMzB+T9lFiQav33WebkmgO3OhvLHuxtIy27TpUHToVL1jU6yaecxOXEuTP5V&#10;9nPVDEtV+N7754v9APy+lSq1R8i+XRd1riGsxQ4/LFWqGsVKUFCGDNuoZq47vxczuPZrYzTBIdgk&#10;6AAQmTpttzpN3RnjOFKJFm/YeFKJ0Q0bTdNdZtq0Xa5POTJzxm75U/nOxR8EcdLf8ra898Ug15WL&#10;DB6/Qv7ntrccf+jzUDfMwnbXWvgdc7jcNw6AFkUg5BoeM9fwt/flV//8QH7K9cJ/5O95uZ6nWsvP&#10;7vtEbry7obOB/LKGlK7wjYRFxsrIKavlx8YsLnX/l+Z7ivjm4c94pIX8/dVesnljRmoq5az69F2j&#10;LS2+77BEe37PmLlbtT2qPGVet0Nk3YYTrk8GlwQlANIhql+/tepTcM8ZBPCgxBw4cMmo0rHyVt3x&#10;8rgBSUrruAugeOtzBgQfL6YgCHjdZ7SSm2rJ8IkZjbbrfTVcSt1Y25hrXoIe/Pvxb+THxmQudfvb&#10;Uuoe83mCI+4AGeyDczXX9pM7PpAnqrWTDn1nS9+Ri6X08wbw//uxExTy9rncDI79hAHWez5zjsMG&#10;8/s60qj5CElMSZVaH/SSUr+u6WieRXHj8GfgZy77jfy5WndZtS4jakuSAmWvsMKwxpKSUmTlqqNS&#10;/vlBqv3Z9crvKDJz5hRcfT9fJSgBEImLTZI2bReq78A6Ui0IEl06dTpc84TxGVJIYfmKI65POjJl&#10;yi65DRBkUnt7uEV5AIBmwf/uv/VltzF7kQtXoqTMCwbw/2YALqvP/OtDufneRvJZ63Hyp3saSak/&#10;vOmAJa9ZDSpYFzfnhR/u1rfknc8HyfiZ6+Tlmt/J2i1HZO6yHfJ/fzFaG9HbrM6fv3ON2V2nfQ+/&#10;8/Mv78oNt9SReSt2ybHTl+X20p8YU/nDjPcU9/FoC7nj5e6ycu0xnWNWJk7cruvyk09nSGRkvGzd&#10;ekYqvwiXNwP8sN4Y9ARy99UHmwQtACIREfHSuMksecitYQoDeswHDabIpYvRcuToFXnl1RFSvsIg&#10;WbU684OCX6jmMGaftwdcVMfz30upv9eX54wWFBHtUBGWrt8vN95ZT0o99JX3BcriNqbv//69nnQd&#10;OE+Wr9sv9z7R1GiRxrT70zsGUM3iRrtB88HMs0DheZzCGpzPowbgfvWqNO84SUIWbzNmajVp1ztE&#10;5i7fKT+H8mNMtWvO2YIa2u4/6kup/5AumMvrNBoz9/mBZ5vJ5fAYGTphhfzoJqNhoyUWa1PY3Juy&#10;Bvxe6S7LVmduTDR16k41a1l/4eHxsnPnOe3x4U53IXAJGHbtviKoIr7eJKgBEDl3LlIbJrmDIBoh&#10;UadPPp2pDwEu4IsvD5cKFQdpEMVdpk3bLbc/30VK/X971wGWVdmG1eovrbTfSjMzV5ll7q2l/eXe&#10;e69w5cA9ceZWFM2NG7c4ERdOxIm4UUNQQVFUxL1Nu//nfg5HDh+fo/8vBf2e63ou4OOc85313u/9&#10;zLeIvMx2H3YCUwUCGegpaqDH4IXqeKaMnLoWiT4QE61Ad2Mb2/3I8vjz/RrIU6a37hN2NgoDXJeg&#10;UNk++CCzk1FB8nFdw9dFHypBw/Y4L1MJVLk64r2szZEub1t8lLUFpizYitotx4m5KufOOmgrmPF3&#10;lkrSPJbr+kjYb8qvW2jupF5n9g7GvSQYclKxvW/8jPfh/Wro0G8O/hAmU62pmMLvVpX73C3mnr5S&#10;KveiQC9kqT4Gvhazl7Jk6SEFvyZOi7TJKYMaTHqmVWaCH8cmwdCl92pNh4nvEu8BkBIcHKktdWxz&#10;BAmCzDe6dv0uAgPPo1z5qRpB3m6TZe698gjSMTpM57/dh56AlIGN3J3w5if1sGzdfr2+O/ceoE6L&#10;scLmZFDTTLSCAAcp/2ZU+OP6SPNVc8zy9NP9TLl1+x42+B1Bf7dlKN/QFRlyt8Ub6RoK2AhAxLdB&#10;zvPJIeeVqgG+LNgev471QmqCGiPevDfW7Zja8u8aeDN1XTRqOxF7DoXCb3cQ+gjo/1B9ENJ83VL+&#10;XxOJPhH2SDDMHw1qBD7zvhEUc3VC0vRNsHHbEfx+8jxSM1CSQdg2v896rxO8Evz6oHztmdgbEB79&#10;dhhCvzpLVBs2MaqzTp66rN1drMzPrPFt1345Ll58Oe2t/qokCACkHDp0DjVreegNjgWCwgyZh8RG&#10;quwzWFZAsGQpd2zdGpsJMkXmiwpuCR8EOTiztUeWAh1wTAYjJTjsIrIUEgDIKmYs/8/tODA5iPMI&#10;8H3aWEGg/i/jsOdwKO4/+AOTPDaiz3BPXBLTzpSIi9cwY9FW9BqxGF/TPP6qlXEM83hqLoryp/5u&#10;Oa8Xqfzu4v3xQdHuyF6yJ5JklfO0Bn7M6xZGnP/HHpjvtSv6CmOEoO+7KwjDJq1GxfrDkYag9mFt&#10;JPq8mRFVzi5mLhkwj1V6CBKlb4o8JV1w5fodjJ+1QRh4dbnf8r0v6x783UqmXKA3KtfzwNFDxntl&#10;imn2Nmw0H+Hh17QctYEQEjI/0z/PnxybtNasPTzjuyQYAKQwBYb+vjggmH8MunZfpZQ78HAEylec&#10;rj7BTZuDo/c0xM/vFLLXEKZUSECQZo+9FyE+Kwc4B2Wq+qjmNBr37hv+Fa+NB/CGMMJEOQUETfaS&#10;r6vh2/uoNn6q/CtWbjigTNHLZy+KVZHjvFVBmyjcvGOYKSfDL6GomMLJP6mPLwt3wkfMJyQI8Fj8&#10;3iIuSJxVPsskAJFezOVvBGx5Dx8DYzT4WM/1edW63/Oouc83rfFWxp/xVhZhgDRlTZ9enk54O31j&#10;NHGehJVyb9aILlu9ByfO2M9Du3H7LvYGhmKCTAq1fnZD2lxiMrOrTuoGxrUK4070rVzv+1XhMnwx&#10;Hjx8hLINxKKgKcwgG7/T9hwTkvKdEuZXu+k8nLQkOVO4NAWXsWzitFB7+hH8GITkGIxdtjoGjX9e&#10;iNB40ODgr0iCAkAKS20qVJ4ei3ozVSavPIAuXb215T59gpWrzkTxHybCe9Wx6D0N2bcvHPkbTBJz&#10;p5cx69l7IeKrcoBzoIvZNniCd/QVAb2GLhK2I6acyW6zCXClrIVcxbpgtuc2XIi6gX2HTqFq45FI&#10;+nkT2VYGd/LqGCcD3pQRwoQSJati7JtXTMGCPYyBQbChWZ22ITIV6oCW3WegSMV+eJepNMyNyyJs&#10;idFXAoEJaAQE7mNXZTurmvsRaJ/XpOQ29M0JWPcUtjpwzArDp/elsDgmK3/bDu9naYrKMklk+6E7&#10;3s3gJOfbCNm+64yd+w2nPpPGIy/HNdNu3bmP4NAL8Fi8DQ1bj0emgh3wjuyrx09aGUnT1MPmncdw&#10;OCgcab5hzqBMMgm5JRv9pgX7wKndEkSciVmN8eGjR5gxc48CHcvcoqJuq9lrC35U/l2/4VwEHY9p&#10;iJpQJMEBIGXzlmDtMmF1vioI0ifY2UvLc0JOROkSmwzFL15yMHpPQ5hH2LSVJ97MLwwmvjn6n6YE&#10;lvzdkTJLM6zbGqjXclNMOXYrSfSZAFsuMftS1kbG3G0EFJYjSszbYyci4NxjBpIzQpxGQEv2T5S1&#10;DdLnccaBo6f1GIwkFxeWmCi9sLuSg43voZqAxnuUyQkpvnRC3WZj4L1+vzLJlt1kIirTB6noSyOw&#10;EswIBjQ/CRgEZfrYrMrPrEpTMmNzIy+R+3FAmmb8k5TnJCz+XwJMc5ft0HWnKzcaqa3BNNgl5544&#10;hwA5z4lmfFE5ZiEBzI/qoUy94QpyA8d6oUApFwx2WwZf/+OaRmRPzkRcxvzlO9G863Tk+qknksr5&#10;ZhUgPXfxKkYx8MTz/1omAQK4vXONz/pdH7xZpB869vLG5Yu3oq/YaFbMJOe8+dzQtt0yXL12F8Eh&#10;kbpEhWH2xoAfmV/d+rNx9FhsszmhSIIEQMr6DcGaYU7fhPkwTCrexnkZzkVc14arRkeK3zBTZjPr&#10;OqUXz91AN5dVeKeQvAgcdLYvR3xUDvzMLZGnVC9ciB6wR0LOIQWDAG9VxAeZfka7Xh7aECEi8hr6&#10;j1yKdPRtJa+m0VMFFpqt/66Fas1+e7z06M59IUiWQcCCZq29gczvJXv71lmjyEWrDHi8gA2Z0LDJ&#10;q1G24Qgk+UKALFNTpMjaHMWrDkCpWkPwvbDFohUMLVa5P8oJAFVt4obqws5oxpeXvwvJ9aTPJSDy&#10;sTBKtvHKLmDI730SqEQD4IdftYDP1sN6HsGhF4XhdRFGJtdRakhsAKfyWMKe3xAQHjVlrbK/bwvL&#10;PUlSDu994YTiFfqix5CFajKfOW9/aUaC3mIxpZt2moIF3rtx5+4D/CTXqMGnhGYKC4NOWuxXDBmz&#10;GXduxDQlZeoZy9tY4dG1u7cGGNnWiqVstLpswa92XQ8cORoRvXfCkwQLgBQfnyCUrzBVV5mygiCZ&#10;YNNmi3DqVBQuXLypZXPsUDt6jJ/WL5py6/o9DB2xGe99J4MjvucKchAzf03Mzkad3KOvAHBzXyNM&#10;qgbqCDPbvjdE2c1EMW1zft9V0zcSfSEAyHpg07yUF//NTxti7Mz10UcA+ooZqakhpjn6pO8nsGRs&#10;hizfd9Hv8d0dhOLl+qKwMKkCAnRJvhEQy9gUqYWBtuw5U4MFR09G4KwAx9kLV4VlXdNAC/1tW2Tf&#10;bXuDcfzUBYRfuILA4LNY4LVbryMpI9A0LfMIQNkDFZ7Ll78gXe62CBQANmWd7yF8SDbKCK09QOJ+&#10;mVoglZiuR0MisDXguJi38l2fyncxgPRhHbyXvjHylnDBL3L+TLY+fc4+GEZdNYJHO+Sef6jsuoFh&#10;0j/p/sUblXeocG98W8INk+f648/7MaSA0d1uPbyRM/coDBy0ATdv3oe//2lU1jy/2K3qaPaS+R05&#10;knDBj5KgAZDCpTSZA8gHEgOChjnMrrOcvdh2m+232UWG1SX0Z5jySF6A6R4BSFV6mFFDyxfE7ovz&#10;kpUDq7AL3krbCJPnGL47lgzScb9oxU5cFHN33eaDwrj6IzHNz8+dDJ8gQcAEAvoQMzXHZ2L+Hjtx&#10;To9BICtYXszWdMKcWD9s+72xVPZP0wituk7TBgwlqsv2KQU4mUIiwKgR0dwdkSTDz0gqJnMqMVH7&#10;DF+s30MJDY9Cufqu+EIAMn2etsiQ1xnZfuiGeq3GYcsuo5yRgRqanOkYiEgpJm1e1t/aATIBnOwl&#10;XZQJm7mQFLI7zYf8XEDN3Na6H5lgmiaoIibznfsP0GXAfGXEmmRN0KT/k40PUtZCsvRNkLlwJzRo&#10;Mx4zF/gi+NR5PT9b+XX0ck3KVhPemooT35TsnwsYVXPH5vWxE5xPnIxC85aeuhDZhAnbtUfnFt8Q&#10;lCPBsLia1MqSsdag4VwcPZowzV6rJHgApLAOsUq1mfJgYtpombMUmzTu3BWmxdsjXDcjdz43/NJ6&#10;iTp0rbJ203F8XXOspgLES6c2QSBzM3yUrQX2Hw2LPmsDMMhCqjcZhTfTyaCnCUjg42C3BQ4d/A01&#10;OGAKHfo0ATVZ2HZ7q3LfnB2QOFUd+Pgexu6DJ/GvtAQ/MVfpNzQjwvxJnyHZ6qdOKFiiJyKE+VF2&#10;7juB5Bnluz6orUyR3WwUeD+qh+QZGmPyvM26HYWm6PsZ5X+s3IjjEyQANkQluY6z569g1NR1CJef&#10;lLv3/8DPnaYKIFU1IuG2ZjSPxUqO5FXhPnczoq7dRu6fBPzoy+O5M4hCIGdaDSdEnqOAfhIB3E9z&#10;tNb7PEGY7d7DYbgS3YXn9t37qFR/hBFAeto9fJlKdlqwF6o1n4NjNmkuAXvPoHrNWZrnxzI31vqu&#10;WBGomRTW8jYD/Ebrut2/B8V0hUnI8koAIGXPnjMa9GCZnPnAqPQRMjnabJjgMTsAheSzGjU9tIW3&#10;VYKPRqJx60WaEqA+L3sv0stSDqzPGqOYsC42h6XsOnACzTtPRXLWwaYUUCkoA5kD3sp6TOVnrBKR&#10;gew+e5PuT+k6eAESfSLm27OK/AkMWVoha5FOatIOdFtq+L6igw6x8uF4HG7/ZWvkFoYXds5IrfA/&#10;eAqfsAaZjNEabKGma4o02Vth3xED3HmFjdtNMlJR+Cxsz00A0Ln3LASJCZ1OgKlL/3m6H4Vg+J2Y&#10;5KyWSVTIpjKGv5PtCWNNk9sZJ09f1FK6dwnmzP/j99jqj3JP83Yx3Ak0lz+ojo+zNkf5OsMwaNxK&#10;eQ4nMd9rJ1KUkON/F98mT7kPRfvg48KD0LqvFy6cjR3sWSPjooQAHRsZbNwUjD8fGY0OiokVZa7b&#10;bYBfTJ7fSWGLr4q8MgBI4dohTNC0LrVJ5SzGhglztBX3n1i//jh+lAfOGW7lKqOZqClXLt5C72Hr&#10;8XZxefGZahFfTGIOxM+aaMoLWU/3wQuRjrl6yRmFFPZG882W7ViVzCdzC6TJ1Ronw4x8ODKYguXl&#10;+tgUwd4+pvK7efyUddCht4ewplvIy8YLjN4+KWJLc1oAMGfxrjh11hgwAYFh+Ixra2QT1mg9V4IS&#10;e/t9WBsjhc2Z4rF0u5GPxwCO7bWlbQy3yaux+9AppKDJ/XEdLFkT0x/SXz7/VACVeZDqA7UFQeqH&#10;dVDNyQ1/yITS2mWmAZgEW+u21n14rQT6PGKWk+2xjlqYY1r5njzCdN/9TzwDPzJaua9ZSrph9owA&#10;3L0VY74z0svefey4RDJwOPC8rsc9dPhmHS9W8GNvP5rBzu2XaWnqqySvFABS2FW6RcvFyF9gTKxW&#10;WnygfLAjR27RQMiRoxeUMfLBTpi4HbfvxETCHt5/hDmLD6BghQlqNsSLVBkOwC9bIIeYaznZ/omM&#10;70sZ4Cbw2Ru0VuX/xTyu1WwMHkSvH7JGTNkUmcUUfVafOx4/Txc1f1f7HsJeAZd/MVCR7QlRYyoB&#10;8Ks2+KZoZ4ScNgB3/9HTSJ9b9iF4xALA6MlGronNDUzxXL1HGKCwTCZ4W7cXkHrj8yZYsWYP1voF&#10;IgkDGe9WRaYCHbBPQNaUWYu3aQWMdnCxPU8CmZjhSQQ4py/yk8ngFr4uJibzZ2LymszPur1VeSyC&#10;IcGSbJLMkU0SWB/8rOfwolTPzQXf15uCbb6xS0PZwr5X77XazoodXc6fv46oy7fQqctKjfRa+3Dy&#10;d44brvPLFnSvmrxyAEg5d+66JkWTsltXmuNMxs+6dF2pWe2X+dA7r9QIcddu3po2Y5UDe8+iRsu5&#10;6jh+6b0FObByCnOiny+TMC+zzf3zDDgO2LzMEayFyXNi/GzdhnoaAQNe29MGPL9DzL8cwubORV5D&#10;r2GyH81mMgx721OjAfBrMZlDxMykPAZAmsCMKPO8qDSHc3TEGwJWC739dVvK0HFees6xGjxw+6yt&#10;kSxTE+w9HIoZAnJawkYQfL8afqw5WBkq5aEwu26DxMRnGhDBid9jPUdec9Y2yJS7DY6HXsDydfsE&#10;MJncLaaudZsn3WPzf/zJSfJp9+NFapHeeK9IfzTo4YnTJ2NXZhw8FIHGTRZosIM+cabyHPv9gn5G&#10;MmCSBl3KUkgDAdDVdYuWmr6K8koCIIXJ0AMGrX/8EE0Q5AMmCLK5Alv5cDU1Jn3ys5q1PTRgYpWr&#10;kbfRc9R6pP1hqAGEL9Mk5kCzqr1t7CnBKJszUmRpprXAlKirt/CfqjJ4mRzNa3rS8fg5U4TE1Hbu&#10;O1vXH2Yeou73NPCNBsCsRTpqrTLlwO9nkCGPACDTVNiogKYkzVsBoUTvVEa5usMe1yZfvHwDeUu5&#10;GBFZq5lNAPyiBVLnaqO+vn4jlxoAx4AJW2LJebZxmaXRbQo7Olds6CrnK/9jswPrOfJY9BEmrYi6&#10;rcYrYDbvNk3+riTbChskSBPYyPKedq3Uv/I8/ill8I5trMqOwpzZe3H/TkwrKvbk8/I6ghKl3BXc&#10;liw18ifX+QShQkVWVsVOcDbza6dN94/3La3+H3llAZByRwbBpMk75IFPFBpvDeUbIMjgiNdKo1ut&#10;z/ogXXyd/589R16e6DpblUfAhrXHUajWJDUr1Lyw9wLGV432x7HygQEMSsDhMHzKgAS7qDzJj0el&#10;eVqgB5IJuKzcdABbdwfh3QxiJnK/pw16ZWptkTlfewSdMqKOgSHnkDGvmL//qmj45sjuUtVGyi+d&#10;0KD1eIREA+WlKzfg1HmqUTnCGlwey3pcYcB0A3D5z8btJhv5jjTJU4m5K0DKv6cv3KrHovwu3/9V&#10;IWGdZIo8Z/O8+ZPPMlcHJEnbGPOX7cDpiMv4mgnSbK9F3yqjwOkFXIv0lO2fAYIvTWUC+6433in4&#10;K6q2mKO5e1a5fPm29uajW4gdXDjxM9I7ecpOBUPbNBeCH4sMvLwCdbtXWV5pAKQ8jF6rgOuJ5LfJ&#10;ZOeDJiN0G+2ry2wGh1zSBOo8+Uejp8vqOCbxqZNR6NRnFVJ/L2yQTvuEUANK5qIBjNqo0tgN12/d&#10;1WtZ5rMPST6t/+zcNfrKPmuCb3/oLqzqHroOXmgAybOixtEAmDFfO20hRWG6CAF07pLt6p9b4LUL&#10;Pn6BCpBkXxSm5RQjMyVIcjlKW3ZKsE7fFJUajURIeCTyl5QJ6Y0KSJbZCd/82APNBDinzdmEg8fO&#10;PF7ZjeLlsx/JM8nxMgujtB6Pv5PpZWimPkQmarMD9KfftEDKr5qhjgBzjh+FJT6pSuZlKxlqwV5I&#10;VXIYRv22FdciY9bqpRDsWMtLN0/PXmsQGXkLkZduokfPVWodUQmCHA8cCwTD2nVmY7tNL8BXVV55&#10;ADSFD7ROvblavmMNjtA8JhDSGRwaellb8Y9y26ovQrUas7T5grWl958P/sQyMR9y1hyPxMwZpC/O&#10;3osZX5QASB/fv2tpGdq16A7SE+duNlgYc+WeZN4pUIh+VBcd+s/VuuN8peWaP6HZbP7fZh9TTQAU&#10;xvf7CQMAaZau3nAAE6avx2/T1mGKnMOytQE4JKbxDTk2JUjAcsBvK4woM6tBmFZinp/5ffL9rbtO&#10;Q5iwNedeHhg6ejm27Tmu3V4OBYUb5WrOE1G7xVicj4xJ+xg6wRuJP6gO7XJD0LOeLwH943roJNdJ&#10;YQ2wl5xr14HzkSprM2Of+AaA8lyTFOqLWj/PxWZ5TzV3KFo4oS/0PKiZDmYGBMsXd/uHoa6MA7JB&#10;q3+c44ABEC5dyVr510VeGwCkMELMZo180NZl+74Tk5ifMZl69RojX9Bn/fHoVt+/6RrEkTYRsJCg&#10;S+jVby0+KC6MhB1a4ku6jD2lCUxnf4H2OHn6kp7/zMXRKSZmE1B7+xF4cnfBu5mbYt+hUE1OfieN&#10;mIaslngSaJrKY37tjLQ5WyMw2Kg6Yc5e1vzthbGVN8xbVnrIOSRN3wilKvVXwDGF5m3Tju4GCNJM&#10;5ffxmGxNlaIafh21TJsg0L+4ZmsghghoVqgzFKmZGsTrogmbrCqcOk1R5km5e/8BGraZYPyPwE9A&#10;5THJKpkqk6wK6rWdqNuyzK98TQFJ1iezywz//zTAf5FKy0Mm38ylXTF47GZEXYi91u6pU5fRq89a&#10;ZX1Nfl6I/QfOatrLTI8AlCw9Wd9pqyVkZkgMHrpRGeLrJK8VAFLYytt15Bad/fjQzZeAyheD7HBE&#10;dNSLjLCnyxrkkhfJSUzjnTZL+z168AjL1xzBT/WnihkiLyXZYHyJBFqVgzyXAIclCnw05Bw+Z7kZ&#10;gwMc2AQY/rQqgTN1AzU379z/A42FVWn35KcFTUzld37jjDQ5Wj1euImR1m+LismdTkxRRqVzdzSC&#10;IKzMSNMYH2RsAs81e3RbCqs02ERBGSdNPQIVtxeAY4rMwSOnka1IJyRmL8T3hdmxmw1NVXay5jlm&#10;c8ZbArIsjzOFUezvK8v50cT+QsxhpvKwc0y6xviuXF94C8j3G7HYSC5nVQ2DIbyWZ13vi1C+W7qs&#10;aR/UbbMQ+3bGLFNJYYI8279VqT5Tfdyjx2zVJSPCwq5oKSgtHWtA0PT3lSg1GR6z92oe4Osmrx0A&#10;UljnyPUNylWY8hj0+ELQF8IXhC8P/Sb795/VnMHFSw7hPyUm6TaMGF+5ElNLTIk8ewODR29GCppV&#10;bLsU34IkZpVGuib4slAHHIlmZGya8M7HYgYTBJmHRwBnCRjPnz8ztcS/v2yKAwI02/cFI1kGYWNm&#10;01Xb77DVJwBgDnZs+SbaBOU2VB6PKoBTuExv7WRjyoQ5m4yFiNjGS9Nl2uPNdA3hfzgUc8hi36pg&#10;MDSa+Xqs6GMS0MmUUtfFh9l+gV/A8egjCns/fRHVmoxC8i+c8P5XzZHkswZIKuDbuvdslG0wAtqm&#10;i7mD5rHsXd+LVrb0KtwbeauMx6TZ/rh+ObavL+z0FfTuu1bf56piyXCBMPq/1677XbMbWBtvdf2Q&#10;APA9p1vI16Z7+uskryUAmrIn4Aycmi7Ul8ZeqgyjxNNn7NFO0yz/cRbzmS342Rp8x85QfcEei5hj&#10;u/acRsOOnni/uAyaAjIg41OQhAOZ3VVSVFdWFRCdDrNo5W7k+aknkrF5wEd1jeoG0cSp6iFroY5Y&#10;JYzoyo07KFldAIo9B5+32J/fl60dPvy6xePyNnadzvuDmM9fCfO0BRaCjbDU9wSIfP2DdHvKOr9A&#10;vJdZGKOY4olKCQAKw/tEQJXLAQxwW2Y0MihoJ8ePqpUQLkj0bg20EHPaKrfELN604xi6DfNEiqwt&#10;kESuPxmDJEzR4WRgsmDbY75o5WRUoAc+L+GKPv3XqRvHKszj81p5FBUrT1eLZuDgDbgsrI+R3+Ej&#10;tuj7XKBw7OAftyPzYz4smyC8zvJaAyCFWfBDhmwUAByPgpZUGSp9I3xR2ndcoZUjTAmYv+CArjvC&#10;tBqmFthGiu/d/QPLlxxGiSYzkKygvMBFxGSx92K/DCUr4oLqAoKf53GG29R1OHE2SqO7qzfsx69u&#10;y9G27xx0GTgf7sK8oq7cQNi5y8KW3AygMc1Be8e21WgATJm1+WMAZElcvh+EyT0JAPN2QZK0DbBq&#10;8yHdnrJiwwG8TXM0jwAg1+bI0kbrixnwaNx2gmFOk03aghX/LuKCNwTYshfsAE9vf632OfR7uCZb&#10;95BrrFB3KNLllnPJ5GT4cbnYEk3tZ/k3X4gKeMs5vVt0AMo7z8HmTbHXvabwnezec5X6+hi53ajb&#10;/Ilt20O1YYGtr5vKiZ2rJ7pP2antrl53ee0BkMJk6KVLD6OSzKJ8Qax1xJw5+RlBb8asPZoUylmY&#10;5kbufKNRo5YHlq8IjJMsejHiBmZM24Nvq47TGVxNypftHyQoEHjoe6NZ+WYFZBTzsLXLLKwQpncq&#10;PFKjxNdv3sHhoLNwdV+LnCwPo0mo6TLPCX7UJwBgXgIg1yCmyWuyLCpB59PGSJ+rDQ4HGyYzRVtN&#10;sVOLBprkuKkboEojV0Rcuq5VH8paGaFlqo8VuPh7/m7y/S3QXVjecLmWKg1HIhMTsVMJy6XZn1lM&#10;Z3ab0X6Jcr7cx9rU4WUo3xG5lsQF++HHBtOwYOkB3LkWG6jI7tiwgHmrhYuO0z6XFyNvqrK6g3mv&#10;nLitrI8mLzMg2CDYdv3s11kcAGgR9g7s0MlLTQSyP/PlofIzmsqt2izF3n3h6jDetClYC8n5OaPL&#10;tgmolOPBkeg7cj0+LTNCBpqYVnRiv0wg5CCXAZ9EWFX5Bq5w7jodH3zTEm+nrouMeZ2R/cfuyP6f&#10;7lrgryDJhgdMAraCy/MoTdLs7fFBlmYICDTMbbLJvP+RySClABDvAycF+h3JklmD+341Xd/DzN+j&#10;yfx10U6ao6fdZQiCb1dCjyGLdJv6rSfi7RQ1lCEmZkWH9fuVAfbC2180Q2omfKeup7mQ6n8km+Qz&#10;4DEV+GRb674vQ+ku4X0o0hdFqk7ChOm7cDE89polTMdi5UajxgvUp9fil8U4cPCcfs5uR+x/yck6&#10;dqBDLBuCofw+cJAPzp59tZoZ/L/iAEAbYfPUKdN2aSa8bc6g4Rs0omZjxvrh6tXbuHbtLsaN347/&#10;/DRJZ9yhwzbh9GmblbEeAocOR6BLv1X4uMxwTWF4KbXFBAWaeJ/UR5n6rtrUlKlja8TkfJs+QKam&#10;sLMxF0hng1PTF/ZXmnwSKKkEq9SNtG0U2/ZTWIVSrIwAHtNg2IGaKt/1r7QNdSW2oeNW6nYUtqyv&#10;2WyMUatcUECT5yGmc8rMTti21zAHz0deg8eibegyaAH+LUw2URZRbmc9H95nBlB4PvSnEfCottu9&#10;NJXnUcjI58tbeQJcR/siPCy2W4UAx8mZPjtOxGXLT4Pn4oNi0j/QCG+ffuv0/eS7abVeimjt+2jN&#10;Z12+PPDxEggOiREHAD5Bdu0KFba3RNmdLRuk2VFQXkTOuOynxpI7rpLftau39hpk8GTO3L3aYtxW&#10;/HedRus+XkhPRpjPxTDd7A6Mf0A56Mm4xKRtJszPlFAxTT/k2iH21gG2PcbTlPtw+cz8XZE2tzPy&#10;5G+PIcLorLIjIBjjZvhgyPiVYt6u0NXolqzajcgoI2H50tWbusxnKe02LQyUeX8E4PRO+DxfO8zw&#10;9MPJM5FY7XsYwyd4o37LsfiqSEe8kVXAj9dmC2x6HdFq+7+XqsJABZzfyN8XOauNx/DhmxAcFHfZ&#10;Tub0jR69VSdfJjSzXVWkmLrsaj5v/n5U1FzVuL4+/Uz26dlrNYKCXp/E5r8qDgB8ikRdvo0pU3cJ&#10;oE1VNhjbN2iYFgTHbt29NWWGsmVLCJq1WIwcuUaiQaN5WLz0MK4LS7SVPTtOw3mgNzKUdhVGGM1O&#10;XpRpnKWVMq4pC3yxTQDJqZO75sEpS/qroGdVgqcA0ZufNUCDDu4YP3ujttzyWr8fS9buxbJ1e+G9&#10;6aAGOfg5dcWG/ZjntQtu033wSy8PFK/UH++kl3OhScyGCSYgp2+CHKVc0KL7DOQq3hVvsIyPgZkM&#10;YqKzHRXv3/9z7i9K+YyVlfZFvqrjMeo3PwQdiQtQ7LvHRgQVK03XtlUMdrBzM4VpK83Z8s3O5Gx2&#10;PCLrY6rXvXsO1vc0cQDgc8jeveHg8oBFvmPGfGwzgzMz/TFlhPWNHOWL8xeua/IpTQ7mY3H9BNYX&#10;s+lCnK4a8ueBA+fQ23U90lcYFe0DkoFM35i9wfN3KEGCYJGmPt7J0MRoGsqeeVza8Xny+56mjxlg&#10;F3ySsy0y5GqLj79qjvfke5IJqL0rynQb+uzekZ/UN8X8TcREZrI9NjVgx+XcnQ3GZmWjBcWMJUiz&#10;AWz6pkZQhl1aeM7xyqR9gvKey/NN/F0/FKsxGWOnbEfo8bgLLnFVNjbjqF1njrasYgK+n99JreQI&#10;EivDpdcaDXIYE3IM8PE9NAMf/Qf44MSJ2OkyDrEvDgB8TmEuIM3aKtWM8jh7QRL6YKpWn4VZs/fq&#10;i0ydOStAI8h0TDs1XaRObB4rlggQHpcXdvREP5SoNQ1JiwtIMY/wnzKPoyON6htjfh2Z39+1NCgB&#10;lmoeO09Xo3Qun6j506rcjlFyRmLZXp/nZgKfVQlwZE7ql5S/uU28Z3xyLTzfAi54/8eBKNlkBmbO&#10;DUBkRFzXCCfNRZ4HNauAk2zN2rOxdl0Qrt+4p70rR7n5ql/aNshBJfBxZUTmp65b9/sr3b7q7xYH&#10;AP5Foa+v/68+GvSwZxYTCKk0f5mgSl8N0xbGjtuutcVMpG7WwhPrNxzHpai4dZeXLt7E/Hn7UbXN&#10;PKQuMVRAQ8CBg4iDKc4A+z+UgGKCFfXvZlDqd7Mc/5nK7UWfdh56zs/YJj4oQZwJ2Pn6IGP5kajW&#10;ZQFWeR/FTTtNRc+KqbtYTNVatT30fapTbw7mL9yvAY7ws9dkAt2DylVn6DvFSdeW9ZEllq84TevV&#10;L16MC6wOebo4APB/kT//xOYtJ9C6zVJ1Ntu+mCYQkim2/GUxVq06po1E+UK7T9ml66zmyD0KTZsv&#10;gqfM+pzhbYXNLJn82nKwF/JWHS9mJdMkZFAxivuifIUOfX7lM6GZy5XkCvZB0XruGDJ6M/b7h4P9&#10;JG0l5EQUps/0R806s5E9p6tOmAsWHcANsQ7Yen7+gv0Khgbj4/sVe6Lle0cA7OGyGvv2xV7cyyHP&#10;Lw4A/D+EjRUWLtqvtZZmQCT2i8rV80eryfJL66UKhExFYOrC3Hn7dGan/7Be/bmYOGkHQsPsLML9&#10;J3Dq9yjMWrQXNYQVvkXzWH2FovG1+cLroszd0zxG0aJ9kKnESDTrvgTzvA/hXGjsVBZT2J9v+IjN&#10;6irRbi1OC7BS2CHX6aC5S/8fTVlOnnynzHeJSsCjecz3jL5BulOsC/075K+LAwD/BgkPv6pNEspX&#10;mKYvLtmf7YtLoCsmgMiACFtuXbt2RwF0hdcR7dJbtNg4bdraf8B6bV90+3bcMqWbV+9h+94wDBu9&#10;BUXquyM5E3kLyyAsaKbTOMDwH1eCHpO4C/TCG0X74ePSw1HbaR7GTd+BY8cu4P6tuP43dhby23YK&#10;HTt5aX8+vg9MYvbzO6VLN5DxeQjw8T1gihVZn+1ESh8fga9GrVmYM29vnIYcDvnfxAGAf6MwWfXX&#10;AT6aB0jAs3VWM0WBszo/5yzPNAWC5717D3Rxd1aTcIDQvGnZagnWrDmm/7cn16/fxaYtIeg9yAe5&#10;G09C6pLDoHmFNMFoijnA8G9UuZecYAr01Ly9tOVGoGKz2XBz88Uu/9N4cDcu6DF5+YSYufTn1Wsw&#10;V1NW6Kvr3XcdDh46h3v3H2qO35Spu7UPJc1cvhsER+s7Q9Dju8RtWPL2pPfBIf+bOADwH5AdO06h&#10;T9+1mrhKx7a18y6VLzlfbM70tWrPxqTJO7WwncLSJrfRWzUamD3nSFQTU4kO7m3bT9llhZTLkbex&#10;ZX0Ierj54KcW05Hxp5FInFeYCiOrBEOayQ5T+flV7xfNWwE9Tij5euOrsm6o0G4OJkzcgZ3bQnHr&#10;CY0EyOY2bAzG4CEbtFY3V55RaNRkPtyn7sKp0Mvas49diJgyVb6iUXteWCZEW+DjZMkAR9kKU7W+&#10;l+zSIX+/OADwHxL6+giELr1Wa59B+m7I/KymDZXmMhNd2c6I7HH7jlCtc2WXGa7i5dx+hYJosR8m&#10;olXrJRpEOXLkgrX7eSyJunALB3aHY8psfzTq6okcZceqf0rNNv0pGh8aM8QblfvAwBLviXl/5F6l&#10;LDoY31WdjBZ9l2OGZwCO7IvAzatxE9opfNa7dp/GqNG+aPzzwscsv5dMgps2hygo0le3avUxdOnm&#10;jRKlJ6v/z9ZC4LtRWJgg3Silyrhj+IhNuoylQ/45cQDgPyxkbf7+YejWfaXWEHNwGMnUMS8+lUBI&#10;U4cmMNNkFi48YJQ8Xb6tDRUmu+9E5aozdZDQxObi71zngayC6z/Yk7s37uPMqStYvuEYfnXbiFpO&#10;c5G2vCve+XEAEheVgc9cQ65yR6ZDEHhdzGZeKycEXnvB3kjyfX8kKzEIqSuOQP3WC+E6aSu2CuNm&#10;M4IHlqUlrXJLnutRYe0TJ+3UDitke1xageWRC+TZMdDF3D5OZJy0GjScpxOhPdcIn6npO2bOKOvJ&#10;6U754w874WOH/K3iAMAXJGy5tSfgNPr1X6dsj9FhvvTWgUClL4if02yuUGk6hgzdiN27wxBx/roB&#10;pnvOCFNcj+o1ZqmJzcH0S6slMuj264BkzqFdEcr4x72HCD55Ccu9A7Xtf+U2c5G1zm9IXXYEkhUZ&#10;gER5BBDyMylZgPF7AYhXgSWapizz8ph0nacn3vt+INJWcEXO+hPQusMyjB7nh7UbgnD67FU8vP9k&#10;0Llw4SYOHDiLqdN2o54AHd0YnLAYvKDbgpUaZHpMd9q0OVjb0JcqM0WfkfFM4wIfTWBOitVreohZ&#10;vEXzTK2LcDnknxUHAL4E4SDiy16rzmxlBBwAtqYxfUIcOKY5xSoS9oBjKy4GTW7dugcfnyAMGrwB&#10;9erP0+PQ0U5mSJ/ili0ntE36U0XG2enQK/CVbed77EPnoWtQrsNs5Ks3CTdoHZcAAAq3SURBVJlK&#10;jRLAEPBg9QZrlQkg2sJKTETTp/hY7QDPP638zljnIOdK0GbSOJkdq0sE7P5daBC+KDcahRq5o3KX&#10;eejkugaeCw5g144wXLBTkWEVTlpk30w3cRvjp4vp06fHSC3TUNzGbMV2YYo0gdkViL8zG6B23TnR&#10;TN9YlN/eszWBr9HPC3R9XnYcd8iLFwcAvkQJOXEJ8+btx89Oi5RNmH5CW4c4BxAHE/1GNLXYmp9g&#10;ePSY0aX6wvkb2LbtFCZM2oHGMqDoU+Tg4noPPXquxoyZe7BLWCRTb54lt6/fR1jIZfUjLl4diMHT&#10;t6DNIG/U6rBAG3RmL/2bgIwAjpmLqL5FU00fmijz46xKH9tfUeu+1uOqWr5Tz6MXUhcdirzlx2u5&#10;Wd3Oi9BxxGq4zdmBzT7BOLT3LM6GXsWD289uDHD+wg34+p7AJLmXnTp7aVOBPHLfef+5ZOTMWf7a&#10;9/GqAB4B0n/PaW2HxomHbg3eez5LWxeHdULj82TEf8WKI8oWHfLyxAGA8UCYBEtnebce3urfM8zg&#10;uDWfVH5GtkeTimkVzCdjKgVbHt0UVsiqkt/ld6bYdO66Ej+WMPoU0rfEyHJHGdQETzrtWYrHutFn&#10;rf7/6N4jzUGMPHcTYScuY9v+MCz2CYT7An8MneCLLgPWwKnjEtRqPg/las9E2oojkbzsELwv+l7p&#10;wUhWajCSlhyEd0oMxNs/GfqvH6kDVM3PqNyG23Kf90obx0hRfggKVpqICnVnonaL+WjZdRl6DF2H&#10;4ZO2YppnAFZsOqb9FsNPXkXU+Zu4fe2e0LdnXJOYmVxP49y565qCxOgu259VrT5TnwHN1XIVpmmv&#10;PbY8Y0oLl4xkTh+bY4wSk5eTTemy7urOYKAq7sRlpLGYVRsVKk3TpSd3E0CvPnsycsg/Lw4AjEfC&#10;1eoIZGPH+aFR4/n4ScCLqRAGa4gNhCYrpCnFwfpTyUlqoo35bZsu2MSmrAQ4sj6WSk1236W+QtYj&#10;l5IBzv3pQ6Rp7TrSFytWBuKwgMiZ8Ks6OMlunksEZ/4UsKF/keV7d28+QNTV2wg9ewVHgy9if+A5&#10;7AwIwya/EKzZGARvn2PwWnMUy1YFYolXIJbK965YfUQ/4//Wyjabt53AroDTOCD7/h5yEWfOX8XN&#10;6/dw99YD/Q710z18fj/ZfQF5+kYZmCB4senAwEEbtNSMwMTuKkxCJ9tjsjKrMbg4OMvSODkxX4+p&#10;LQMHbkD1mrO0DtxMY3oS2+P/OFHRB0h2OMsjQAMiD60LaTnkpYsDAOOpELjIPBjwYGeQ/MIiOKAI&#10;dk8yrwwz2lAGULqL+csONjsFEDn4GFXkcXeKOcwuNX36rFUAZD4aGUz2XCO148gvrZdg0JANOmjp&#10;/6LJR+f8BQGD+Nxp5M7tB4iIuI5jAl47d4Zh1aqjGrBg4Mmp2UIBron4NocrChUdpxF11mlzFTUG&#10;kJh/yQDGvft/KNvbuvWk7OuP9h1WoGQZd52EeH+pxjOIy/b4DDhhcRvm/jF/j62sHN1Z4q84ADAB&#10;CFnhUjFpe7gwquiu5i8HGQccwc8KiPydg5ODlNvRb8jPyA7ZS27a9N26KE7E+Rtq+l67flfYzgU1&#10;wefO3afAR7Oa5l/O3KO0UJ8MibWrdPyzLTvZ07hx27WeefWaY5qkfehQhDIl5rwxReTvlIePHikb&#10;u3DxhoITSwUJUN7eR3VBby4Azg49ZG80S8lyeV+yZXfVSaOKgF0b52Vwdd2CRYsPalka/a8EPOZc&#10;cgF8nw3HMX7CdnUbcMLh/eW9I/CZk47tfWbHZT4DZeIyQbHJBe8NSx3jLIvgkHgpDgBMQML1Sujf&#10;ownXvuNylC7nrmDHQcpaUQ5G6yA1lWDAbXLnc1NAYOoGB3nLX5ZoztnSZYdxODACV4Ud3rxxV9sq&#10;sTED02rYfXje/H2alMvgC83E74oZeYs8NnMb6V8k6DA1p07dOQq2XJaxeUtP3Ycds3sL26QJye9j&#10;MwBWQhC4mD4y0s1X2RL/N2Dgerj0XqNA1FZAq1lzTz0W00649CO/v2LlGWqy8jp4vTwXmvO1685G&#10;5y4r9bhcM4PMNygoUsEoksAs9y/y0k3trMx28v36+2hHHvr9uD8BjwyOx+M9s72PvNe8x5xYzOsn&#10;0+4l18YkZ0Zy2fXHIQlHHACYQIXshcyFA71rN2/tSENAIMBRyWBszTRjEBumGgGRznv+5OeMLtNJ&#10;31RM4gHCYjxmB2CL7wnNbaP5fC7imi67ePnyLfWn0VfIzibsa8g2TuxmQ3Oycxcv9XkRsAiyBCzW&#10;sbLzDYGLOZAEDXvK/xFIuS1BifuyXVSDRvPVLO8qQDpk2EZMnrILnksOYfOWEAHp83Ju17U5AJtL&#10;kCWynfzpM1c0mZjnN1VYb5++67T+moEjgjaTlhmcoOlPMCPLs71XVAIho/OM7tKvR58e8/5Y00um&#10;x3VfWNfrkIQpDgB8RYS+L5qjZFet2y5FJQEbDm7TjLPHaKgERP6PoEjQJBiY5jWV/6M5TPOXZX1s&#10;AODhEQDvVUfFlDypeYnHxIQmGDMCTRbJRaIYRKHvi6yLbZ74OVkYz5NLMxKguE+YME3+zs+4SD0B&#10;9rqwUJq8t28/UEbFPDsmgbOy4rzsf/JUFI4I8AUEnFGQXu4VqJFtJnfTRG/YaJ4COpPJ9bpsr03A&#10;jtdljy3zM9N9kEvTX4wk5Q4dvfDbWD/tA+noxPLqiAMAX0Fhp5h9+85i8ZKDalaytI4BAAIiwdAE&#10;OAKEPSDg32SPVP6fgMB9uK8Z3SSw8nem2ZC1sadhc/keBg2691ilgQd+N03ccRO2aykf8xEZYWUJ&#10;H01QloxR2fyTn9GfRyDjtkwoHuW2VSthmIpC9kdzumkzT9SuN0cZI32T7LDNc+E58XzM64u5NlNt&#10;rzHm2ngvCsk+BD0eo0zZKeozdBvti5XeR5RJOgIZr6Y4APAVF+a7Mbk3MDBCG2/S98YgB/PXWJtK&#10;ECBgcPDHgEfcKKc9NdkS9yFT4jG4CBTBiCYjgYmVEwymUPk7fWz8P8GYYEPl78Y+o3W7HLlke9mW&#10;25t+OZrr3Nb0v5ns1BbY7CmvxQriVLPLMkGUpn+7dst02QJW1zAoxKUMHPLqiwMAXzNhKgyTeekn&#10;Y/XILI89wrDWamdi+twY0GBAgEEVk1mZoPO8wPg0tbLLuGp/n+dVAqKyOQFjgiXPnYEfnjuZKv1/&#10;NGcZnBk8dIMwz31qRjPXj6a6owb39RMHADpE5eHDRwgPv4Ydu8LgufgQRv+2FT1dVuu6J+x2wsAE&#10;zWgCi7I5G7PTZGVPMqv/H+WxYpmr8l2mucpzyJXHTc+pYOGxKFlqsgJ5k58XwllYHaPP4yfs0GVJ&#10;Gf2ln/JZlS8OeX3EAYAOeapwCU+mkXDh940bg7XEjov5cJnGvv3WoUPnFepjZN0xo7isSKF5Sd+c&#10;WSJGoKIy6krgMtU0R8k2Yz63MY15DPmdAMjARqUq0zXCzI7Znbt4a/4fG8YyaZtrMbOO93DgeZw9&#10;dx137zjWy3DI08UBgA75n4XR2Rs37mp0l+zxxMko9Z+xLnfPnjPYsiVE17ZlY1em68yZx0BHgC71&#10;OG2GP6ZO26U6bbo/ZshnHnMCNLl6yZJD6q+kP26r3wktXyOoMSGcEWDW79JHd/OmEW12iEP+NwH+&#10;C5Gl5OWVhfDXAAAAAElFTkSuQmCC"/>
  <p:tag name="ISPRING_PRESENTERDATA_0" val="IEdWOiBUcuG6p24gVGjhu4sgSOG6o2kgWeG6v24=||dGhhb2hpZW55ZW5AZ21haWwuY29t||e0VERTAwRDkyLUNBMkQtNDMyNC1BNkU2LTg2NUUwODY4QTA4QX0=|||MQ==||SVNQUklOR19QUkVTRU5URVJfUEhPVE9fMA==|"/>
  <p:tag name="ISPRING_PRESENTER_PHOTO_1" val="png|iVBORw0KGgoAAAANSUhEUgAAAY0AAAGNCAYAAADtpy3RAAAAAXNSR0IArs4c6QAAAARnQU1BAACx&#10;jwv8YQUAAAAJcEhZcwAADsQAAA7EAZUrDhsAAP+lSURBVHhe7J0FfFMHF8Uv7u7u7jJkwNDhOmAw&#10;NgYbExj7ZowBU2QDho0pMxhMGO7u7sPd3d2d7/1v8to0fWnTNm3TNGfLr31JaSPvXT333DhPDIgf&#10;fvgYHj58JNeu3ZWbN+8bt3ty/cY9uWnc7tx5IHfvPZS7xtcHDx7r9/eNG5fB48fGv3v0yPj6WLgo&#10;4sWNq78rfrx4Ei9eHImbII4kShBPEiVKIIkTxZeEieNLksQJJGmS+JIiZWJJmSKRJE+eSFLYv/rh&#10;hy/C7zT8iFHAoF+4eEsunL8p5y/elvPnbsh54/tLl27L1Wu35MqVO3L58m3DUTxQRxBdiB8/nqRO&#10;nVjSpk0iaVInkzTG10wZkkuGjMkkffrkkimjccuUQpIlS2j/F374ETPgdxp+eCUuXbolR49dkRMn&#10;rsipUzfk5MkrcubMdTl56rqRITyy/1TMR+rUiSRb9lSSPWtqyWbccuRIJblypTG+ppGECePZf8oP&#10;P7wHfqfhR7SCctHhw5fk4KGLcujgJTly9IrhLC7K9ev37T8ROxEvXlzJnj2l5MqZRvLkSSP582WQ&#10;AgUySObMKSROnDj2n/LDj6iH32n4EWW4f/+RHDhwQXbvOSd79pw3HMUFI5O4Jo8f+09Bd5E8eQLJ&#10;nz+9FCyYSYoVyShFi2aWjBmT2x/1w4/Ih99p+BFpuHr1jmzfflq27zgjO3edlYNGJuFLpSVvQdq0&#10;yaSo4UBKlMgipUtlNRxKeolrb+L74Yen4XcafngMsJU2bz0pWzcbjmL7KTly7Gq0NqMdkSBBPG06&#10;c4P5lChxfPvXBNo7UHZUnDhaFuIGHhvP/YmRBT169Ni4PZGHDx/LvfsP5d7dhzYG1t0Hxu2h3Lp1&#10;X2/e8lp5jcWL4UCySNmy2aVQoQz+kpYfHoPfafgRblBu2rHzjGzefFI2bDwuBw5cilLDmTRJAsmQ&#10;MblkzGDcjK9p0yWVtGmSSurUSSRNmiT6fXKlvyaUhIbTiEzwsm/dttF7cZ5Xr9yRK0amBZPr8pXb&#10;cunibblw4aacU6bXrSgtyaVMmVDKlskp5ctnk3LlckjWLCntj/jhR9jhdxp+hAkYwXXrj8vatUdk&#10;03+n5LZhKCMTadMm1WZw9uypJGvWVJI9G19TqpNgHsIVMMpXdU7jnv1mM+i3jK93jAzhnpEp3Lv3&#10;yMgYHsh94+sjZjMeiz2rML43roq4QbKPOBI/flxJbGQmiZjRMLITvhLV45SYy9CbcZzKcFpJjEzG&#10;FR4Zz+3ihVty+vQ1OXnqmvH1upwyvp48eU1OnLwa6SW8PLnTSKVKuaRypdxSvHjmgMzKDz/cgd9p&#10;+BEqMGgrVhyWFSsPy5695yMlm8Dg0uDNny+dUk5z504ruY2vVo7hzt2HSr9lVoPInTkNndW4fEud&#10;GrMa16/fjdYGe6KE8XU2A6eXxsh4cHJkRBkyJNP5jMzGLX36ZOJcNeI540SOHrssR49ekSNHLsuB&#10;gxcNh3I1Ul5PihQJ5enKueWZ6vnkKSMLwRH64UdI8DsNPyyB0Vq+7LAsW35IDh+5ZL/XM0iaNKEU&#10;KZJRihTOJAUKpJeCxi2LU8mEaJ/I+7BhNI8fvxIYjRs3GuzuIG7cOAHT2bZbQklm/O0kSYxswcgE&#10;yBYSJyJziKc1fzOj4CvGHCPNjX4Gz0d7GvQyyFLoaxgZCw7MMZu5ceOe3u8O+Pu8bjIoSkY5cqQ2&#10;nKXhMA1nSYnNEfRODh26JPsPXJB9+y/I7t3n9H3xJHhfKlbIJdVr5JOnK+XUrMoPP5zhdxp+BODi&#10;xVuyZOlBWbhwn2GcLtrvjTgwjKVKZlF2T9GimbTchEE3QWZANH3Qfjt0+JKcMhzGQ8NQu0LqVEls&#10;0XsmpqtT6Pfp0hHV26N7w+imTJk4WkovOBb6GGQ99DYuGzezn8EEu5kdhVSGSpUqseE80mr2hWPl&#10;K86EEpkJHNXuPefVgcBS22V85W97Ajj2alVzS506haR8uWx+NpYfAfA7jVgOouLlKw7J3Ln7Zeu2&#10;Ux4pPeEkypXNLqVKweDJpiUZE7dvP5A9e8+poWNWg6iZxrAV6BdQqsLJZMuWSm/0NPjKYzEZZDA4&#10;EjN74uuJE1d1Cp7Sm1UpCmkS+hFFDMdbtIhxM77mNLITE2RClA+3bTutt+3bzyjbK6JInTqp1K6V&#10;Xxo2KKzOy4/YDb/TiKXYufOMzJm3T5YamUVEm9mUfsqWySbly+eQp8pnD1JqItreahgwbjt2nNE6&#10;vfMpR9aRPXtqLVMVLJBB8uZNJ7kM40gPIDaCbOE4DoR+xqGLcsBwrAeMzO+GkVk4I4Xx3uM8SpXK&#10;KqVLZ5VCBTMEZFf3jUyG93zTppPG7YRmcxEFn1H9BkXk2doFNJPzI/bB7zRiEW7cuCvz5u+TWbN3&#10;Gcb7qv3e8IEMgAZq5Uq5pBgMHHu56fr1e/Lf5pNKw92y9bQ2cJ2BFAaGjmiZvka+fOm0nu5HyDhz&#10;9rrs22ebqCdT2284E+dyFH2IYsUyaab3lOHEyQzMZjuijmvWHpV1644Zn9Ept3svVmDupUb1vNK0&#10;STEpWTKr/V4/YgP8TiMWYO/e8zJt+k7tV0Sk5o2hr1Y1rzzzTF7JltWWTVBGocy0FkP03wktNzmW&#10;Vsgi0Eyip1HSuBUvllnZRH5EHPR80O2iDMXU/TbDSV+9FpQkQG+kbBnDgTyVQ2m2adPYGuxkIVsM&#10;x7F8xWFZtfqIss3Ci7xGVti4aXGpX7dQjC8b+hE6/E7DR8E+CWiyEyZtU6MeXpQskUWqV8+njiJD&#10;eltvgr7E+g3HNWJdt/6YDrM5Il/edFKuXHYtWdH8pnzlR9Tg6NHLmuGR6W3eckqb5SZgiBUulEGd&#10;R5UqeZTeDJgb2b7ttDoQ2HLustOcQfO8Qf3C0qJFccmRPbDX4odvwe80fAwY8Jmzd8nUqTuVDRUe&#10;YPRr1y4gtWsVkEyZbH0Fyk5EpCtXHdH6uCPzh2gWqiaOgp5GunSBjW8/og9kInuNgGGTkQHi4Pfu&#10;uxCkn0TviWDgGSN7JIukjIUD2bTxhCxackBWG5/17TthL2HhnHBMz7cqqTImfvgW/E7DR3Du3A2Z&#10;aGQVM2ftCVetmpJR3boFpX69QpInd1q9Dz0los8lSw7K1q2nglBgYTQ9/XRgTyO+f6rY6wEpgTIi&#10;DmSj4fiRpTfBoGENI6OsYwQLhQtn1PsoZRIkzJ2318hcwsesgy7crm0ZqVEjn5+26yPwO40YDmra&#10;48ZvkcWGYYdyGRbAsqlUMac0aFBYjT/H1LrXrj0mixcfUAPjmFHAbCIyrW7cchpOw4+YCxwCemEr&#10;Vx6R1WuOBiljMWz4bB0j0zQciEnpPWsEJfPm7ZN58/fK2bM39L6wIGu2FNL2+TJSr24h/9BgDIff&#10;acRQHDp0Ucb8uUlWGBd9WD/CDBmSS6OGRaRxoyIaYQIa2HPn7lVn4UjtpFRF9EmkiDHxw/dAYADj&#10;jYxy5crDQUpSlK3q1ysstWrlV10tTjWylBkzd8kaw9lYzZOEBEqXL7Yra5x/hf3OI4bC7zRiGCLi&#10;LKBgNmtWTCpXzq0UWfoURI5zDGdBA9UElNg6tQuqs8iTx1aq8iN2gNImmQfBw/r1xwNKkmhpVa2a&#10;R5o0Kao7OwBT7TNn75ZZs/bIlSu39T53wQ6Qdi+UliaNi/qdRwyD32nEEDAt/Mfo9bJk6eEwOQsu&#10;dnoVrVqW1NkKAM9/xszdstSILM2JYYTqKD01rF/Y37x0AAZ04cL9kjpNEkmdKrGkSmWTXUemBAIA&#10;96dMkTiILEp0gslyzg+GJSMKWFQLF+2XufP2abBign5W06bFtP8FxfbBg8eyeMkBmTR5u8rAhAU4&#10;j44dyum0eYIEfrHEmAC/0/BynDt/w8gs/pN58/aqaJ67QH/pueYlpEnTopIqZeKAC3vKlB0qemei&#10;YMEMOqBVq2b+GMWxp4Ty8MEjHQpk0CyyQFY36o8N9iNr4DCYjg50JoaDsXAyefOmlRSGg4lMzJ6z&#10;R377fb1+ljVr5pO6dQp6pP+0d995/d2LDAdqlq/IEOo+W1BaPlciICBh8n/8hG2ydu1RPXYXlD47&#10;vfqUnof+hrl3w+80vBSopf79z2aZMnW7LjtyF1x8bduUlvr1C+niIcQAp8/YpTezhEBWAZ2WUlXh&#10;QjamjDcDFheTzBs3nlA5jVOnrwUZUqScVqpkVm3olymdzX6vZzD8u5UydeoO+1HE0P/LBjof4QgY&#10;TAkSxvM4+4yJ8X/HbVH2Exnkhx9U94jsB5IzCxcd0PPJMfug9Pmc4TwqVcyl1N0jRy/LuHFbtcwV&#10;kvCkM/LmTS9du1SS8uVz2u/xw9vgdxpeBrKJacYFOWbMerl2zX1NKBrWL71YTqpXz6uRL+WscRO2&#10;yoIF+wMYUOxxeK5FCW1CRnbE6wlgoIj0Zxjvh7vzAlWezi0ffVRTVXA9gT59F+gkvSfw4w/P6US8&#10;I8hiMO4o2tI/Yo9IvboFIzzr8lX/xfLE+I/SGnj/vWekebPi+r2ngK7VxMnbZZXhmMwsGHl3gpa6&#10;zxYyMsC42vcg85g1a3eYxBPpu735RkXJk9s2gOiH98DvNLwIUFx//mV1mHShCuRPLy+3Ly/Vqtki&#10;WKa/zQjT/GgxVK1bl9JGZkyZp2CHx8efzFXF17CCev533zaXdGkjLleyc9dZOXbsitb3ubHCFblz&#10;hiiPHb8SJlmWf/5+UVV6HfHZF/N0ct8Rf4xqI3nzWBtLHCl7OFC8dcT5Czd1lobyEBsImY8gSCDb&#10;TJI0gep8RVbfBQrulGk7ZPbsPQHUXVh5rVuVkqZNimoJkRmRscZ5OXOG+84DCjiN91c6PBVsv4gf&#10;0Qe/0/ACIOr3w09rwlQHzpcvvbzSsbxUtZc70B4iKv/vv5N6zFRulSq55YW2ZYJFt1EJ5L+h+IYF&#10;9FzefW96hNR3UX0dPqxZpDaou/5viuzcedZ+ZEO/vvW1tGg6GZyL6Wi+GdY0mKTKSy+P1azQBE59&#10;3tzXXfZp/hi9UYc4KzyVU6euK1XKqU5t0qTtSoV9cP+RlCqdVdfJsrdj8KDGKgUTFeDzgmDB8zPV&#10;CFDhbdmypLRqVVIpu5RLCWrQQnO37Mp2wVdeqSjNmxY1HEnk7nr3I3T4nUY0govsn7GbNX0PaSGP&#10;I9gl8UrHp7QnQe2YyPJPw1mgMwSIQGlOUiIwm5NRDRg8TJKvXHVYa+u//dJaG+7uAMG9V18dL5eM&#10;yNQZ5cvl0EYpUXSKlIkMo3xXJS8mTt4WTP8KfPJxbS2TRBZebD82iIov2ktzZ79mPwodRNwNGv4e&#10;hOBAeWrMH23tR8HxRudJsm9foJYYTrFE8SzqQMqXQ5Y+hTomov83u0ySx4+eyLdG1kX5MqrAubxo&#10;8QF1Djg0wHOCwWc6jwuGUxk9ZqMODLpL8KDf8e7/qkhpD/et/Agb/E4jmoCO0/BvVxiRuHv6UJRa&#10;OhhpOv0I0nZos7/9tl62bA10Fg2Nx15qV1bLEtEFyklt2/1tP7Khffty8tqrFe1HIYNa/IKF++xH&#10;NiBx8vlnz6oAohUofXz40awgjVmAeF7PHrXsR55H4yYjgwxCQkL4958X7Uehg/0Wr70+wX5kA07x&#10;i8/r2o+CgmVVz7UaYz+yBuUvU94FBh0ChPyd/3WtqoSBqASDf+yVHzNmU8DKYFhdBDStWpWSJInj&#10;a5b1+6gNstx4nu6ADBqq75tvVNLzwo+oh99pRDFoDH773Up1Gu4AWmOb50tJ27Zl9CIjcvtt5Hpt&#10;PgLKGEx3t3uhTLQ6C0e83PHfgAgT0OAdPcp19GyCqP2ll/8NModCPZwGcmiRMs6qQ8dxktv4W2go&#10;1ayRL8gyKE8DFeHaz/5iP7KhSJFM8vNPLe1HoQPniJN0xKuvVJAOL5e3HwUFlNdBg5faj0IHBrpi&#10;xZy69wR2U3T1BUznQUbMKl+AwX/ZCCYY7mOFLatqR4xYoz0kd5AqVUJ5q3NVqWc4EByJH1EHv9OI&#10;IvA2T5m6U343DL47tXrKDsg3vPrKU9pUpEY80ojI5i/Ypxchj9etW0ibhFEdQYYGXuNff/9nP7Lh&#10;n7/ahTpw9stv62Ts2M32IxvefL2StDOyJ3fAToio2iZnFfXD+BnYv6H9KHRYvV56Is9Uy2s/CopP&#10;P5unJb/wgOyU3hZZCA41OgIMztulyw7KKOM8ZsUtyJI5pbz+ekXNsABlzV9+XSenT9seDw30b6AT&#10;58zh10KLKsTrbcD+vR+RBFLwzz6br3o97vQuuLi/7NdAmScMOjGv0ffLRbpMCRfPfou+fepJ40ZF&#10;I31XBc1K5iNgvowdu0XKGBdpaHTdpEaEC8XSERkzJtfae0j4yYg0HeUoMHSUpZgrcQfu/pwncObs&#10;DZ1VcESJ4pmVoeYumKB23mz42qsVLB0fn8Owb5bLAwdRSlhUP49oJdmzpdYGOIGFqxiQ+1FCRta+&#10;UKGMUdrjMEFGACusWdNiRiCUXPYfuKisLxwFkiW5cqWVCk/l0MfJsCnBhibCec74HObM2asZd5Ei&#10;GSOV+OCHDf5MIxLx+PFjmTBxu3Lx3aFmUoN+w4isqdkCVrP+ZkSjZlOYhUZduzytZZCoAD2X+Qv2&#10;B8mMKHEQTYf2HFo//6caBBM4QspMroAzrdfgtyBNURhio35/3n7kXWDJ0fvdZtiPbICp1vnNyvaj&#10;0NH2hb91hasJJF/mznlNnaUzcNwffjTTfmRDhQo5ZfDXje1HtkyL5VgMQmKEGYp0BkZ1+tRXvGK/&#10;N9fE+Alb5d9/twTM4TCI+FbnpzV7plk+4uc1KqToDqAVf9S9huRxQVf2wzPwz+tHEk4YEeRbb0/R&#10;kz40h8GFDLPk7z/bqcNg9zP/duDXS9Rh0GDt07ue/PBdiyhzGODu3YfBSmnQSN99f3pAT8UVnCNu&#10;ataUdFyBXo8zi4bsxF1gMPcYkSlaSbBy+g9YLF2N95BbZADmljPC0jPASDo6DADbzcphAGZ4nEGz&#10;2xE4gmfrFJQvPqsrM6a9It8MbapsJcfeTjHDeYfmMCgvHj8e2JOKLJAZMmPE/ApaVlwHzKzQmxo9&#10;ZpPK33z+6bMy/JtmqncVGshMXn9zkjqhsKrv+uE+/JmGh8HbSRnqpxFr3VqGBBWVmixfUZ39fdR6&#10;mTlzt/4eKJw0RZniphQR1Vi9+oh8/Olc+1FQcIH/7+2q+tysYBWJd3u/uhoHK9AgfbXTePuRDUhu&#10;IL1hBai8EyZuU3ovsiJWUTWAVbZg3usujXF4MWXqDiU0OKJXj1pSv35h+1HIwMF1fmuy/cgG6MHQ&#10;hK0AI8150HHc2JfcbvajYrxm7TF1xKgXuwJZSq+P50TLnA8Mqx9+XB0wa0S/o2vXp3UWiTIV9HRK&#10;te6UeEuWyCq9etYyAq7II0PEVvgzDQ+CSLrXx7Nl2DcrQnUYsILe7lpF2TY4DEpR7TuMVckMHAbG&#10;5++/2ik9MbIcBlRM5+E0R5Qvn8OlbDWRHEbzx59WW0Z1JUtlDRbRrgihiQuDxhk3jOzBFZg8pqnK&#10;IKArhwFgOTmWyTwFMi5nhCXTOHwkUIrehCsZephozg6DrCQs7DDmP2DYheQwwLjxW/Ur5yDZJJka&#10;QVBUgH7HsCFNNaumUU8mRvO/1ydzjWvrtgZQf4xs45a+2PYdp6XT6xNU+t8Pz8LvNDwEprlffW2c&#10;rF133H6Pa7BLG6kISlKwSN77YIaWohhQYzsetX+iVk/IYFiBhijlm9ffmCiDhy5zOVxF+aBChRz2&#10;I2sQ7X/RZ36wEhyTzU9XDlo+2bLldJANcY6w0oo6HYKESFYnOY6QcPqU698TXlg5jVRhcBqO+0tM&#10;5MltXYKxKk3R9P560FIt57iryxUa9uw9L9u2nbYf2UCfpVoYmvueAJTpv8a8IB07PKUNbq6tDq+M&#10;0yHYLEbmwGR99w9rhKrKTGl1wMAl0rvPAp3S98Mz8DuNCIJU+cef1mg0dPVqyCcmJzkn+9DBTSR9&#10;umRat+302gTVDArIPEa0dKscgKGgwU45y92JWkAmg3QF1F2iSYwX37vCM1Wt6Z+OwHC9bzg+Z0Pq&#10;3Ncg6l+33tqpspvCOTPBMFpNhoPMmZIHKTmRjRF9W8mAU77yNK5aTKCnTu1+c/mIZaZh3cC1chpk&#10;V3Pm7lHtqqbNRkn3HrNk6rSdGhCEFxMm2LIMRzAHER1DdAQsKB9AhCCzIHOnP/hm50maITObNPqP&#10;tjoJHxrISF97Y7zsMLIPPyIOP+U2AqDZ/ZFxsTK4FBqeeiqHDBnURLee0eju2WuOnsyUdqjdfz2g&#10;keoJhUYZRGYaqufnX8w3DPAx2b79jEqJMLxFDyQ04GwYEnMEcuMtmhe3rPtnNIzzBCPCe2w4mJCA&#10;xhQiiRUr5Aww/pkyJpdJk3cEoU3GjRNHatawcfKdsXnLSTl9OmhWkDdvOsmfP739KBBQkbNmSanP&#10;u9OrFeTNNyprf4USkfN0MQqylNo8CSsD/Vqnii41o5zx86/rVBbdBJ+dFfOKiXPKgDh4V+AcorfD&#10;+TBx0nZd2Xr+wi1JnDi+BifuDL9R/ho2fEWQv8O/++yTOurQowvsI6FUC5tqx84z+jznztkrD4zr&#10;oGKFXKoInCVLKiOLPRVir+PmzfvKBIxrnONQo/0DgeGHP9MIJ1asOCRvvDlJueYhgYjp3XeqKTWS&#10;C4ABvbe6TtHGLyUZmC40e91hCmFAPug2Q6mwjvMMlBSo3yJYFxqI2jDsjoC5tMAuoe0MBOectX6S&#10;GlkRsyLOwHDB+jL7JPRDcGaO2LDhuEuV00qGEXDG/BBq0s8+W1C3DFL/Np2tVeMzUjINp6yKz5ls&#10;0R3cuHE3GJMst4vS1MYNJ8KUSQLOrb//+U/PMwYQBw9ZZn/ENXA2zn+HQUCkzkMD2SCT6lYlN08B&#10;SZg/R7+gu8oJnP766z8je5igs0s4DnodoWlS8fp+/32dBmxWWmV+uAe/0wgjKLFQjvq894JQJ7sZ&#10;ovrt19YaDR82LuTOXSbppDQnPSf/mDFt9au7wIBDoxw6pIk0alREj01gxL7/YVWAMSPqYnCMVJ6G&#10;oqNBYBaESAvjb4oaUupwBVN23QTZCq+J/R3O4GLEsZnRvtW/NdkxzqhRI18w6XaEGE0xRndgFRU7&#10;Zy+ewDUnym1kNcHXrAuufPzRhzVlkBGEsB8jtGCD4AIJ95CAE7P6/CFhuIOpyKIb2WvHV8fLx5/M&#10;UcXlyADvMUHWV/0aaL8PgkDX/01V5d906ZLqtdGl89OhZnvrNxxTh7N7r3uSJX4Ehb88FQZQY+/5&#10;8RxZGspSHgwyVMXPPq2j2QTN4r79FspFI7pkgI+Uv/1L5V0yk0ICETVzG1WezqM7MpjbiBeXvQPF&#10;pPMblVVdlMnq4d+u0oljmC985Tns2nVOa//Ihmcx0v13/ldN8uROq/8G4USesxWLCRkT/r0jkqdI&#10;pBcojzFQ5ljWwEEtW35YXx/yEBONf+tY3kpsROXOG+wAJZqTJ68F6BOZ2LL5lEpfhNb4xEmyg8M5&#10;C2De5KUX3ZMicQe8PvS/HCtGSKSgo+QOGLxz7lPUq1tIihUN2svi7zAF7kgy4PP/qHtNyZcvnc5p&#10;PG+cA88Yjhn5+bvGz128GLwH1MJwLgyGugJS5nyGjihaNJN0eqWC/cg1KLF9+eWigOwR9YO5c/dK&#10;2XLZJXMkSZXQt0Kck9fKTnIy7fVGRsZ5zRIubtu2nw4xm6AnxIIygoyYsL3Sm+DPNNzErl1ndXCI&#10;bWUhAafADgNUOC9fviPvfTBdG3hE/mgKwZqyMpjhAREVYnTdPnhGlV7bvfSP8twpD5EROYKLGw7+&#10;Z5/P02YifQJ2V5u7LjD6jtmII3AMzkOF5nAfhpJ+jHM/hd/H6x5lRIHFnQzW6jVHXf4t+hMwdhwB&#10;ZZZSi6sMBQNAueLVThMsSyQ4yrCszA0NMHGcacbsA3cXR+yKr46wyjRYqOVs+DDmztkUk/PtXyon&#10;I35sKVMmdVCnwrlmlssqObHYHMH7wt54Z7R53r0sY+68vXLdyFQcwWspEcmzHUjZMNPSt3c9fT+Q&#10;i4cNSL8Ph/rLiFbSsEER+09bg2sSevygIcsMx+y588PX4c803MCsWbukd9+FhnEKmR1lNrvR9UHF&#10;tkfP2TpZi0Ht9kF1LQuFJ7sICbt2n5UPus3UQbzQdHpMUIOGv07ERmRP1Avnn0zDFa4bxuu/zYFG&#10;m8Yiw1+sJWXHR+VKOWXt2mNyy6lkR82ZxTuOToLIv1xZIxK1EFpESyulYQScI3F+Lywv7iejoNyH&#10;tAa1+OHfrpQNG49bOiKYP0MGN5GMYVwEFRLYVcESIUfAeKvmQmjQGf+O36q/wxGd33xay4WO4G84&#10;BynoMpUsmdV+FBw4CmjbZHhkokTfIbHxeE/Z+e0IzgXWw4ZGyuD97mdkGc40ahr6PIeoAPMnCHdS&#10;gqNctc44Pw4cvKS7ymvXyq/n+CYj2AipSX7gwAXjZ05oYz20bNYPf6YRIojWhw1bLoOHLg/xpOPi&#10;gh44aGBjPekwYgwlIW1BhA5tkEaep8GuBDbcOQ9+uQMiTPZf//rbOj1uGkppxUqIz1FKhGh3xE8t&#10;df2sM6xkVGBauQKGkRkWKxBRMoBGCQ65EJylq0FKDOYvI6yfU0TgXP4CYelpOGcasM2sZnIwgM5A&#10;SdddkLE5ExGcweyDMyh5uTNBz2fofO4RRLAgLCrBe0e2+9471TSr5Jx4/Y0Jsm3bGXWeDNCGJtBI&#10;Vvf6mxOVoeVHyPA7DRegBPGRkSlMD2UaFmNBOYppVeScu3SdohEifQ0kvX/4rnmYJnfdBTId/fot&#10;DObMuGhokvf/qqGyTRgUhI5q1TClxAIjiwuqZStrI22CiM1Z/2flyqCGnzLWd9+1cIs7H5p2FRIl&#10;ZGbh2WmOEaFZ/N3w5pEiAZ7IyBaJZIsUzqjZEswpd8tTZHnOJSer0hR0XufeDq/Fk+q0ZGrO5TzK&#10;Pu5KoSA26IxWz0WP5A1o0aKEluhy50qjJc33u01X4gn9JgKa0AI3SAOQOBYvtmYS+mGDvzxlAaij&#10;H3w4XaOPkEDjEsZGfiPKxoD26DVbL3b6GuxFaNoEETbP+2UMPcN0zqUgNtsNHdJU171ClaTWS1kG&#10;XjrPhR4LbCpn0NegkR5aOeLipdtBmDHsvuZvOQ7l0WepaUR314zH9u27YL83OChpkL2ENPXObmvY&#10;VzCVTpy8FqTZbgVKIi8bzpttfZEp7JjBcI4IAzY2srPWrUppPwEhQHe4/3t2nws2TElD21l8EHKC&#10;c6aRIH48dTgJDSeFgw7t8woN3/2wSsuTjmjTplQwSrYVaDT/+VfQnSmU1z75xH0p+8gA1x57aJAd&#10;Yf6I+Q3OQzI0ylUZM6SQDYazdO5JmXj0iIVRR5TkwEyVf54jOPxOwwnbjYuhW/fphvEPeQ0ruyz6&#10;9K6rNeSff1mrDWii/lIls8qwIU0sB9I8hT///C8Y26Va1bzSv39DI1K03q8BK4oeBP0FZ2POBcYQ&#10;WGgsEnozs2Y778lIIcUNp+QIjBkXKe+Nq+Y14AIPTUeIngTDgM+1KC4FDKeQw4gaMxnRffbsqdQx&#10;YOCaGQ6v61tVVFupsBH9WzHAIhvuGpf79x9qJM57SfMVgkKDBoX1eTvijzEbgxl02FGQHGAnkc0y&#10;Vc5+jQwZkhm/M2yG2twg6eiHEXf8/NM6wUgNVvju+1XKlHJEs+bF3VIQiGwQuBCQZMqUXDZtPKn9&#10;DgZpixXLotI25ctn1+vn9m3X8isMzJ46dV0qGhlldJxP3ow4RvQWcvgWi7B8+WH5sv/CEJk2XFjI&#10;fTRvVkyjvi/6LFAZEEAj+bXXKoarpOIumPFo2WpMkLo6tN5//m7nVhOP5uX/3p2mKrGOIHId+8+L&#10;wZhLzgi2J8NwGD9+73pPBvMarDS1Guij1DJqZBv7UewEfS/6B46fHVEwu8Ody1OuwPlWsqRhEO10&#10;UyjZoQHFWLOfZYLs6dNP6tiPXANn0b5D0LW8vIaxf7/odVskoeT27jNfM1WcNQ1+ylSwDb/oPV92&#10;hCDYCcqUySL9+rgOxmIj/JmGHdAOvx681JKBYwLjPHBgQ6n+TF5NfaHTHjp0SSOzLz5/Vlo+VzLC&#10;JYPQwM4AZ4oktdzKIdAqHcHzg7Y5a9aeIBc9URfT1ETzIQERQRhRJpjvoLTlzPwxAbsFgUZotrCm&#10;THAB87coP0Wmk/V2UMpx7gGQtTRrVlwHP8nkHj54rDNCruI7ZmDYJEjZZbJxbhBVnzt3UyPu9EYW&#10;YnVO/mhkxswNOQLpeneUCX77fZ3s2x80W61ZM59m394GslnYVWRtDFWuXn1Url2/p7Mtdevay1gW&#10;JVsTZ8/elHXrjkrlSnkkeXI/swrEeqfBhfjLr2vl91Eb7PdYg8np4cNs/QvqzSY7it4Bqpvo90cF&#10;mLVwrnW3e6GsW3IPJtKkTqLlCRyfI24YF1No3Hbq6s41eUpFTL+7Aj0THC1RHe/Ty+3LyYfdahh/&#10;q3CsdhihgSCFoTzKV0zgM38QP0Fc/exCYvORAWsZa95eneOhB+MIlAxQD3D0QTTZKfGFBprFX38d&#10;PLiij0S26o2gdAeLigoijCp2mWzbfkYHZGvXzm847gSyebNr1YErV+/KsuUHpXy5HNEi3uhtiNVX&#10;LOtYBw5aKv+OC84CcQTzFz/98JyyoEb+sUG+/GqR0khhCUHnc2erWGjgQh4ydJlGlCGBtNoZKcOR&#10;OrexkIjYueusSkqEBBb5O+8ID40JBSiZ/PZLa+n9RV2lZPr58GEDZAPnrXxQY7OHIBGPgStUMHjm&#10;SHbo3AhGGcAdTJ66I1ipEc2nmDBVjdT6V/3q67nHFHmXtybLkSNX5IW2pXXnfkjaYbxn77w31XDG&#10;fkpurHUa9C0++2KBzDOisZAA62jggEaa6qPLz+QxgE474KuGOowWUdCo69xlssyctVt6910QbJo7&#10;NJDxhBU5jczE+ULHkOzd65rxBMgMnPdkoA0V0iIkPzwL+moINZIZsCp1zB9tlVYNCcNxvqJSxZyW&#10;pSkrdpPV7Ikz+IynTg061AjaPl/K/p1nYWb0ntoXAlBjgH5Ldowm29vvTJENG07ozhAo2unTuc4k&#10;bty4Lx9+NEs2bQp9Z44vI1aWp4jqWWO6fn3w4SlHMLDXpXNl44K6Kx92n6mTpVywPbrXVDE3T9Dx&#10;Vq46LD16zgnIMCg9cJG4oj3Cq3feSQEP3Z1tZs6gP+HcCCxePEuoUSMxqqP+Fs6GiJb+hR9RD2aF&#10;HMtYefOmNZx7PKWYWpUt6cFNMYw/TC4T9Deo89MDcIV/x20JxtpjxoSZGk+DPsOnn83Vyf81a47q&#10;kKLzvpXwgrJfndoFZc/ec9rUX2Kcy+wjh134TPV8qhbtPEtjAtWFpcsOGUFXmlh7vse6TIP5gG7d&#10;Z4RIBSVaQ7+Hgb3jxkn1VtfJsnffeZ17GDa0idvDT+7gopH2OqvlTpq0XXcjWMFqEGzV6uBKqO4A&#10;+Q9n3HUjqqvwVA6NVjFIKN3+8nMrS6l0P6IeGFZ2jVMGdDU9TvZRq2bwz6tP34UuV+OyLwWn4Qxo&#10;zp4GBvuzz+cGECegFrNPPaRrNqzgWkbyh74a/Znh362UX35dp72d779tYThh19Ir9JP69Fsg8xeE&#10;XKXwVcSqTIN6fXcjvQxpaA9tqC/71VdVVVRhu304UxkWRPPfftMsVHaRO+Ci+PyLeZImbRJt0JnM&#10;Dkds33ZGmjUrFqxRTJ0axVnHRiTNSZp07jBfHHHw4CVlNTkCobuQmtqAbKt+vUI61IaGlLc2QP1w&#10;DeaIkDN3bKhzXs6bt88ImuIo8cOkX6N08NkX84MtnUIl4AM3NKrCAijlZBj79wcladBDhN4d2rkZ&#10;FhAcVq2Sxzif42qJFfIAq4FZN4vjRe6FoNEKkAgI1jKkT647/mMTYs2cBjXbDz+aGYwx5Aj6EwP7&#10;N9STE8HBfv1sks9QVAcY95PWRhT7D1yQzz+fr/VUoh2aw0SHXYxs5syZG9KxQ3ld40rPBYaRldw2&#10;/HJ0pxwBrZU1smHBb7+vV76+I2iwUi/3RWAUmaYn27x1875qVjEwx3vNDUdMqc10yBgV2y2OMnDY&#10;hJcoYTxJnCSBnitQMFOmSBxjm/oQGD43ziVnJhQgWMmVO60yjigROTfOAXstrDTJIoIff1odTIYf&#10;0FtE9DOyMG/+PhkyZKkOS3L+9+tT3/ic48vgwUv1MVegRP3+e9WkWdPi9nt8H7HCaeAw3v9gmhHN&#10;u15GQy13yKDGul4UqiLbzrhQoCwyg+EJdVqoqkOHLg/CPkG/6DsjHSaKu29EfXnzpJUhxs8wec1m&#10;uk8/Dj5shSInGZAz+vSup9RWd8GyfpRBTTAvMH3aqy5nLrwZZFtM8LKlj74QZZbz525qrZ4peGRN&#10;iGIjA0TkZI1kgdBbWZGLfAulDlbS0nR1Z8o6OkCmOWDAYnWmYQGlLwIsT2Lhov3KTHQGKr3fDGsW&#10;bJ7F00CL64ve8+TW7QeaPSBAyt73H0eslokTt9t/KjhwHP/7X1Vp2aKE/R7fhs87DZhFCJdRinEF&#10;pliHDWmqw20sLEISBLC8nujGkZESEcC8+n3UevtRIFB1ZVLVBHLfRFwMd0GxtAI7MeizOAIqLKqu&#10;VitPnYFj/HrQUvuRDZTKvvjc+u95CxD8Y8qXOjcOzywhuMveglZpZgl8z0IoBAgxSGQU7DA3P28i&#10;cLSIaH7i6MlGKJPwt8hWuHGfO0Bji5IP0TsUbWYu8hs3b3AmrJ79+Zd1arTdMQfQfBHCDIuyb2gg&#10;A//fO1ODDIACVHN//blVlJVA2d//Uc9ZGmjwOQ1WWf1kMnrMJlVVdgUcB3ttmjQuZr/Hd+HTToOL&#10;GtbTHocJZmcwP8DQHv0A1kaO+XOT3g87is10ngab/9auDd64/rhXbRX/AxhzjDp7CVztuEC65N33&#10;p9uPAsHrGTq4cYjKujBgKJE5ZjzUpX/9pbXHZcQjAhw+nx2SJwxkwaixmlMBPH8i+2zG6+ezRI8J&#10;Q0Pkn8Yw2GSSadMk0X6MJ0GJC+FGnhc3+PxkOjSO2Zlx8tQ1l3RWDA1khIIF0ytjDS0tWGjRJfgH&#10;M49dH0uXHAw2i2GCmaWPe9YOkWUVVvD+vNllUrAdI9DcyTAQ3IxKsAOHUjZT9QSUNMzJFv/9d4tK&#10;r7gymHyePbrXkAahDMjGdPis04CR9MGHM0JsetPcxmFgXEb8vDZA6hlJ7hfbeW49qCMoA7zx5iRt&#10;LjoCQ8EAIRo37V/+V6Uhxo19KcQIa+DXS9S5OIPd4Z06VdSVmAmNC8/EhYu35O+//5MZM3cHiyjZ&#10;1PZWF887ybCAiBehOL1tPa0XrzPIAnLmTK26VVAec+e2SbbjJDEy3ggo1CyOwigfO3ZVsyN0pZyN&#10;JMCpFS6UQUqWyqoqq1Bpo7pcSCbFSlp2S1DeI/viWkGJ11mcMqKgZPjhhzNli12/zRHdP6wRJmkS&#10;ysmeaspT3uxuBJxHjWyWLHHY0GZGppha+y1spHRlNfn7vXrW0ka6r8InnQYlBGYftmx1TdHD0CD/&#10;QcREOYqylK2p9YyWiyITpOJvvz01WDRH1InEB5PZTK8yJxIScIxQER37Eo6gQVukcCZJljyhGig2&#10;lFk1NCtUyCkDvmrg8Sg8NPA5YSzgxVNPtnodMHQgIhQzovCChjGFchyaqGJMAY35AwcvyP59F2SX&#10;kUkhm075zRF8JsWM11+2bDap8FROVcP1JFspuvH9j6uUYu6MpsY1iBaWu4AJhubW558+67F5jqvX&#10;7qjj2H/govarhg5poj3HqdN2ynffB1UIdgSBTZ8+daValehX/I0M+JzToA79+Rfzlf3kCkRN3w1v&#10;pg5j2PAVMmPGLnUY3bvVEBYYRQXIEMgUrAATatDARm4ZcTanvfPeNC2JhAdIevToUTPKDDElHD4b&#10;9LMYlsRxmMAYQmkuXTqrlDIibKJsTxmAmAI+TzKt7dvP6FfnjBTjpfs3KufSAdDoKmV5AhBD+g9Y&#10;bD8KisFfNzGCmZC3DpqgfPnu+9O0v8TsEKwu+keeQABNf69tTmvI4KZSIH86FYb8wXB4rqwnPTK2&#10;CfoiE9GnnAYvZcDAxcbJ6HrzFjX/bw2HQa37G8NhsIgeY4XgWr26EUspqcGHxcjB0HLeTwFee7Wi&#10;tG9fzn4UOkilcZTU/d0FJazOnStHiTIpNevlKw7LMiMSxBA6ZjvUjNmCx7xHmTLBda1iO3AiZGII&#10;6m0yvjqynChbIYdeo0Y+zRZjUgbG2t533pkmd130TqD8du1aRZ4LhZFEZvZm54naSzJBhv2ZkXE4&#10;L7YKL+iN0hxnbovrG1o6RAbWDiN26sqCQnIYOrSxFC0ctT2ZyIZPOY0ffoIaF5zjbYJGqW0FaHL5&#10;/ofVRrSwXR0GTWjE4CICmsss2WfYCdaTO6A89fb/pipjwxGkt0MGN9FNfO6C2vDkydtl7Ngtmla7&#10;As6iSZOiKljoibkTVyBCszmKQzo45TgLAM0YDSA0rNgtHlPw6MQJuTdpqjzcsFEeX70mcVOnkgTP&#10;1pHEHdtLnEjY0OgMNMnIQNasPaYzFsz6mMBAIYMBA46J/aguNYYFBBFvGIaeRnNoIPN//91nLPtV&#10;DCbSt+Q9cUbPj2qprIqnQJ+nh+E4kN3huqFBnydPGl0nOzIEhexUqRLKD9+10j6cr8BnnMaESVvl&#10;xx/X2I+Cg1LU99+1kGxZU+qmPaIESlI0rSKaYZgnDm+lbvL7qaXbujRc+DTGnUUHeb6///Z8iOtQ&#10;rUCKvn7DMdmy5bScOHlVN8MReSFQSGO1fHmbBEhkAfXQmUb2xPIlRzoqq1iJiDFqkbEzPTLx5O5d&#10;ufPjz3JvwiR58tAWGcdNlUq/f3LrliTr9ZEkauV6EVVkYdfus+qUuTnKf1DCYmK/sWFwKcV6Ewhu&#10;mDEyF5c5gtkPK2Yhzfc+vesHExMc9s1yrRQ4g7027/zP83pYZBzdP5opu/ec1+tzuOE4cAZWQ7KO&#10;yJolufzwfStJF4IYYkyCTziNJcZF07fvAjXaViC6piTF4J5Jq/VUD6OP8XcRPHMEzVvmJdzl4KMz&#10;1bPXnGDPHxHCYUYq7O2NTwbr5s7bp81IWEImaFrjJLh5m/FyF49On5ZbH/SQhwcOSJykSSXxC20k&#10;YfMmEi9rVnUm15q2lPhPlZPkX/W1/4uoB+U+yBM4D5rBjrRkstWGDYvIM8/k9YryFWtiyfCdgdDi&#10;e0ZGwfMf+PVSpTI7gp0s7N0nSwWzZ++RQUOCzhmBUkZghDJCZDHpKA92M7IbVibDbESnKkuWFPLN&#10;tytk+vTgDsxEgQLp5dtvmsdY9QBHxHjtKRbcf/75PEspBEDkP3hwY53whCFFVAA+eL+6lmkiChgw&#10;a52WInHf6dPXNbJ2BxhULnyidEfAeGISnYawN4Ieyk8/r5HBQ5bLxo3HNVuizo6gI2W611+rpBdx&#10;TG1mPzp0WG68+ZY8OnFS4uXPJyl+/1kS1qopcVPYVpo+uXJV7o7+UxK3ayvxC0WsvBkREABReq1Y&#10;Mae0allCCuTPoBkmKsbcVqw8LNMMg3bt2h1tEEeX4WINwa+/B10xC5B0/+zTOkZwFFf3etCL2Ljp&#10;uBHZBw5swhRcuHC/9sAgT/Tui/xJ0CCL+RyGdCPz9eF4qz9jU8JFM45rH60q9tifPAWdOqiGnAkc&#10;+cFDF/XnYjr7LUZnGkS1XbpS2rGeBqaZxi4MFsk7TkCze8CT6pzswF6wMLg+DbvEW7dyb9cATgOW&#10;BhIhjoCFMfK35zV78QbwPCkhjJ+wTR22CSJAIto6tQt4rWRGWPDoyFG58XoXeXzlimYVKf4cKXHT&#10;BP0MHu7YyQcUrQ4jJMCoI/ubY9zM8hW9DiTT2zxfKkr7SagXvPMONPOgE/TIrfw8Injphr4c+2u2&#10;bAlexuL8claGxph/921zpSRHBXAC77w7VXeP582TToZ/08xwVgnkk0/nBltd4IjmzYoHUX+IiYix&#10;ToOotstbU9S7u4I5Zb1y1REV+cPgMWHNpLUnQSr91ttT5ZARSTgCp/WNcTKVdDNToMzT6bUJwbj6&#10;UCsHfd3YfhQ9oGk/f/4+lTgxh+5MA9S6dSmvmiSPKB5fvy43Xn5VMwyQ4rcRkqCs5yXAowpk4RA1&#10;IIlASjDBjgqGOpnyjkxwXiN7c86JFk5AhO6aWXJyBo3/H35aI1OnBt2JbwWu9Yj2JsMK+pFIn8Dc&#10;YpZo6OCmhkUVee/9aVq+coW3364qrVuWtB/FPMTI8hQnU6+P58n+A66nvV/rVFHrpMgdf/rpPNUP&#10;gl767jvV7D/hOWA8ma3AqDpKTTPVzVYwmFkhrZI0wc/QB0ADyBGnTl0LdUFOZIFmNsNMvQ2nu3jJ&#10;QS29od1Es/HzT+tI/XqFw9ys92Y8efRIbnXvKQ937dHjhNWqSJJXOuj3MRWUQ5hf4LOCsUbp6tjx&#10;qypxsmDhft07T8QfWX0nVJs3bAyaQYPuH9YMkRZLuQo6NpIwXEcEfVZo1aqk7smPatArZeCSPgyl&#10;Kqb8udafqZpXl6vduGEtAgl1mnJ5WPb6exNipNMYOmyFrFgZVBrcEcgov/lGJRWy++DDmXL7zn2V&#10;cCYaiax6InV7psydm+JcoKTmKNa687eZCmebmHNtlEYgtd+oAs5v1uw96iy4KHgd1M1ZTPXpJ3WU&#10;6eILTT1n3Pn+J7k/e679SCRp9w8kXo7IjcSjEjRvqckTlXM+cp6dPXdDV6tu2HhcMmVMYbmcKyKg&#10;GX/VCDYco2/mL1jg5Q4wsGTzzlsmAWSRj3vVkXhuXFvIuaATxu+CQegJW4BoY8mSWYyA6oAcPXpF&#10;Ll2+JbVqFtDqALbAcXjVBLWdtWuPqcOMjkAwoohx5SkYCsOGL7cfBYdKYvRvqFLYb709RZvJpI4M&#10;5HhC3jw0/PLbOhlrQb8LS1kMKuVbXafYj2xoUL+wDiBGNqBEkjH9+demAG0kGowsXGLLmTfz/yOK&#10;+4uXyM2PPrYfGRdH8mSSetF8iZMg5k5dhwZ6B+PGbdVs0mQsEZy8+spTUjocK4RDAsoL3363UooV&#10;zyzDhjRx+1xynPh2BEHMLyNaSZo0rueNIJfMmbdXNv93MggtmR4IdqFOnQLqQCPKtlq9+oh89gWE&#10;nCcqAURwhXYXgqnOz9sEg8awLGMaUSRGZRo0Xvt+uchlmkppZ/DXjeWJ8Xg348NCy4iUG9oqJZWo&#10;QJnSWWXHjjNyxkmMjjIZU6TuyBtQg4bp5YiiRTLpbo/IBNIen3w2T+bM3aPMFaJSGFC9etTWC4xy&#10;ga/i8aVLcvOdD+TJ3cCSQoISJSRR87AttoppIJBidoeZDq4rVgiwk4TFQ3v3ntco31NDoGzdK2Nk&#10;HTSD3SVL0N+D4upc6sHoD7arz1qBUtEXX8yX0X9uUin9W06Nc64xgiL2jy9ceEBy5U6jCsnhBUSV&#10;VMb7tH79MRXbJFvjeqXst3rNEftPBQWvCT04yCORVQGJDMQYp3Hu/A35oNusYKwJE6SJMBj4yv5e&#10;WBd8z4pWSjtRBT58UlPq/87PFeXQatXyhHoRrl51JJh2VqNGRVU+OzJw7PgV6d9/sV5g9Cx43159&#10;pYJ88nEdKVE8S8B+CV/Grc/7yMO9QRlwcTOkN5xGU/uRb4N+GvV5pqjZXnfo0CUlPMycuVuH2pBt&#10;98ScB9mBuxk/JdKeH8+WIxbL0xjKpapgBeZAvui9QCVY3AGvb+GiAxLPCIqgiIcXMLdYpEbQCIOK&#10;TK3K07m1n7rduM8KUKLv3XukpISYghjhNDh5PuoxO8jgmCNILckwUKBE7x6KIcwMNm9Fh0wFFyCZ&#10;AU1Gx6yI17Fx00mpW7egywuQyKpvv4VBHA6v5cNu1d1qpocFSH2wTH/QoKU6Pc77CJumb+96GhGy&#10;Ozk24P78hXJn5B/2Iwc8eiSJ279oP4gdIAOg+VyrVgE5Z0TiBBS7dp9T6i7GvmCB9FEWFQ//bqWs&#10;XBk8Sn++dSlp2yY4m43sgfIXw7uuqhEhAWYZvTtILcy+hAf0WI4euyyHD1/WvgVDlc88k88ui2+t&#10;Rs1gZq7cqSVP7nT2e7wbMcJpfPfDKtXacQW266G7Q0qNRAigOVYpgoJlGHDq+0uWHFB9m9u3H0jm&#10;zCndirzpA7AdDqqjI6AKI3xWs2a+YDVdIjtmNZwjJAx51aqelVnGCHz86VyVJoflBVHgqy8b6PQ2&#10;Tiq24MnNW3LzvW7y5E5wva4nt+9IotbPSZwkkafR5a2gzl67dgGli7NXn1IOygVch/nyp9fzOzKB&#10;kOcffwTflIdqbM+etYM1vnESTJJzXrsC5TGMOBRjMh5mLZw3Be4yDHjSJAnDvTcEZ0OD+7//Tio7&#10;DSVndmtUM/4u801sBLTCxo0n5ZlqeVVJ19vh9Y1wWAlE3q5AffS9d6vpsiUkwonm3dlFERpoZv8x&#10;ZmOwJhb00re7VnVblNDV4B8Z0BuvVdReAYyORUZ6zIIXZ/kETvTvv2vukdIA4EQeOnRZAF+fwSSG&#10;EImuYiNuf/+TTnW7QtJu70vidm3sR7ETkCMoU0GdJejBMMJ+eq1ThUgZ5IQI8t7704Nde0yDMwjI&#10;zhlnsBgJPTkr4PhQzGUroiMePHgskyZtU904XqMJgsJvhzeP0MZAFop1eWuyzqZQourXt4HheK/r&#10;/htnnTkTXIs//ficxysKnoZXOw3SOdZAkjJaAZbHsKFN5Np1tuFNlIsXb6m3RqMmvODkYdE+FMSQ&#10;4K5jYiju/fdn6IUQVtBco0/jiTkIXteECdtk9OiN+pwoNcCQadmypA4hxgaQTThmDY8vXpJrTZ+T&#10;J/es+fQgboYMkmrSOGVSxXZg7NhwCVECkG2wKCmiGb0jMLZvdJ6k17IjoMj+8P1zWh5zxuo1R+WT&#10;T9Fus9/hAHpzMP9CqjYxQ8IkNwGnCTZD/vbr84YDCX8pTuXf350md+89lJfbl1d7QQbSo9csZVlZ&#10;oV7dwvJxr8hnSUYEXluegt/8YfdZumvZCiychxWV0IjA2btNzRD2FLIh4aXPkeJ++dUibWKHBvZC&#10;ZMuWMtSeCQaZ0hkntqsIwwpER4MHNZa0aSLuMJBe//iTuZrxUPel6caSJy72mMTaiCgeLF4qcTJl&#10;lDiJbEy6O7+NlIebt+j3rvDk9m15cu6cak45Amn0Bxv/k8eXL0u8LL61L8EVMNxVq+QxgrUsWoen&#10;ZEVwRa+RAM4TlHb6EVaDgMxYWTWLCSjZdXHrVtDAkvO6V8/amhGF1p6A6cTM0QaHUjJlJK7t3BFY&#10;5gT7EMcKqQXqL7+P5Vn0Cq3kUQCqEpkzJ1f9MG+F1zqN779fJWvXBxUCNEH6OOCrhrof+vsfV6sM&#10;N9OZw4ZFLCpHgXPO3OA7t11h585zelKG1uPgYqJnAKU1NMfB72I/ec+etSKc+uMgkGz+ynCE7Aen&#10;XopQI7vA2UUem/Dk/n259fFnkqhRA802UKi9/VmfELMME48OHpIn165J/MqVAhqkcRInlni5csqj&#10;PXvk9qChjM6rqGGceL7fD0LaHnUFWEGUhWFasfgMAxvRqXIIGJBAmM0wwe4X+npWYL5kmXH9O+P9&#10;96rrXJG7gJnIECvsQRP3jYy8Zs38AZ95eJDfcBTs4oBMQH/zmWr51BbsMwI5psit8N/mU/pz3trf&#10;8EqnwQg+6qmuwLQ3TTomLn/5Za1+qH371lPGUngxcdI2jXIcgSNCngDV1rhGmurMfqD/QE/CHTkA&#10;Ihn6IGfO3LBkUfAa4HX3/vxZqVPHvenxkEAUSMqNUCONbv426yfD2+CL6bgz/Ht5sHK1JOnyhsSJ&#10;H18eLFkq9+bMsz8aOh7u2i2PduyUBOXKSpzkgU3geHnySIIqleXOdz/K3VGjJU6aNBK/gHv9rpgM&#10;omXmO4iccRyspSXruGYERTCIwsu847yHsp4lcwo1sjgRFiq5uh6QR796NWggxrBep1crhJphOILr&#10;j9/jqDR9yQi0GMqN6LVI837njjOqULF9+2l9flWr5FYpe8dNjCZwxrt2ndFSlTcyGL3OaTCP8VGP&#10;WS6nKNn49u7/quoH0OvjOfoGUy9EOiS8QHsHBVzHmiiLbH784TllW+TPn14ljWlG/7fZJmJnIn/e&#10;dG5Ll5Nx8Ht0EVHmlBqxFS2WWU8imvnNmxf3iKwAF2+vT+YojZZs5aPuNaTTKxU9Uj6Iibi/cLHc&#10;/uY7iZctawCF9s6vI+XRYdeMPCs8PnlK7k2bIXHTpwuibEvmkrBuHXmwaIkuasLBJKhU0bjf91fX&#10;UiYmoke9luwAuXyk2IsXzxKhrJ9rjnIU17WrxjCB0chRtlUHJpDmHziwkSRJHHbiCCUpnrsJ5lUa&#10;NSwS4cFgnA4zMJB60JGjX1OzZgG1GwsWUDIO3t+AuUlQ6moWJTrhVW6MnvzAgUvlxg3rAT6mK3t+&#10;VFNpcp99Pk/rmXjxjh3K238i7GBatF+/hUF43Zyk1Pydp01feKFMMF2eOOGIQpgKJ+WGKvzeO9W0&#10;xOWJbXak9V/2XyT9vlyoA0tkFaNGPq+Uv9gK5Mtv9e6n38cvX06/gocb/7N/FzbQ47jV50u5PfQb&#10;+z02sKAp2cCvtF/yYPUam0ru8eC1eV8EPcS3Oj+tPTicCJk0zCHYgBEBA4UhSWww9e0M5ktShVOW&#10;g3KuM7iOPAGCwc8/fVYzB0YDoAbD5kJxwVVGNGnyDtm0ybXMenTBq5wG0hmbtwSN5E3grRHKoxZP&#10;74ETk0YTSqvuzE1YAaYG2QpCZib4OyylZ9OWFcgQHME2QG8A70fnLpN1UQ3vB+wuaIPOzzc24eH+&#10;A3Lz3W7avwAJGzfUr2zje3zNup7sLu6OHa8rYB0RL3s2SfRcc/2ev3Gjy9vaKI8tIDP4Y2QbrdnD&#10;RPrxp9Wqx+RKxSGiYNe4M2OKKeywlKUcgYSK8+/z5Gpkps07vWpkoMbz+/6HVSpw2LpVSR2mtAJB&#10;9ICvl4aJQBMV8BqnAfvJ3KpnBUpQqEnSx4Dyp8bdcCKUkcIDUj8YRY4iZoAmMfLRVqBJtmdvYIMu&#10;RYrEWr+NbkAE6Nxlkk7vko2xjAZ6X2yh0lqBrXs33/pfgHNIYGQZ5k6Mxx7KAO6MGi0P1gTdRJeg&#10;Vg37d8bfOXtObg8YbD+KHaB5+1W/BrpoiAxkxYrD8qYRzFj18SIKq3p/eMu7lLmXLA1Ks+f6yeDh&#10;IUaWv+EkYIcid4SESI+Pagbbf26CUtbwb1faj7wDXmFV2I9BWcVKRhhQZnm5fTmdlB4y1KZwixMJ&#10;rwonpaivBixWyXJHNGtaTFqFsByF6AAmhAmihHPnbuiFMW36Tk05UbuENueYvUQWSKdR1f2893z9&#10;e0hQ//ZrayleLHY2u02wz/tGZyPKvxIoO5P41cCdGE+uRizLcMTtYd/av7Mhbpag/a37S5aqA4tt&#10;YOj2eyN4IYhB6YCgxorlFBFAZ3XOKm662GERGqhysEzJEQULZZCE4aTvhwTTSSBL/+OI1Sp0yJS7&#10;qwyJXship5UL0QmvaIT//fdml8N09BeGDGoiyZInkh695qjjgBPOGx9eVsOvRkYza9Zu+5ENnIBo&#10;Vbn6nexYHvtvUE4/kT2UVqh60GmZxWDGY/qMXfLPP5tlpvE31qw9ptIENO6v37iray3DO0fiCCSt&#10;P/l0njbSAD0SeOmRMaEbk/DoyBG5+VoXeXw10GHETZlSkvb4UOLYVXof7tsvD5a6ltcPC54Yfyd+&#10;uTK6ElaPb1yXe/+O1+9NxE2TWjOd2AaEQtmcyZwQ5z9sITJ8gpvwXruOoHcxfvzWIP1IStYVwriJ&#10;cO++CzJg4OJgDek2rctECtsQmwYVl2VrKAnT9Ed6BNVbmGhW2LbtpNSvV8QrpsWjPdPA2/75t+um&#10;ZNe3qkjWrCkNx/KfMjMoCdHbCG8fA7VJq30X7FPu++VCS9YW/+YHI8twBto1IYGeydatp9R5IHPA&#10;RLYndJ0YpmLfxubNJ5Ut0qd3PW1ExuZyFGDm4uaHPXVdqyPi5siuNFsTcVN5dsnQw02B5+/jc8Ev&#10;+rCytHwJKCYPGdxEqasAqY9PP7ORWCIKAqSnnNhF840gytXGPCvgzD7+ZI6WiRyBnUHxN7KAbA/E&#10;GjB06HK5dPmOvPlGZZerE65evadijN6AaLUyjx8/Vqqr4/i+I5hbQOefQZi//rJdmO+/V02zgvCC&#10;SWtWwVqBMtO7708PIipGZvP55/ODaNOEBww99e1TTyK6xIidIl0MhwF1D8bViJ9aSo3q+eyPxm7c&#10;mz5THh0NPhAK48kRcbO5J3+NdEiSt96UVOP/kTRrV0iaNctVUiTpu29L3BQp7D9lnMdnAiViHls5&#10;iEfW53dsAQEeC8h6f1FXaetQ3LnOCKoiCnZtO5Z1aBoPHbY8WEPbCmQYaFxZBX/MeSA4Gpl4pcNT&#10;yqCiajB4yFKtQDD5nsDFbAYVjZA2lkYVotVpTJi4PUhj2RFQ7T78sIb2ORD9w2jXrlVAbxEFWjRf&#10;fFbXMuonmyGKP378qvYvkCjhQ40IiFoG9m8Y4Q1dlPC6fThTLwzoiCN+fE5y505rf9SPB8utI7HH&#10;hiN5dCZwn0G8PLm1ZBQSoM6mHPmrJOn0im3SO2FCvY9/m/jllyTFX6MCMxaHKfAH/wXPYp37HLEV&#10;zCiZO2/QZUK87/CR4LTZsADKPbNbjqB38vXgpXLPRTBKOWvipO3yzrtTLR0GsxH0NyMbppNIlCie&#10;lrepSOBEXnyxrMv+xrBvVgaZWo8ORFtPg+UjX/Seb8mNBuyPoKGL1Pla4w2lPjpwQEOPUeDQqSpb&#10;Jrtu7kJQzBHmUhYmUpnjcAQzD+/8r6pt/WnDIlK9el79PWw4y5otpS5YIpu4e+ehvja+53mjVhsR&#10;/PX3fzL82xV6wjNwiIxKVG0jjCm49/dYeXzJmuL65Ow5HcAz8ejkKXm0J1AyJk6yZJKguGEo7t1T&#10;im6iekZU3KqF/dHgUIeRIIE8WLtOEj5rRIdlSqtUye2vBkrcRIklfrGi8gS6LTs5Xu2okiN+2Poc&#10;1Y3zF30psnjUnbl2IrI1DwbjosX7g5S8uG4XG0EWk95InZN5nDt304jWDYfy9VLtJ1gN1bHn/+uB&#10;jSVxOIYDwwMcaKJECWTTphO68a92rfxSuVJutUuXLWTU6Qldv3FPlXOjC9GmcovIGJvsrEBZqv9X&#10;DXRF6v/enaZ8ZZYsRcZ0JGWeHr1my4kT1gueHNGl89PSto21Bo4Vrly5rScyu4DDC5wEtUzYWYCG&#10;d+c3KnukkehruNntI7m/bIX9KDhohid+vpV+T5/h+vPt9NxKUOVpST6gnzoO+iJIjmhpqmsX/VlX&#10;eHTipFxr3kpSjv5d4pcoLvfmzJVH+w7YpEoSJ7bRfnt+Iin//StIT8UPWxnp08/nqWwHvTi2RLq7&#10;bsAEZS4cQy8jWj+w/4K8321GhHollJC/Gdo0QuXv8IBr/P1u09Vp0OuA+MMa2LfenqJUYGfgCId/&#10;01RKl4oeun+0ZBpLDG8Pu8gKRM+DDAcRP0Fcw7HM1lSsYYMiLgXLQgMMp5DWq+qymVoFlOGE9r0r&#10;wK9mYC4sgOlAaSq8IFMZZKTZs2bv0ROF6XGoxnzvhwWM9+X+4iX6bfzChSTJO2+rk9D5jIcP5P7M&#10;2ZKoeTOV94ibJo1Ko5NtpPztJ4mb2lauwrgnqPq00nLj5Qt58RWOBemQpP97S48fnz0vidu0DnAQ&#10;cdOmkfilS0m8DN6rWBpdoGLAdXf69HWd7EZvjiykYAH33ivq+336LJCDhy7J+XM3pFmz4tqv5Pe4&#10;kiAKCUh60LBPny7qJfC5nvn7bBwleE2fPrnOirHvg9WxVti397w0bFg03ISgiCDKMw1KP+07jJPL&#10;l62bYB92q6HNb9aQ/jtui1LoRv/RVsUDwwqbzv5c1XR6vVNFFQ10BU60rwctcUn9Zfl7j49qRdlW&#10;O2ZX+n25SOuznBi9etSSZ58N1Dvywxo3Xuus09ipJk8Ipv10b8Ys3amBYQdPbt2S66+8LinHjFT9&#10;KEc8efBA4iQImd7IzyC3nrB+3WC7OmIiuDbPnL2hy4Io5TD4ymqC27ceyK3b9/XxWzfvB5BCMHZk&#10;vNxQakhp3FIYQRhfuW4R8sxhRO+m9LgViLKHfbNc6/mAwKhFixL6vSsgw8G1yr81wb9RTbrjV5UF&#10;6VxWdgWynLZty8grHcu7RVIhkINpCUMLW5AxUwplMHoCiKYyRQ8r7I9RbbR01em1iYYjsR6MfO21&#10;StL+xbL2o6hDlDuNH35cpU0oK8CJ/v7bFhp5vNl5kn5AA/o31HJVWMGwW4eO/+oHDIhiaDrBEQ8J&#10;bCdzVrs1QTTAtGtkSxazJInF+KyH5ET+4vNndbmUH6Hj8YWLcvfPv3TjnhUe7t2nWYgJfv7xpUtB&#10;7nMX7jgWbwRGH6o78xMoMfD9YePmCTaTKyBeWKRoJlWiRhmaHp+jsf3hx9VqNAHUUzJ7V+jRc5as&#10;cyptY2hH/va80vNhYzIrNX7C1oDr3xlcVzWq55WXXy6vfYyQwO8jeGMGa9vWU8Fkh5izqGNkTY0b&#10;Fw0xMA0NOEGa8zt2ntXm/pd96ytl/4MPZ1iywcjW/hz9gm40jEpEqdM4bDiD196YqM7AGXyIv//a&#10;WnnKb3WdLHuM9IsaJyyn8ACP7SiYRrT+y8+tpIDxAYeGefP2yuChyzXad0Z2I2r6WsUMI7Y3wBVo&#10;dPX6ZK7OYEBP7NevvkpF++E+YqoxjyxQ4qXMsWvPOVWiZaCM88wKyHBkyphcI2iMUQYjY6BkDP2U&#10;rxhFU77jiWHkCPa5nm9cv6csQyJw+hVkLCdPXNX1wmhEOQNjSynq++9aBGTvjgFbB8OYs3XPCjz3&#10;7j1m6d5+QAkYscQihYOSTXhe7LGgN4ocB8afgC9fvnRKXgkt+OPfs19n9JiNwTYJWgFJo/+9XVWb&#10;2eEFciudXp9oPNeHuoG0WtU8MvDrJZpdWQFSQd8+4d9UGh5EqdN47/0ZsmWrtSAhi4def62iTJu2&#10;U4Z/t1JP0D/HvBAueeX9By6oeJ+jc6Ingq6Uu8Bof/bFfEuVS/ogX33ZQGuongQlso8/nSMbN57Q&#10;KIwsK7xSKX7EXmBUd+w4qzL+rBc9cPCiNvwdgfGH3pknTzpdZsZ+ahiFSZN63tnevHVfsxkc1m7D&#10;cdH8xpHAmvplRKsgpA5UF375da1+zzwVLEUrcF1+0G2G9iFpHLsSGA0v6IVSAtu1y3okICRgy3ju&#10;jq8rLBj5x3qdS6O3MeaPNoYDeSwvdxxnOH9r6v+wIU2kXLmwTcFHBFHmNGh+9+kz334UFJmMqObP&#10;0W2NE+G+tO/wr6pismEuPFxpHAVzFo66Uvz+MX+0DfMIPql7T6RLzgadMAZER7161A4z48MVKBn0&#10;7r1AG3mmdEpsXZjkDjA6AwYu0aj5ifFfTEHcuHGlYsWcxvn9jGaSngK7JWATQdVkFbHzwCwlmOIl&#10;MgeUh3LnSivRxadgoJflYJSgKEU5A2kQcwkbkbsrPTjOAbIadul7Egz5Dvh6sWGHws/EQs0Wvbzw&#10;gPL0q50mqPJDq1YlpWuXKip7NGy49dBiHsPps8/cE/JE7iBKnAYDei93HGuc2Nb1xb696+nsAfu5&#10;aUQXK5pZfvi+Rbg89eQp21U63RH9v2oYbl4zwz8ffzpXh/6sEFI05C6oZfYfuFhlzXFGbNhjaMkP&#10;1xg8ZJnMmh1UPywmgaw3vIxAEwRGK1ce0d6X824JGtHljHOI86h8ueyqeeYtaNP2L80QhhoRcnkX&#10;EfIfozdqWQh89GFNadSoiH4f2aAhT2PescnuCAwztgSZc8pbEAYI9MiiHAFJABZoWHWwTGz674R8&#10;2H2mBhm//txKs0B2lKCOYYV33qkmLUMhEHgKUUK5nTBhqyw3vLcV4CW/8Xol1Xf68ac16igw8uGh&#10;vsH0oKTkGGXRQKY+Gl4Q9T9bp6Cmq1byzpu3nNLmGwJk4cWwb1bI3Ll7ta/Tr089r9zW5W2YMXOX&#10;yx3LMQHsYXkqHAaF4GXylB0yZNhyZRdy3SB7Q8+Ocinqsu/+r5qWeqmH58+XLlJKTuEFlNK/x27W&#10;4Oi9d54J6I84g4E9ymw7d53V4d6cOdKo4YxMaIZhBG9WDoP3l4ynT++6OtSLIgMlPcgx7EtH0mfD&#10;huPiODBIH6lJ42IuX2NIYLYLe0MfGH2s+vUKS17js5w7d4/9J4Ji796z0qhhMY8NP4eESHcapJBf&#10;9FkQLF0G0N36f9lAewQM+hDVs96RDyE8GDhoSRCqnemAIirfwYeOvhOT48xzOIJI6Y3XqV+Gjy9N&#10;/RZZZp7r5589a1zofpaUO4DiuWzpId1/HtNAP+FdIzJMk8Y9ii5S+5A6WAuA4B+NXWr6BDQERchO&#10;fPhBdWnWrJiUKJ450tl9EcHSpQeV+ZQsWSKdCD9w4KLOaiRLmjDYdcpSJ+r4KL+ycoAeCBTeyADl&#10;ve4fzbSc8cA5MCXeoH5hZWlZAQYVjoOswwTldj6LYuFcVUApkRktylSU4CDEsIqBZVHOQHCRS4H3&#10;LLIR6eWpb4woetoM2zSzM1hziiQHsuNIZHDS/P1nu3Cd9MxkoFbpDGq53bpVVzl1T4DJbMpf9E74&#10;3T/++Fy4ZkgAtEBSYcAcRn3jpPTDfTDND+nBVSnBG2FmBKEtC4IqSql20aL9QUpPECSefjq3VH8m&#10;n/ZGTOZRTAHB4apVR+xHgWBwloqAc0maz5aGNOwhXvu337aQgh5ueoPefearxIgzqDKwltndfmj3&#10;HjONjCNwyRcsy7/GvBDsdbmLv//5T34fuV6b4vR9mXh/6WVb39cZlM7o3TqvpPY0ItVpnDA8ZIeO&#10;44KwmEzAjvrn73Z6Eb340j9KCwxv85s3ssMr49QLu0KTxkXlzTcrh9vAO2Ld+mO6TQvWQnglQhAo&#10;o1fCe0N5DsaFH+ED8wVMBnszKK2wkCgkUI5ZtvywUr5pZpuXJsaAfQsYsJjoKEw8MhxAs+ajNAI3&#10;HQSLj+bN36tyGT/90NKIyjPZfzoQkER69ZqtelXsIB/xY0vJlMlzUh8EHy+2/ydYk7nlcyXl7a5V&#10;wmTwKXF93ntekN9FIMygY3hA5tPx1fHGczRs6ctPGc61vPz51ybt91hZbs4RVkdEJiLVafTtN18W&#10;L7GW8kXHqc3zpWTEL2uVLUEK+PtvrdWJhBU/jVijgzyhAfouDSNPSIkzw+HOBKkVGKp6571p6uwo&#10;xXX/sIb9ET/CA/pK738w3X7knWC2x9Uu6F27z2pPi+ExM4KkkVqmdFapXbuAcvEJsmI6oNt2fXuK&#10;zlVMm/KKYYwD70uSJJF8/10zLVnHsRvpzJlSBNToUZxm8I3gAFvBfIenpMuJ5p1XTaPIS7k4rBkC&#10;Wwpf7vhvEIPe54t6UqNG+G2O6YgQNvxrTFt9/8g2Ll4MTizivGHejXJZZCF8hXg3gODWkqXWzW9q&#10;f5SmqGlOmbJD7+vSuXK4HAYcdHoCjnAViV26fFuVdSljuZoUdRfhdRhkQ8it4zCoP77//jP2R/wI&#10;L1BDDu+u+KgAZVfnXfL0+gh0yJChiMPawWGQubLLYcK49jJsaFNp1LCITzgMwMwIxtS2uc92HzNJ&#10;3Hf79j3p9NoEfT9e7vCvvGJE147rn+kDDejfSFlhyKlTTrLqk4YH9IgcQd/i3XerhdlhgLt3g6+s&#10;RpU2IoBZSkmTTHTkHxvVkXZ69SlLyjQ5wO+jgu6t9zQizWmMHLVeX4AVOr1SwUi546q+FB88LJLw&#10;MIaodw4duixI+YsSwPh/28vzrUu5/NDpfyAxgrOJyno4jqKX4TAop+TLm0437sX2bXueAEECS368&#10;FZQfeY6UWZil+OzzedKy1RjNkJkFwgjUq1tId02M/budUrgzZIh64bzIxibDaQAYkyaQBAc4BZUJ&#10;t8+uFCmSMZizRH124IBGkixpAtlo/DtPbbI7dTooC++Zanl0lWx4YL5GR3hCZr1LlyrqJObP36eB&#10;MmwqBjOtsHbtcdmx01ro0BOIFItlo8lZy55jLEm52ZqFnguGPSyT2o6gKY3ciCNgpdBkZE3sTz+2&#10;dJmmoR/z/Q+rpOv/pgTjuEcWBg1Zqn+LMpme/MaF4odnUL9eIZWN9zZA0yxXNpuWP55v85cGDStW&#10;HlYHwpAdTdapkztKr561pHQpz5A1vBFE4OYsA/MjAAaYef3+MaqtTJvSUXs2AKaQVdCHDNDnn9WV&#10;ePHiaHbmiVmde07ZQd686cOVZdCXnTR5W5DSFMjjgUVpSKQgmkog/tvvtkzi1Vessw0wciQ9j8gJ&#10;iCPFaYwebRvKsUKnThX1hf5uryHWNSIsapRhBVowznXIqlXz6M0EbzR6U0yduuIvcyK/8cZE/V1M&#10;YkYWoEwuWXJQy1pkGFGt2R8bwJ50GpfhLR16EjwHzm249u1eGiv/jN2sGSZlNJzbaMNI/vTDc0rQ&#10;8KY5isgCa4qpKlCa5gb+23xKG+Bsn0TjiooB0iegwlOuKw+VKuUK0KUi23AOHMOKZE69kfAaW/oZ&#10;zlPkWTKn1JkcT4Ap8wQJ4mtJDymWqlXy6LyIFZBr4j2PDHjcaTDHQOpoBWrP6MRv2XpaJx5hhcAG&#10;CA+oBzvSzqDEMdTkDMo/yBX8MbJNkLTYEUR9NMOoo6I55WmgVMkGQtD1rad1IMiPyEHrVqVk1Mjn&#10;o3WiHtma5EYWuWDBvoBrgfIrAnSTJrSXLm9WVr2n2AT6GYAsw4yOMX6AqWnuQ92VaxrHWiCUvRov&#10;vVhOqlXLo+yiz7+YJ1euhn8lM5IqjoCoEp6yNdf1sCFNJXXqwNIWMiBkRZ4AzrZJYxst/3ct/4u8&#10;/loll9nGmDH/RUq24XGnMdqFrDigwQfM9IpBPjxxeECdmN9nNr35PqToHe4yH2ivnrVdzoFAvWP7&#10;F9o4aNp4Akyp9+67UKMoVsVCAPAjcsH8DBvYvhveXCUfwlNqCCtgrVCT5ytkBxRfKUO2b19Oxo19&#10;SQYNbKQT2uEhe/gCzGDMMXDbuMlWwjYH0pioxsZx7I6hRfstZ87USmrp9+VCzVrCA56To+FlQO+C&#10;G6q2VqDkyHoHFIIpjXt61/hLL5U3AuSE2rxnUh6GnTPJwsTmLSeNn/N8b8OjE+HQ53791bpzT/ef&#10;lJIVr8gfkBn07VPP7aEZZ3Dxof8CNQ6D/ErHp9wyDnyQTHbCpGJE3wo0mhBUg6lBDya8IIPp2XO2&#10;pq383S/71feK0klsARcu/bMmRnDC9/fvPZIrl+8EIU5EBHyWZBXoJd6//zCAOYMRojFPv4LI2lPU&#10;0JgKZE7ItHGo7733jDaGWZZEyY7GN/ehugD9HlWIdu3KulXSIWDEYC5YuE9/H9mB2S8JC5ABQl0b&#10;NVmAFAhT+LVqFgiXk0+VKonS+qtVyytpjEDCk2DA8c6d+9roPmG8ZnZ4ZDHO7flGVmsFHCokC0/C&#10;o2HPv/9ar3AF5qpUU4SsRfPiHqFJMjTDUGBYPlwiwk8/rqN7x11lOlAiEVCEIx1ejBmzSUkBDBSi&#10;KZU4cfTVrs/dvSal5ve0H8UuEPGT4cFOmj2rk0eGnyitkvpDG795655mr/Qq/vmrnQwd3ERnK2Jr&#10;VuEM+hRkEDSxTVaSSbUtWSqLJEoUT3uUGGoCP1cihlZgaLL7hzX1e5wQMzthBSytVq1K2Y9s4Pcg&#10;GOhMksEuOCpouwJL39i9ExlA6DJp0kSqhrBm7TENnl2tUIDNhRK0J+Gxs5poeuWqo/ajoKDWV7Zs&#10;Np3opGmF8YyowqcnQJ2ZtYpc7FYXONvFqlQJnzouQnL0SQAyJuGdHPcUGq4YJMdvX5Kr92/b74md&#10;wNizmzqiygAsECJj4WJlCGzShA7aq4hsCYeYiIB+hkMZaMNGp9KU3YlwzaVMGbbPplbN/EoowIkP&#10;GLA4XKVlFBkodTmCRvKrncZLu5f+kbffmarKFc2fGy1ff700Sqn6zmDup+VzxfW9ZDqc940Je8cS&#10;myP+HRf64HNY4DGnwfIUV02Xl+3S4Y5ZBtG+N4DyGKybn39qGWSpPREPInDhiRahEn7Vf5GeWOhJ&#10;UUKLTuy7cUbO3bsmj588lsXnrXXAYhP4bCMq6kcjG02h4cOaqtFi7sgPazj3M+4/eBTA7HmqvI0l&#10;RT8DuKLahgYo9trfuHBTvhm+IsxGHXZl7y/q6QyIM+h1oljLFkJsHMOFCBxGJ1q1LCVJkySUfUbW&#10;Q28DurarpXArVh5SdWFPwSNnOs3ehYsO2I+CgpSU4b3Nm08pvZUso60X8ulR0BwxoqXKm/Acn3uu&#10;hN4XHrB5kJOK7IJl99GNgXtmyOk7V+T6gzuy6uJ++72xG6jkRgT8+/DqCcUmYKww5PQfShS3GTUM&#10;MP0fSjg4XzSp3KHahgSCP0rOZJJLlh7UIbiwgv7lV181dGt+avVq66pKVIGgp0ULW7ZBRYN4/YW2&#10;ZSyzDRzo+ImeyzY84jSmTttpuU8bvGBfEE8mAho3KuI1WYYzoOfi0EaPaqNT6+HB4iUHdJkSGcpn&#10;n9RxKaUcVXjw+JFMOLEuIAucecpWMovtcJ42Disi6nRiC0zpkOKGw6B3AShFAUpTGDmCyZs3bH2h&#10;wk57vsMCSluvdrT1Tr/7YZVmCGEFjXXmZ0JT0l2z9ki0lqgA9HL0qHj/mNtgfiVvHuvnvWDBfiUk&#10;eAIRdhroocycZV3yINKGRQDvmbkMjDLyHt4O+NDhMfYwP74ZbpM2YP4E+l10Y++N0xIvTuDHTMZx&#10;/3HkDTHGFEQ804hYeSu2YJM9g2B7oIlNptOwL6GCUYn5dZdqGxLaGtE22lbMe7DdMTyGnWHDn0e0&#10;ki8+rytPV84tqVPZglzKZsgUQeOuVatAuMpongTBd8MGNmYUjFScc9u2pSyzDXS8Zs7cZT+KGCLs&#10;NKB6Xb8eXNsdmPpPZpYB/VEpij4KZElu3LirEY+3SJ1/sXOS3HgQGGHEjxtPdl8PO8PE1xDhTCOC&#10;/z42gLITg63AHLa8dOm29gSwCyY9dqO9Ke6JjZX83o8+qqlT9luMvz17jvWmu9BApYBe1YD+DWX6&#10;tFdk8aLOsnhhZ5k44WVd7Ebj3RvwfOvSSv1ev+G4jSZsOLOMGa1t7NTpu5QaHlFEyGlQ8pgyNajC&#10;rAkuKvSAoCSitQPatvW+XoangAgitVSyKaTOvYFuSUax4GzQzwcHMue0Z9kUMRHJPdDT8CNk0KRF&#10;0pyszCSZMCFPREwZivfw8pU7Sh1lhsNkUkUU0Og7vVJRv//ll7VK540ouK6jO7OwAlWRmjVs2z7H&#10;T9wmcY338Tl7r8MZly/fkmUWi6bCighZto2bTsrRo9ZdeYZOGOKZPHWHpoiwIsKjMRUTwIUxfPgK&#10;/R76Ls1/b8C6SwclZYLgszA/HFxg/y72IkUExSIj6nRiAwKk0MsGSqE7Um0xbBvtU+CQTjzZ64TI&#10;wkKnGzfvybffr4z2/kNkgmyD93Lp0kPqGJDTT5zY+vyeYthjVyxXdxEhpzF9unUvgygbWi3iXXPm&#10;7NX7aNr4Kn79bZ0yRFjt2CGcWlqRgf+uHNGhPmdcvHddHj3xzFR0TIU/04h8mDLh5e1lKGyVSb81&#10;qbbrA0pTOTwayfO7PuxWQ9lUDOiutFgx6yvA4bLOGjISJSj2r9evV9Ay22BOLqLDfuF2Goynww+2&#10;Aho76ECxjYyGFI0ls+nla2Dim13foHu36gH7ALwB/xxbpbMZzkgSL5FMOrHBfhQ7EdGeRkq/0wgR&#10;jlLoZj9j3/4LKh/Oe1+4SEaN/s3Bv4pPWW81jAiobEBDBajhUhHwVbCaFicxa+Zu7VvYNO6snfDM&#10;WRFriIfbadBgcqXh09zIMogqKE2Blkaq6IvgpP/hh1Wa7pESuhrljy7svxF0I5mJ6w9uy6qLYeex&#10;+xIikilQf/fmXSjMCDFHgGoszejoQIAUeuaUqu0EaHhjFyhXxY8XR6NeprfpebB0KTLAQivmaZCl&#10;/3usa5mjmA6UK7JkTqVCmYsWH9TXXK6ctT1iBff16+HfJhgup4GzYAGKFVAYZTqRjVynT1/Thnjd&#10;ZwvaH/UtIH3NiY8Bef01W+PNW0D56e4j15HV2kuxe8gvIpkGn7c3NkVxFj16zpa27f6WTz6bK/+z&#10;S18gaRPVsJIOCZRCD5wCx4k8VT67ChZGBhgq7NrlaX0OEyduC9fsRkwALYHmzYvp65wxc5cGsk0b&#10;246dwZjEwoXhDxrD9UnBq8ZzW6GpXQp4up0TXK9+IZ2w9jWw+e9X+xKol9uX97od1bce3pPk8V3P&#10;EjCv4Yh5Z7bZv4sdSBEB5VlvpNvu2nVOXn9zklIvYfowI4RQI46k+0ez5NChqNlOacJZOoTSECrY&#10;IEBvyi4d4gmqbUioXDm3lsfJfFDb9dWmOCtgEyaMr6w1SoFkH+nSWa+LmDVnrzqW8CBcTmPuPGvu&#10;s+46rldItejXrrX1O9iZ4Yv45x/bJjYE6mJi+e2hQ6+j8NwPZdLJ2NXjiEgj3Nua4IePXJbuPWbp&#10;jFDx4pnl77/b6VTz2H9eVIPMYNfXg5fafzryweQx6rCU8cqUsZVIUI1l3wWVCPqd9DYwbMBTVNuQ&#10;0LULGx3jKv2fJXC+CCbqq1e30W9nztxtZMNxpXGjwpbZxuHDF2X/gYv2o7AhzE4DaeA1a20RgjNq&#10;1sinG8tmz7b1OxjJ5yTxNTB7MsGu5ULqC0PDW0CDG9ZUCiPLuPrAtaJthkQpVWIk3oQXZd/108b3&#10;sWtKPCLlqcik22JI+325SF7pNF5e7TRBPv18noyfsE2OuxCco+H8mfEzEE7oqbFoLLN9gJYg7pOP&#10;a2s5DVUGU74jsuFKCh0Q8WPEOCbi52fY6R/ZgIzDXhXw40+rw72wydthK0nFkcVLDhrZ3T1pUL+I&#10;cWxt5uctsDFbw4owO42Fiw+41JliuREnCwuMgK9mGewTZ80kqXeVKoE7yb0B6Ey1X/eTfl80pevG&#10;fP3MJSXnzP/JY3uKet9wILEJlHBYaBMeRFamQe+h69tTVb/siJE9MDm9atURGfHzGnm5w7/Suctk&#10;mb9gfxACCucidXqUFvr2rhewydIERrtBA9uKUDTRogKW/QxzS58pHeJQmoqq/hC6VMiKMzntamlR&#10;TAdrKGCN0bdYsuSQcV4kl3Jlre3AooX7NAsNK8LsNObPt/ZO6EyxDIQVg6y7hBFRtap3GVRPgIuZ&#10;yW+AIq63oUTqHKo3lW1mV6lrOIZ45lSVA1IlTCrrLx+U8/cDm4JMksY2hDfbiKyexpg/N2lAVq1q&#10;Xhk6pIne3u5aRSpVzKVOjuU/AwYulpde/lcWLtovx45dDZiV6vlRTZd7KGo8k0+/mtF+ZMO5n3Hy&#10;5DXtreDQmCcgToEoAxj6jSrgMF560Sbvwx4KAj9fRIMGhdRZzzVsNX0L1jNYXd7IP5lthLAgTE7j&#10;6LHLcsBFHaxBfZtwFrMZoE6dAsGiHl/AqNEb9INAiNFbJr8dUSRFNkkQJ56cuXNVfjm0WNInDK5D&#10;8+jxY6XjOjYE4xv/JrYhvBlDWJcEuYujR23kBAZE0WXi1qplSRk4oKFMntRB9+LT3KY8+lX/xdKl&#10;62RdKYyTMXsHVoDOyvwQdMzTp6/b740cWEmhMwWOoyAKRiWCEhzPhbJZVIt6Nm9WXNc448Tm2Csi&#10;voZn6xSU+PHjy54954zA4orOzSVPbk2KWbwk7NlnmJzG4kW2CNsZ1NDYQ3vz1n1ZudI2ednQ8G6+&#10;BnaHM11KOs1Ocm9EoZRZJJmdNXX74T2dCE+dMJkeAwQL7zy6LxfuBjUeaRMF/kxsgbdlGubsB31D&#10;Z9DkbPdCGW1u4zxQYaaPAeLGi6OLv1wBOmb27LaNgpHtNEKSQjeptuvXH9OfIROJ6n4gfR5TTPTv&#10;v/+Tu+Eoz3g7kGOpXMn2Xs+Zt0/f41q1bNmmM9atPx7mmQ23nQbR9aKl1nVANkbBiEAM6979h5Iv&#10;X/pwLzDyZowaZWMYsS6Uxpo3ImviNOJcImZmI1E8W/0+jvFf2kTBaXgZE9mMyt1HDyTllFdjhXx6&#10;eBvakdUIL2ofcDOpqFbA6OE8qjr00pYvPyQvdxwnrhQaQEZ7c5zy8XIj8GEHzl+G0fxj9Ebdrc2w&#10;7pYtp1T6JyJwlkJ/8OCx7noA5e0sKbNMFpWlKUc0blRUa/0sj5vlYt4spsMsSS1etF8eP36sNovg&#10;3hmU6FausgnKugu3nQaSAKdPWa84rFO7gH5dvNi2ve/ZOrZjXwKp3pq1RzVqY1eGtyKd4RDSJAzq&#10;FFC2xeknjpdQWVLOWUZCw6HkTpZejt66IAXmfCAJ4yaQFRd8M3V3RHhnNSKrEU7JE8ybH3KDkshw&#10;2XJb1s/+eRiK7HLp9fEc+WnEGmUGnTIyChzBoMHLpMtbkwMcEWsKvug9X2U1RhpBEH0Umunsnni/&#10;2wxp2vwPZWwdOXpZfz4sYPrcdBCmdMjOnWfkzp0Hki5dMsmbJ60+9z177fMa4dzSF1FQOnvpxXJq&#10;VHGYPD9fQ8UKOYzsNIlcMs6LrVvPaKmQwN4KEC/CMrPhttNYttzaG9Ggq26c7MgPbzVOGLwZXs3X&#10;QFQGmG5HmNCbUT1DEeNzCZr2kzk8fGLd+EsZP7FkTZJGyi74WE7eviTXHtyWi/eidwdyVCC8GUNk&#10;OY2KFXNJ9mypDMN6V6ZMsUnwWGH5ikMaIZLNNzGi5t9/e15aNLfNCk2YuE3qN/xdJ8FxBHPm7lHV&#10;ApNxRTOYZjTXLBE3Nf6GDYroABxkFhrxMLY6d56sMiRhAUNllMkcpdADtvTZqbYsY3v06IkyfDKk&#10;j76SaMMGhVVWHGfLe+RrYMdGjep5VX0KpwBq18qvn4EzyDCvXr1rPwodbjkNvNCKldb9jKeMFJPG&#10;4JIlB/XnSpZ07dFiKo4fv2JkGcfUIZrsC2/GwJJtJV2C4J/BQxe0WphTr2/8Ta4/tJ04/NzhW7Zo&#10;0JeRPFk4nUYk9TS4oDt2sPXKCFLOnbup3ztj2XLbTgQa4AxxIRniKOtjUuIpExNRs4HOpN2ikfbt&#10;8GbS54u68qGRpbz3bjX5qHsNGfBVAxn7dzv5a8wLWjaizPzDj6v137gLKyl09meACnaqrZnxVKwY&#10;dVRbK2BUX2hTRo3qxEnbNTvzNdSuXVBPKgYamYa3BfPB33MIMatXu1+icstpMBh09qz1CcxAH1hk&#10;92ZmqcqXQPSGQ2Qs39uzDJA+UQoZVvolLUe5AxrnZ+9ek0cOTuXsnchtmHoDwpsxRFamAdhuSSaA&#10;TM2QYcvs9waCSeotW2wlIGijQ79ZroYYR5EnT1pVO82ZwzZQC3OGBjjXqLmy1JzLcQWE7t5//xn9&#10;/siRS+oE3IWzFDoLlpiJINgyy1UBTiSa+hmOQL2CprHjojhfAr1m5nfI/piLyZcvnX6+VlhuJzC5&#10;A7echqtfiLd++uncSl/DsVDvf+YZ2xi7r+DKldu6lB20fT7mbB5sl6uKW1Pe2ZOmkzN3rgRZCQvu&#10;PAq/CmZMQbjZU/Yp58gA2QbrSml40zA2ZffvG5Ei2QST4jQ2AdEj2QTzQv/81U7+GNlG/vd2Ffn9&#10;t9baH8GRDPx6iYz8Y0MAuyqZG7vvN2ywGXbKVTwfd2Alhc7zx+kUKphBhwyh61MOYqiyeLHM+jPR&#10;Cd7jZs2K6/cEhr6oSVWjRl79DGF98lk8Uy2P5We6efMpt1lU7jkNezrsDNJQZEN4QoDhPjOi8RXA&#10;MiFVh08Oz9ybsfDcDmmxepgsO2+r0d5oOSpE0UIykhxJ08q9WCYhYiI8GQMlFXcMb0SQLWtKeeO1&#10;Svr99z+slqHDlsvzbf7SrxhdkD9/evnl51Yy0nAQiITu3XdB/v5nsy49oyfS+4u60r59Of3Zv/76&#10;T7WfAD2NkIBcCUvFQDO7+Kg7cCWFDp6qYOtnEO1iuMqWy+41M1wsi0tsOA+ILmHt4cQEPFONID6O&#10;knj4fMxjZxBgrF3nXrYRqtNgWOfkSWvdm+r2rAIKHzCPfQUwWKbZJ27bxIAsI1OiVMp6enn9CMk1&#10;6x1ZeWGfXG7xm/3RoGB249OiLXTIz4o5kdhO0fVlJA8He4qtaO5G3xFB8xbFtdHNxUyGwewGBtlU&#10;U371lQoawWPoXmj3t/T7cqH8PnK9DBqyVKXR/x23VToZP/Peu88YzzdOgCR4SE6DctYH3WZoVkKJ&#10;LCxOw1k6hFPKvM9kSQX0M6KJNWUFylPMmIHxE7b6XLZRrGhmyZAhuaoMk01wTnEeWQFNQXdYVKE6&#10;DVfcbyIuuOKwpnbtPqsnZjX1Yr6DRYsOaA0ZlgVTld6OkqlzyrX7t+XE7Yty/NZF6bBhhGSa3lnm&#10;Vu8hxVMHVxJFSuSSC5ZU0viJ5NSdK1J72Vf2e3wP4ck0IrOfYQIJ8U6vTdCSrwku9KFDm2i5lGut&#10;ZInMcufuQ/n8i/nBhgFp6v7y61rVqWrerJhKjJhwpT9FtaBL1yl6PefLm0769a0fpka1o9MABw44&#10;TH0XyaSDvwHS6F7kNEDr1qX0ta5Zc1RL7b4GsyRF3wafUK1abj12BpmhSaIICaE6jTVrrRtEnAhM&#10;qcIqAkgyI3HgS5g1x8ZIgZZIvyYmoHfxVgE6UmfvXJUr929JBzKPpOklQdx4egPx48SVKSc36vfO&#10;QFIZVFj4qay/ZM2a8wWEp6cRmU6DQTh2tLz9v6ly9Ohlvb46dHjKiIaTypmz1+ULw0EAghie+9at&#10;p9SJuMLESbYdKc/Y5z/A2nVHdaeECbKKrwYsls97z9cJ87Jlsim7KixSKUihI66IMzPlTKDaaimq&#10;THZhSx9ORaXRc6XRwTpvAs3h8uWza5Q9x8Xah5gMW8Brc4q8xkqVcuuxM8hGtm0PfWFXiJbwxo17&#10;smOHNfWycmXbTl9qZeDpSp7f8RudYB8AjT2a/fXqxpzNg53z1Q4iGwLO370u885ul3iGo8hhOI+U&#10;CZLKZcOZcGwFpsr3Xj8tdx8/UE2qq0b24osID3U2sui27KBh097YsZu1RELJhOb2Kx3Ky+CvG6ls&#10;CDI2IKd93cDjRyGXEkzK7onjNk0rU6Zk3PitMvbfrTJn7l7p0HGcZh8ERfRABg9uEmZnaimF7kS1&#10;ZXEbgM4bnVRbV2jUsKhG32jnPfAx+m3xEln0vCXzI9sjSzXPBWcgKxIaQnQa//13QqMDKzAMRM1/&#10;y2Zbg41jXwI7QUDVKrm9bitfSKC5nTmxTRLEEdBpkQi5+fCuPDH+e/zksWpTWeH83Wuyx3Aal+/d&#10;lEfyWDZd8T06IkiSJIEOp4YFkZFp0G/o+vYUVbGFSNL/ywbSq2etAONdoEB6+cq4z8wAmRuCTVWq&#10;dFZ1Jq5QsKBNUJMACDBw91YXmzLzr7+tlUGDl+rEMBPlP/7wnPZA4oXDoDv3M5iw3r3L1lQub3ca&#10;pjS6N1BtrWBe55TnTAfnK+Acr1DB9jmsW3dczyPTmTsD1dvQ+hohXjGbNtkcgjPg/iIJACMDZhH1&#10;VjjivgJe0wJ77bdx46L6NSZhQ50vJVl8a+OGQ8BxuELahMklX/JMcuCm7aK/+eCuLD5nIwP4IsI6&#10;FZ7Cwwq39My6dZ8p58/fVOP9888tlcbujDKGgyhc2DZlze79jz+eq8agx0c1LUunOMTOb1TW77fb&#10;Sw44mPnzg+rHId438vfnpXCh8GvFkWkAs59Bw5VonZkmFkIdNpwWxpi1zyVLZNWf8TbYKgq2hvjs&#10;2bt9riFeqVIudei2HjUlKtuxMyA9uRoqNRGy09hs3QQ3vZTZJDdLVb6CFcsP6+pMnCHy1DENOIzC&#10;KbMZJ4X1xxtSJAH99vy96zb6ix2rLvrmwhoQ1lKMp8tTw79dqc1XDCy9BHPrnhXMXhV7oJHj+NBw&#10;NqVLZVXqLUO1zFVww/hxHxnKhQu3ZNVqWwl59ZojmnXgUAj8AJIhESnHqBS64fCcpdABdoKnTOTO&#10;6US/w1S+9UY0bsSWOxs1GCfnS6AsGC9ePB22pBRqW7Fr4TUMmLtOXMGl08DjnDlj7XFMtcpNm2wR&#10;RnSpVUYWTC0aJBe8sf7qDuZU+0jSOwkXhoYUCZLotj9nRtW+66E3x2Iqwlpu8mR5CpnypcsO6jnW&#10;t3ddpX+GhGvXbRkiA3zoO+3cdVa3+ZFxfPpJHZUB4fbuO9V0kO6jnrOlzQt/aQAEKL+81qmiTBzf&#10;Xn41nApyP8eOXwmYywgPzNKUoxS6ORke0M+IZlVbd4HjZmUuOl0LFvpWoATVunAhm4oydjtNmiQ6&#10;GGoFPr+QAkuXTuO//6xLU5zgMCwYvSdNJq0raUQ7vgJVhbQrddaNQQ1wZ2RMnFJ3ZGS06G9YgTpn&#10;oyyl5fQdW9PUERfIPHwUYZ3V8KTTYBkRIELPmzedfh8SIKYAmIojfnxOjRysqrfenqLrS2fM3K2O&#10;olmLP3Rug7kIs8yCEOL4cS+pdhrZFcysXj1q6WPTpu0M92CbsxQ66rrYBXY4lCqVTaXWd+20BR2u&#10;6ujeBARJyTaWLD3kcyWq8uWpPtgcPT7BPHbG5i0hz2u4dBqbt1o7DZppXDhmlsEJHN5dy94Ipt85&#10;WZA5MFP4mIq9DYbK1yVfkEwhOA5okkniJ5SiKbJpSevUneCS2Mxs3Hvkm1PjYc40PFieMinqytSz&#10;zzCECPM6Nr4SDbdqWcL4HcmUKjtg4BIZZtehYvIXhlWHl8tLkSK2zXjIZSR0WnhEuahRoyJqIJg2&#10;D6uR5OdNKXSzn7HRPvVdwrALSZLE136H2d+AKuztgJ5KIEwZh9KbL6FcOVtJyuY0nkj5stZO/Nq1&#10;+8brdy2Nb+k0+IVbt9pOBmcEnBz/2VJOM8LwFSy17/+uWSO/fo3p6JjnGVlTp49OeCeMF99+byD4&#10;rFPGTyJb6g6QgXtm2O8NikRxE+i2PxPMfvx1bJX9KGYjzD0ND2YayNIgvcOsxFtdp+jeix9/WiOT&#10;p+zQwbzFSw5q43r8hG0y4pe1KmIIXn9zonR4ZZz2Qy5dDlp7J9AZPqyZ/Dm6rU50I1cOzF0dzkC3&#10;CsYWcyEm+cNdwPYi+6FUViC/rZFuUm2dp8ArRbOqrbvgtSDjDigd+hJY8gUZAurtQcMpokieIEFw&#10;mwC2b7e2/8DSaRw/flWuXrXm5tN4A6ZTiYmNYldgkxdpOtF3Dbt6b0xGm7XfSa6Z78jPBxfJoUbD&#10;5el0BTXrSBIvoW7yS2Of53j45LFsuHzQOLamFkPRNZuwINP0LvK//0bbj2I2wpo5eHJrH2/pwP4N&#10;NdqHAcXeCwbyvv9hlZE5LNYS04Cvl8iIn9fI+PFb5f59W7YHDZ5mNtlwu3Zl5esBjZSiC/f+3Lkb&#10;8tnn83QGY9bsPZoN4JwyZLDeXYF2HJsAwQTDOYUFZj/DlELneTFwCMy+Z0BTPAb1PXGwfDZLl/lW&#10;iYoMqnQpG1kBpWRKiEUK2/oczkBLzFWJytJpbN9h7WU4sSlHsdULUTRO3IIRoOp5G5YvZ8z+iUoK&#10;s3w+puODgg3lsWHwh+6fI8XmfSSHbp6TT4o2l38r/0+Gl3lZ3shXW1IZjuLKg5vy/YEFcteFcOG9&#10;xw/U0Vx/cEdyzHw7QD338v2QqXkxAdGZaQCuoe7dasjkiS/Lx71qS+tWpVRUjoye3iHG9tlnC8oL&#10;bcsE7Knp/mENmTv7Nfnh+xbyxmsVdTcFjKmRvz2vwpo3jMyFGQyECgGifCEBWjmKr0x1Hzpkm+lw&#10;B85S6DTmb91+IGnTJpX8+dIZ2csVZVYlShhftaxiCpBHgg1G9sVr8CUQ9OMQt++w9ZlKGU7EIR4M&#10;wLbtp8LmNLZts2bLFCyQXk/ybfYsg0gnrMNR3gwzHTV3hMR0VEyXX57NVEI//Kv3b8mJ25ek5/Zx&#10;qoSbPUla+bhIM53DIJoad3yty2E/ylc4iDILesnJ27Za54Mnj2TxOZtsd0xGWJ1AyhSRI4sOc4om&#10;bNe3npa+ferJ0MFNZNjQpjJoYCP5xHAmb75RKYD9gtyIFTJnTiE/fNdCB/iIIh/YdYR27ToXwLyy&#10;QtKkCQIqBkSY7sBRCj2gZG1u6TOyDAwRpSnsTunSWSVxYusyiDeCjM3MjMy1ur6CEuq84+jsji1A&#10;tnbmV6/ek2PHrXs6lhZ/1y7rE8dkSZn6JDEpeggNSE7vMi4CSlO+tBNkVIU3gkQMOAaOm68eKrlm&#10;/U/qZi6pdZJUCZPIvUcWu5KNx9rnriYF53wgR24FCujxe9Zesi3eiskIC3uKTBsDG13AKYCTp1w3&#10;aOkboJXm6NwmT9ku7V78R/4YvVF1oqyQLZuNLHHpknuSMdZS6IFOA6yz9zNiUmnKBNkejo8ZF18q&#10;UTG7A3EJGjYVo2LFCfytZ2f27LZm1AVzGgignXYxnwEjAphNkpL2+pgvYN162/g8ctMswfclTHj6&#10;XWVAOeLR48eqKbX20n5JnSCpquNaIYeRkdD4fvDkcRDnA9ZejPlOIyyZRnik1D0Jc+/2rlDosWhL&#10;0SDHyXxtZCqFjAwFMboxf26S1m3+UmVcGu0MFWIQGWQzMwx3y7KO0iEApd0DBy9o0MV9KPDuDKDa&#10;xjynUbFCLnXAOgx3wXcG/agMFStuY9Rt33ZGd4nky289r7F7d2CQ6IhgTmP3HhvbwgpFi2bWEXNm&#10;GWiqFHbRRImJQHMF+Np0O2ido6KkdRIxNIHjoHRlCcMAFEyRRWVE7liUrnxhfiMsPY3IEit0FzSc&#10;AQuXXE0sEz3+/Y+tl/HmG5V1oO6XES2lb+962o9E+hqJbBrt7N2oVednafX8nyrDzgCYu6VZZ6cB&#10;a4qYgkiWUtuWLafk/v1HOqHOytmYBuZYitm3C5qirL4C2gpkUbv32sqLRYtm1GNnsPLCOVAEFk7D&#10;mi8OlS9tmiQBdUwaXTS4fAEPHz0OaOpV9jG1XhN/VnxLNaXCggwJU8iGy4fkqENZyhGwqkwkmdQx&#10;1P3T3ogwOQ0PN8HDChrMUHS5kKdND95PQsfqs8/mqbGu8nTuIA6Akiv9jtGj2qqaLdkHgR8goqbU&#10;PHRIk1Cn0oGVFPrGjbbrh6wCA7TeyNxBxQo5YgTV1gqVKtpsAXsmfKlEVbSIzRnabPkTlwyqo8cu&#10;a4bqjGBOg7WHVihW1GZwTKcCS8NXsMd48xiQIrooYC8B+BpqZiwqb+arrbLooSFpgkSSMG58mVnt&#10;Qy1duQKKuuCldT/qHAhLnWIawpI9eJJuG160aV1Kv06cuC1AKh2g0PDeB9Pl5KlrGt33+Mg27e2M&#10;3LnTqJot2ceCea/LjGmvyry5r6vuFdLm7sBRCj21cc0AtLDAU+WDNsVjssSQ2dDfsvW0DlP6CgoX&#10;IbOIq+rKECSoINEcdwaO0nERmIlgTuPAAevylDlZamYaLGHyFZhZBgySmBoVuYPuhRtL3uQZJYGL&#10;xpeJew8fyN1WY2Tj5cNy0mJC3ETFtPllyL7ZMu30Ji1x9do+3v5IzEGyMPQpojvTACjg6lqC+w/l&#10;3femy3ffr5KBg5ZKx1fHy5Ejl3W15+BBjd1aosS5zs85T4qHBufSFM4LIgkNVko67BlH3gTaKlIi&#10;MRXsYWfwkYAypLJ9TAOBUs4cqfX7PbvP6056AmYrHDgUitNgMOj69eDpCKBB/MjwPAft0U0RH8o0&#10;TGnn8jpm79vYUre/pIiXJGCwzwoM8kGpnXl6s2VNE9BYL5oquwzZO0tuPbD1Ow7cOCPHb7vP8/cG&#10;0BgMaSeFIyKLbhtWfPZJHSlrBDgYsylTd8i8eXt1tw1zHWhSYQQiE85S6JvsWUUZ4znFjx83gGoL&#10;nTM62WYRBU61bDmb09tsf82+giJFbSUp+mN8VoxTWOHgwUvBbEAQp+GY7joDr8vieSIceMwIoPkC&#10;uNj22KMI+OS+Cuixmad3kQqLPpP6WUppqYo5jgyJU6q4IQq3lJtyJcsgDx4/ktLze8mjJ65T8qxJ&#10;UsuIgwvl3N1r9ntELt2/GSPXw7rLivKGTANgiIcNaaLLmtq2Ka09im+/aaZzHZE9lGothR6Uaou0&#10;OGDoMKajdEmbqB+MUZ+i3hr2nNeFnAjAvnPsjIOhlaeQU7YCHG5OVDPLyO9CUjcmgtkMGCWk9SZX&#10;3ReRM2l6qZqhkGy9ekzGHlst3+6fpw3ui/duSPm0+WRylffkPyMLYegPnDWcgauNfSjiJoybQA7f&#10;CpqyM+fxy6HF9qOYA/SG3EF0s6ecQamq85uVtUdBgzwqYJamTCl0pdbat/ShYksQZlLyYyLV1hnm&#10;+2qzE77T18BJ0Mc4cACn8MR+HBzHTlzTQU5HBHEaplNwhvkLTacCrc5XYJ7gpUr6zsyJFbIlSSPj&#10;K79jfOC2cAIBQrIEUs85p7dIs1VDpcri3tIie3nNOK4YWQOyIVZIlzC5HLxxVqfJnbHy4l77dzEH&#10;7mYa3tAIj26YUujl7PRftKYY8iPgYsgPTbp79x7pjEjOnLa6eUxGrlxplFGGM9y3z5pFGBNB4A/7&#10;jazx+vV7dhJE8FQDAoCzlEoQp+FKZ6WAPbMwy1fusixiAszGPpGTryNenLja4DZZT4648/C+nLx9&#10;ST7ZMUGzD7IJq34GZaxX81SXlMZXK8Qx/nv4+LE6pVyz3rHf691wt+zkLeWp6ALlmUApdFOQ0Faa&#10;Cli45DAF7iukErMMx9yCr4AWg9n7wq4jXc86XiscOx60TxngNPCkp88E1qcdkTtPGv165IjtH+fN&#10;F/rCmJgCkxWBbHBswc76g9T4W8GUEnlsGH5nxI8bX+Ibjmfr1ePqWKwAVffBk4fy86HFugHwrpU0&#10;iZfB3VmN2O40HKXQzel09mcAs59hqtpW9IHSlAnmGHB/jCP4Ul8jbz5bKRrWHSCrsoLLTIMGl6s3&#10;JHeutCoTwPAQ0QML8H0BvGY0WBhSzOdDjjA0II/er3hryZrUdtK4A7KUdwrUk0vNfw2x2X3/8UO5&#10;8eCuDIZV9fCePLu8v/0R74W7vQpv62lENcx+RpkyWQ07ICpDwlyISm6XzqZb++D+c2wO/fkClClq&#10;eA23FmXFIGDXaX5DcLIdW5cTjx67GqTqEOA02BVsBdQyqVUetf9itm8ho+wLMNdt0qMxp2NjC94t&#10;WF8GlGij0uihwjiziqfKIS/nrqZS667UcAFO490tY+TifVsmsuPqCa+n4cY09lR0IUAK3ak0pds7&#10;kyZwoNpm1vKHr4DpebP+T+DsK8BpACa/aYbnNjINKwbVsaNBe92BTuOY9YXNEAjZhZmi8It9BTbm&#10;gG819sMCnMBXJZ6XrHbGlEsYloBdHAVTZDZOmDi6W8MVshm/a+KJ9fLAvh722oPb0nnTSP3eW+F2&#10;TyOld8xpRAespNDNUpQ5Bb5+fWA/w5fA0KKpn+WKYRoTkSs3tjyO4RRstj2nOpHgXuPM2VvavjAR&#10;4DROnrSuUbNrGJiZSK7c7pc0vB2BjX3flA5xB13z15XX8tZQGRB2hTuCAb4EceNL6oTJ5ObDu/La&#10;xl/1fgb/rMDPlUqdU+LGCTitFKsu7lNhRG+FOz0NhgCTxKCdEJ6GKYUOK4oGKqwaRAkB1Nr7xmNb&#10;t9mPfcxpADOwRMnXV5Aje2qV+2dp1+UrdySXC7YbpakzZwL9Q8DVffq0tWKpObtw8qRNwz9HDFSs&#10;dIVDB23ZVWzNNEz0Kd5Krj83SpbW+EzqZSkpRVJmkxbZn5I/Krwpd1qNVocCZp7eIt/sn+sy07hu&#10;ZBVzz2wL2Oxn4taju/LToYX2I++DO5lGbKfbOkuHMLeAmB10VCj5LGYjG8mYIbnk8aHA0kT+vOk1&#10;Bj98+JLPNMMZ0ESIFtCLIiDAiVjh5OnAHS6BmcYp655Gtmw2WpbpVHxlAI7GPgvWqVW6Yg3EFjAB&#10;zqDexsuHJH6ceDrZPf3Uf9J27feScVpnyZAopWYdNx7ckYF7Z0jZNLnt/zIQ8ePGU0eTJUnwaIWL&#10;jOlxb4U7mUZs72eYTqN8WVs/w3lL33qzVBWDVW1DQp48hiM0XtYRF2MJMRXZsppO47o6DHOlsDNO&#10;nw5k1qrTgEF044a15lS2rKk0FYUpYR77Atj/C3ypsR8eVF3SR1JN7SSVF30h72wZI7ONbOL83Wvy&#10;2L50iTWvO64eD6DOXrh7XdZdOhCslJUobnypmr6QnL1jTds+dcd2sW25elSHCL0J7rCiYrPTsJJC&#10;D5AOsc9nbNhgO65UwTdXC+S2Z08nTlzxKdotSQBOn0wDEoMreajTDu0LdRqO9Spn8EvPnrupjoPh&#10;j8jWtokqmGwwX2rshweTn35PUiVIKtce3lYn4Qo4ERM3Ht6Te/ZGt4nRFTsbzuSgPHLR70iTIJn2&#10;Ndqt/VHWGj/XcMUg+yPRD3fYU7GZbmtKobNDJ3XqxMogMkkkMKkIKI8fv6J9H1+i2jqCMg72j10l&#10;yND7CszKkZlJUFmyYlCdOXc9wD6o04BKZgXotunSJQ14k7IaUbmv4ORJ25uUwy4RHFvBzMaZpj9J&#10;8ZTIwlvXM4PBOHlwIpSk0LQ63PhbaZmtgstlTYChv303TsuFe0Q0j2XFhT3yk5eUrNzJImJzpuHc&#10;z4B6S7SNMkTatEkCpsCRRffV94mSW0B/14jKfQXseAc2G/8kYA+9My6cc8o0XDkNRPzAeSPTAK7q&#10;XTERgZ7VN8ptEcW2egMlf7JM7s1t2EGD/KXcVSW34TgAjsEVHsljmXd2u1y361Ux+Ndn12TZcc1W&#10;1ohOEEGGNqcTm+m2zqsD2GQHAktTtmNfULUNCWZ/l1KOryBjJmy6bQYFmDbfGecc9qSr0zjnwmmY&#10;TuL8Bd9zGma0YJ4IfojsazhUmmYtJ1mTuFeyQ7Dw98NLZeG5HXr8Wt6aWve2Aj+Luq4js+r83etS&#10;Z9lX9qPoRWgRcmwtTwWRQi9h02DatMnsZ+SUBw8ey5atvku1dUS2LLYAk6jcV/oapk2HcouKL+w3&#10;q1kNmHJIyAB1GhcuWNfobL8gMBPxJadhNvZ9qeTmCfxZsYusqd1HWuaoIGkTJVdhQkdHwNY/7k8W&#10;P7GUSJ1Tm+Yvrx8hO6+fksyJU0vK+NaaVuXS5pEDN4MLvsHc+uvoKv0eOfZ8s99XwcOoRmh9jdha&#10;ngqQQi+WWaXQoZxevHRbkiRJoPft2HFGbt9+IOnSJZN8eX1bigfSDJeCL/U02EwIEYh+xcWLt0K0&#10;8Rfs2YY6jYsXrCWwAzINH3MaNPKYcMQYpk/vO47QU8iVLL1Mevo9OdLoW5nzTA8ZUe5VGVr6Jfmm&#10;THsZ9dSbsrTGp3L9uZEypFQ7yZg4lUqs113WX7cBJowXvESV3HA8rXNUUqfijCv3bwXs4Pjr6Eo5&#10;cuu8pJjyaogLoCIDoWYasdRpBEihB0yB27IMtKYSJIgbqGr7lG9SbR1hK+UE2kNfgVmSYnNruvTJ&#10;XH6OFy85OI1LV6yndWmCg0uXbT+c3ogmfAFmuS1NmiSadvthDbKMKukLarnqwr3r8u/xNfLu5j+l&#10;9IJekmjSy9Jo5WAj47AZ07N3rxrHgywzjcdPHkn5NHlcTpJvu3ZMexw4DyKeu4/uS34j4zhwI+qk&#10;qEOb1YiN5SlKMGGRQvd1BATRdvvhK8iQ3rTzdySe4TBSGdmHFa5etfkJdRpXrwY2ORzBtCe4Yvwy&#10;kCat9S+Labhg9mhcNH38CETcCS9K+/U/ycA9M2TDpUM6t4Fhf/j4kd6O3Azc3scMB5LpDAKagJH1&#10;dv56ctNwCvy8FagOzz27TY7dDtT1gYlVfN5H9qPIR2hOITZmGiwdMqXQYUox8b1z5xl9DKdBxM28&#10;E0Nh5e2ZiC/DtBdUKqDe+gpMu46dh1Wb1gimrXDZ7gfi8uJv3rTeecA/fmREG9eu2xgvadO4z6zx&#10;Zly+bPOYadP6xuuJTPQu1lL7F+4CgUIWMJlgL8fAkm0lQdx4Fu01G249uCuzTm8OlqU8lEfScvU3&#10;9iORmcbPNDaym8hAaD2N2Cgj4iiFHi9eHM06sBfQNGEdmllGkSIZJWUsYJeRjbJGAVx2UZ2JiUiT&#10;Oqn2aq5ctScHLuw8Khog7pUQXnwaw6jiVYksiSZ85cQIyJxceFQ/AvF5sedkcKkXtPntLgKGgOLE&#10;lVut/pBHxjH9jJAouTTB4znNiVAeWXVxvyy7sFuPd18/JXuun5YRkbCHPLQ94SljodMw+xnOUuhI&#10;hQBzCrxiLChNmUhttxlXr9hsiC/AtINm+SlNGutrAV/BtR03JH34NKmTGAbW9otSpUrsM42u0Dyq&#10;H0HRLmcVw3G8KJksGtkhgcb41ivHJJ4RxhROkUVuO2QgzkgSN4Fl+Qp21hsbbdLqk09skMM3z8mn&#10;O8ZLz+3j9D5Pwc+eCgpKUbt22XpKzlLolKZQiNi8xeZUYpPTMEs3UFR9BWQaALkYQFvCgTAZgKtX&#10;7ZRbZHGtALOIdOy6nZvrS+nndXu5DUfoh3tgL/iMat0kW9K0kjiEfRomOH9Y91pjaT+pbZ/FeDNf&#10;bf1qhfSJUspDF4yp6w/vyF4jwzhop+xevndTvj8wX3stJqDpIrAYXoTkFFBGiKn6ZNBhz567oXsg&#10;Nm8+JWvWHJUlSw/KvPn7ZObM3TJz1m6ZM3evzF+wXxYvOaiPb912WhYs3B9ECv3cuZs6s6FSIaWz&#10;y46dZ5W7T+CVPxatFjDtoGlDfAEpUtrO/es3eE1PjNdofS3cuGlzKnFvuXAabOLC29y0P+7udrOY&#10;ANNR+tJrigpUSJtPttUdKB3zPCPpEiU3Monk6hwcgUOBbfV92Y5SJFU2ncNYfnGvJJ7cQQUNs1gM&#10;DrKvPF/yjLpS1gpQevvvma79EhNsD5x26j/ps2uKHtOgX3J+l5Se30sdSFgREnvKm7MMDDdrSHEC&#10;v/6+Xr78apG8+950eeHFf+TZer9Kw8a/S9sX/pbX35woH3w4Qz7+dK707bdQBn69RIZ+s1yGDlsu&#10;gwYvlQEDF0u/Lxfq4++9P12GGY8B5yyjaNFMkiyZbUsfQOWWfkdsgXkumHbRF2B7TXEChvdcXQu3&#10;b9sqBXFv3rJugju/OaFREmMSfPE1RRVwFsxtHGv8vcyq9qH8WO4V7Xt8UKih9CzSVD4s1Egqpcsv&#10;PxiZwLFbF9Uh0Ay//+ihLnHCuDsjqeFoSqTKoUq5lnjyRLZdPRZsj8fNB3fkt8NLtEF++u4V47SP&#10;oz+XbHLHMK+YDYk95S10W0oia9cdkzF/bpJPDOPeus1f0qjJSHmr6xR1AmPHbpZFiw/owiQG0MgU&#10;AIN40EXz5UuvRp8ZCyiyVarkkSpP55bKlXNLpYq5tHfB46wKgLvPxrpA6RCTamsrRa03+xk+Lh3i&#10;DNNm4Kx9BeZrunnT9ppcreq9ft3mK+KMn7D1yY8/rdYDR7BY5fdfW8vESduFx5+tU1A+/aSO/dGY&#10;jY6vjpMjRy7LN0ObStmyvk8VjGwsPb9bdaT+u3xENabuPHR9QdHnuG4Ye8fhPRrmd1uNkVRTOgVh&#10;XjkiXaIU+m+u3g9OD2cY8bfyr8vza78LeBza7/jK70jjrGX0ODTs23de3ug8yX4UFEw+//B9C/tR&#10;1AHVAkpF27efUUfgSvMIFiAbNtm8ljlzSsmUKbmWlaCIwrlnCC8igEHZvMUfGon+8nMrSWf8vdbP&#10;/ylx4saRqZNfUeXb2IJff1sn/xjOuXWrUvJWl6d9os975ux1eaHdPzqzNm/Oa7Ju/XH5+JO5AYQW&#10;E5Ro5899XeKM+mPDk9FjNtrvDkSpUlnl22+ayR+jN2pk06J5cXnv3Wfsj8ZstG33t0ZiI35sqZGV&#10;H+HDsvN7pM3abyVenHhyxr4vI6ygnNWveGvpZmQqbdZ+LxNPrLM/EhTJ4ydWVV0rp4GDeLtAXe1z&#10;ODosymTflu0grbJXsN/jGhjkdi/9Yz8KikqVcsnA/g3tR5EHms/oOMFSovzj7CQwUGzFK1Awg85N&#10;FC6UUXLnThMQGd6580BnJ5B7gB4JVZ7aO33JW0YUee/+Q7ln/I279x7KfeN78MRwCMb/SofGKCRK&#10;HF8SG18RcaTaQH373v1HmsUgOTHFyOLmzd+rJS2uHa6h2IQ//9okI0dtkCaNi8oH71f3CadBub5J&#10;01HqJBbOf0P27rsg77w7LZjTAIsWvCFxfhqx5sm48VvsdwUCRsTXAxvJiJ/XipGNyAtty0jnNyvb&#10;H43ZaNFytM5qjPr9eU3Z/QgfPtj6t85XRGRyu2CKLLK93teS0HAIlw2HkG/Oe3LNYp84ZS7EDs1l&#10;UM5IkSCx3DMepwzmCBwNWYyrfokJjGuTZqPsR0Hx7LMF5ZNerpv4EcHNW/dl9eqjsnLVYdm44YQa&#10;dhMo7zIDUapkVilZMouUKJ5ZReXIktnZzzZNHMsp4ytBkFlzjizUrlVAPvu0jnzRZ4EsX35IOnZ4&#10;Sl7p+JT90dgBbOGIn9fIs3UKSa+etXzCaTx8+Ejq1P1VncTMGa/K2TM3NOu2chozp78qcYYNX/5k&#10;2rSd9rsC8cwzeaVv73oy/NuVMm36Tp86QWgOUpP85+8XXW6q8sM9LL+wR+ov/1ojVVelJStgzKHY&#10;xjGMeZJ4CeS7Mh2UoVV3xQBZdDb4+YjGFfIilLasYHMqj/RnnJE2YXK51OJX+5E1oJDWqvOz/Sgo&#10;Wj5XUv73dhX7UcRx/8EjdRQwlOgVcNGaoKxEvwFaK72Fo0euGJHfeTl06JIcOnwpQM3AFahPI/+T&#10;IX1ySZnKyBRSJFaWIPdrJqFZRPxg8jnYB/TYuDHAd/fuA8OR3lNGzQ3j67Vrd6RF8xLydJXcAaWq&#10;2JipT5+xS74ZvlyqVcsrfb6o5zNjCHWe/UUeGOfhpAkvy20jY+3QcZyl05g8sYPEGTBw8ZO58/ba&#10;7wpE3WcLyce9asnAQUtlnvE4WQbZhi+gbr1fNaKbMK59wGJ1P8IPeg1D982RXtv/1VKVo/y5M+LH&#10;jS/pEyXXfgON8ZN3LmtJCaOP1hW9iQ7rR6jWlSPKpc0r5Y3bLwcX2e8JCspcZBO3HganQuJwPi7S&#10;TN4tWN9+jzXMYMIZBEwdO5S3H4UfO3eelfkL9snSZYeCsG9wDtWfyadbJBGF27HjrDKiLtkF4pyB&#10;Y8mdK61OZWfNmlIDHxrXCQxHgAOiocnv57XgBJAv536cAc4RxhvGjq9oDSU0HAnNchrfOBTKUjga&#10;+iGwKB0B1fZ/70zVx+lnxCbmFJg9Z48MHrJUKlfKLV992cBnnAaECs6Zv/9qJwkTxJM2L/xt6TTG&#10;GoF2nD595z1ZvOSQ/a5AULPr9kF16dN3oXGSH5T33qkmLVqUsD8as1Hb8KpcRHhVV0tH/Agf/jy6&#10;SvrtnqK9B5wJGUUCw5FceXBLSqbKKR2NbKJhltKqZvv7oaWy5tIBOX3nSkCGwCZBjBn/Fi0rgDP4&#10;tuzLkjFRKnl782gd+LMC4okIH1ohc5LUuqEwJDzf9i9V+nTG/7pWlZYtw3fuY7jJKGbM3KVlJRNI&#10;cVSokEOSJE1oZBEXZZdhjInwHIEKQ548aaVwoQySMUMK42cTqJG6akT9NMnpXzCQRanV0Ql5Eub2&#10;zkwZUxjXSjLtl9CUr1ObUtWz9p+KPSCAHjhoiVSskEsG9G/oM07juVZjNEgZ+fvzKkzb/LnRlk5j&#10;1O9tJM7Hn8x5smr1EftdgWjVsqS83bWKUvtWrzkqH31YUxo1KmJ/NGajRq0R+obQ1IMJ4ofnwT7w&#10;q4ajOHP3qqRPaETGyTJIfMP4jz66QrptNaIY/RnrSBokiZ8woKmN07jf+i8tgZVb+IlsuXJU73cG&#10;zsbqRAc0xZfV/EwKpMhsvyc4Or0+QQ4eDBRNNNGrZ22pV7eg/cg9HD9+VSZO2iYLFx3QUg9IlCiB&#10;FCuWSeLHj6vlJudMInnyxJIvX1rVeIOZdOvWPTl16rqcPXNdHhoZQmjAwJMlJDUcEc1x5pDIIBLE&#10;jyfxE8TVklRc4z16bLxHkNfIOpBqIRuhiU6D/K7xlQa6uT7AFT7uxXtSyH4Ue7Bg4T7pP2CxlC+f&#10;QwYNbOwzTgP21Okz12TEj89J7jzppGGj3y2vpZ9/aiVxevSa/WTt2uAXYZvnS0uXzpWlZ685sm79&#10;MenVo5bUr1/Y/mjMRvWatohz+lTogn79qajA/ccPpdKiz2XX9ZPBmtWh4dnMJeWb0i9J0ZTZZMG5&#10;HdJ18x9y6MY5+6OBgJbLFLoVUidMJlOqvC81Mxa13xMc774/Xbbat9A5ov9XDeXpyrnsRyGD1agT&#10;J27Xa8YEC4ow4DSuzdkJkDBhfCPjSKGMJRrxZA6uNsJROsqaLZWWpoj6mbuAWouDQQ8J2q2n50lw&#10;GjgPnBvbPc3shgnz7t2qx0oZHuZgvvxqoVL1hwxq4jNO46X2Y+XEyavyw3ctpGDBDFKvwW+WTuOn&#10;H1pKXAavrGC+GUQjgFTZV2BOMfvKykZvB+wqFiuRIbjrMJLETxQgcLjw7HapvrSfFJr7oWYbL+R8&#10;2pINxYBgWsNxWOHqg9sq7R4SXBldc9DVFbi2Vq48Im+8OUm6fThTHQbnGHV/vmJ0jx27og6DhrRN&#10;2yeO0l5hQe3ff0ENMucjjzGF/XzrUloeHv5NM20+zp3zuoz87Xn5ql8Deed/VaVtm9JSs0Z+pcbn&#10;ypkmUgYQaZrjnIoUySQ1qufTv8nf7v9lg1ir2wZFGZCx+RLi2u37I8MfhNSnevz4kcR99DAUp2G+&#10;ST7U8DId4HHjgvUj8lF3+QBJEMd97Saa4lXSFZA/K3XRspayn4wM4sCNM9J67Xe6rInMwREY4VY5&#10;KkqmRC7W9xqWfetV67KWCVeyMq4MMs4CHadXXxsvn30xT/YfuKDXDc+FKM1UiKZsZILeAzMU3I9B&#10;fqZaXnmtU0UZMriJTJvSUbPfYUOaSte3qkjTJsWkTOlskj69byw/i8n4+5//pM0Lf8n3P67Sz92X&#10;gmgQmCQ8Mb53/dr0cVcyPaaTMKNxX0nDgOlJ3akT+xFxHGn8rQwo2UbyJ88kWZOmUaNqBRwBGUR6&#10;I1tYeXGfvLP5T13MdO1hIM32+v3b2iBHjsQx2qMJ/mLOKiprUiqNdSnpkoWEiSNcZRRWAm70AV/p&#10;NF51nBwb3Fwvzmk9GQZCf0UKZ9QMol+f+tpPmzj+ZenXt760f6mcajj5VZe9Fzh7skFTFdzXWGOm&#10;E6TyFFISRRIR94lYb6AyL0hfTMe+Hd5cfvrxOZ2o9SNq8L8C9eRAo29kZtXu0jX/s2rYcRCcV2QS&#10;fUu0luoZikiqhEl1G+C9Rw+UJYUBfmQhmc79NHRNwJpqvnqokZHclKlV3rdcHIU2VUgwNXic4biA&#10;CaXY19+YKJ9+Nk+31rkCg3klSmSR9u3LydAhTWT2rE7y84hWmkEwA+UnYMQsMKOCzTBvXTr7hoSI&#10;CdO8Q5AALl+bcc3Feb/b9Cfmhi5HcLJ3eqWCvP/BDJU2+OLzulKrZn77o35ENdCHQd4aeWpooQxe&#10;wXhhQhg2DswYGqLsQMmSJaXkzJlaufyuxMe8CSxpSjDxJT1xw9JnKpE6p8qXXH4Q2EBGUgThQ2RH&#10;zt+7YTifwLmLj4s2l69KPG8/Co4pU3fIt9+ttB/ZwKa2+fNel+PG+95/wBLZuzd4A94E+k/QaBH1&#10;K1Uyi0px+OFHTECn1ybIwUMXZejgJtpTq1n752AZM0CvL063D2c82bjJpljpiHbtysobr1WUbt1n&#10;6tpHONlws/2IGsDvZ7cBTdX/jOjWasMiZR6cBbRKPmCGuHAk5ofN42gTFS2SScqUyabGzNt2iJRb&#10;8Ikq0zoKGIaGeHHjyVv56sjT6Qvqv/372Go5deey5UlugqxmeJmXpVamYsrCsgJ0yq/6B90KmCpV&#10;UkmTNrEcdShBmYDKWr58dnn6aZtKLD2K2AYCmKPHrqiMCTMjnKdoVT2kJJcgnp6fTKXTl2EIkbkT&#10;f4/G+9Dx1fFy5Mgl+WZYU5WtYZbN6nr6dngzidP9o1lP1m8IpAeagCnBFHj3HrNU6uCTj2vrlLgf&#10;kQsonyzGWbHysE7wmqDeXrpUVmWyoEDMBZgxY4pgCqZkHly8Z43MhFmBAwcvGtHxef1KvbJI4UxS&#10;s2Y+Zd54w8VLb+L4rUvSdt33Ordx/t71EI0/tNoURhaB1tT5uzfk4v0bluUrK+A42AFy7/F9yZrY&#10;yArS5ZfqGYso6ypvsoxyYPMl6fnxHPtP20AT25kmi5x43boFpVzZ7Mowii2gB8gQ4uYtp3Rifc/u&#10;cwG7acICSnMlDcNEIMN76Xci0Y/2Hf5VYtB33zbXIJNdLFbX4Q/fNWdOY+aTtWttC1UcQcMO6V8u&#10;onXrjknPHrWkQQyf04A+TBREE8tcEO8tYIDyr7//kz3GxWiC0hLZXQ3DwOMwIlJDRUGVGYL1Ruay&#10;YuURZfCUKZ1VGjcuKtWq5tWIMLrB/m/2Y4w4uFBlQRLFTSCPjf9AqgRJpGGWMtrrmHRyg8t5DGew&#10;aZBNf5StkBhxFjzEkdBHAdduG+/J1qKSfFtqeXz/icp0tH+xvHw9eInkzZtO3nyjkjasfamWHRpw&#10;mCjuLlpyQHeC0xCmaUrgUqhgBi3JIWVCWZQsFqdKudQcGEQWhWzk8OHL9gDmXJBgCND7YVCQ8ndM&#10;KKcC3hduSLBAcojpeLH9WDnJnMb3LaRggRDmNH5sKXE+/WzOE4yIM55rUUI52Z9+Pk9WrToiH3ar&#10;odIi3gzq/kz0coLCdDh33riduynXDAN5xzCajsJwXPjUnJMbJylDUzmyo+OTSvLnSyfFimWOspMX&#10;muaQoct1n4MJngc6X3WfLahaQJ4G9f8tRrSIDtKy5Yf0bzRqVFRaPVdCB9G8ATce3FWpEZRrMxjZ&#10;Badv/tnvaYP7hgvRQlc43Phb7XOsv3xQxh1fK7NObzGcRRxJaDglK0eSPF4SWVutrxTPZF3Gig2A&#10;ETZ95i5ZvPiADh7iQJ+unFvVrzHy4T0vKaHu3HVGbQrn3sWLgVPxTLI3bFBY1Sjoy0UnUAzeteuc&#10;1vlVSdiuJoxQIxP+jr03SA+8HzjNTBmTS8ZMKSSzcaMUZ1YFvB1oTVGd+HlES8mZI41qUVk5jV9/&#10;bi1x+n258MnCRfvtdwUCyZDuhqPo9+UiWWxEGf97u6p+mN4CsgaGokiVWVQT3lTZCjiU/PnSqxx1&#10;5cq5NMrnxIgskF0QyS1dclAuXb6taXujBkWUZRPZ5Q8iR/ZDT5q8XRVUWbb1Yrsykj17avtPeAca&#10;rxws6y4ZBsxwJiEJIjoC6ZD9DYdpvwQxREfcfnhfjt++KPtunJHVF/fLqot7Zce1ExJX4qhaL7Il&#10;sRGrVx+RCZO2a5mUkiglaaThoQt7Ghhe+qXTZ+zUTNs0xFx/NWrkk7e7Vo0ylhmltx07jHNh9VHZ&#10;ZtgTnIWjY4gIcIaFjfePzJ6tibyXjrM73oDmLUbLlau35Y+RbSSVkTW2bDXG0mmM/qOtxPl68NIn&#10;s2fvtt8VCMoibOobPGSZKju+8Xolw5iUtT8aPUDQjVQZjvzatccsRdpo/pIuMyWbyb69jAYlFwDL&#10;ZeIZqTMnwwMjRcbJUKYhfYYdQ4Zy+nRwMTyWz9R5toA0blhUo4fIAo4QJ0gGsGLFYT2xGhrOo3mz&#10;YhrpRSZ4T5Ybf5OtZIcPX1J5bsp4UGIpN7BQn2nlbNlSSg4jEsmbN22Ul/iu3L8lX+ycJH8dWyWJ&#10;4yWQs3eu2h8JRCLj/rQJkym9dm2dvpIzaTr7I+6BEhmMLBrmsQV89kT9f/+zWcUTCxTIoJUGbEBk&#10;ly2pCMyZu1cdB9ci1yqOiiwb9d/IBhP52LcFRuBkRTZBBZsAEjYizw0nBjWb94UpanqI94zMg70o&#10;ZE2mzMqJ41dVlsNU1HAExBWur6pVckvlSrkM2xT95JQGjX7X7Orff15UG8qOeSunMW5se4nz7Xcr&#10;n0yest1+VyCqVs0jX/atL99+v0qmTt0hL7cvL51eDX0DmqdBSWn9+uMyf+F+w1EcDVYPpYxEJlC2&#10;THb15hgzPpTwAiorkQb1f6If5/0F7EwmEo/sNbGwp8gA2WVy9OgVLQ280La0lgYiG0h3/zF6gyB9&#10;QdSH0wCO7z0OrUCB9NoM5lyJ6pmXlRf2yT+G89hw+ZAcvnleswnECHsVaSbl0uSRvMn9MziOYBUA&#10;nyf6VwRJBEz6eRp2YbNxrtNvKFE8i7z0UjmpFAV7v8kwJhrZLf1SDDAyJfXrFdJIPCp6Rij1/mM4&#10;yfVGEOoIAqOqVfKoICF2JU2a8GvT8f5S5mMfCuVgRhdwjI6gHwLFtZ7x2vm70UWsgGILUWbKpA5q&#10;AxlctXIaUyd3lDi//Lr2CdGlM556KocM/rqx/PLrOvl33BZp06a0vNX5afujkQ+aMiw8QVba+Y2m&#10;+YahwlNjrCLzJNtupKzz5u3T2q7jVjU0fxjwcSdtJ5Kjv3LmzA19LdRFaaIZDl37KuwsYGkO0tNI&#10;tTu/Hk62sf9u0SyLE7lTp4pSMpKdB8/59u0H6pR5noB6NM//9JnrcuLEFdmz57y+P7AuENJD9qJR&#10;wyJ+EUgvAFn5po0nZLNx7mw3giBosVZRL7A1+StHurPABpHRQPggo6EawLqFZ+sUsBysNK+b8+du&#10;yqVLt43XZNsPwu8haKF6wLmWJYtNxNEdO0BJe8Qva9VRmuB34bQg+lAajkx7Qha/avVRrZbwXBwN&#10;M9carMZmTYupaGBUAbtWr76t8T17ZicjQ7omXd6abOk0eDzOmD83PBk5KviO8OLFM6vi4Z9//Sej&#10;/tigBgEBtcgEJwnZxNRpO8V5doQ0EZojNfecOaK+3o5c9NSpO7X271gWQ/kXNWBKWCbM+uhaI4qC&#10;okiz2zlDcgWypNy506qENnxpInlzEQ4n2ag/NursBmntW12qaNoc3WDgEA0mdkaw5a1161KaFbma&#10;sPYjcsB5t94452bP3SsbNx7Xc47SR7GimSRfvnTap8qQPpkaJyJaNgiiPcf2vciO7snaf/1tnU7R&#10;FyuaWV5ub2Q0xjnsCK4rMpBt28/I7t1n5YiRYZuy8qGBUimZbzHDbnFtkJE7sppo5v9sOAtKYaYx&#10;5Fpj0rt1q5KqEhzVoJRFv5hytKMUDSheLLM0b1ZcezuR3f9gPws9Dd6XxQvf1EVbDHU7Ow3KVroj&#10;3DCCT777fqX97kBguEaPaqNTst99v0rpcEyFRwY4uRmsGjd+qxogEzSfa1TPq7RQImxvALVLov5J&#10;k7YFOAJYE++9+4xOAU+dvlNmztwdLDsywcVqUhONT0VZXTdu3HXpVDhhyhrRD+kr1FjmMojuf/pp&#10;jTbrOOkpG0akJOcpIGY2Z+4e+WP0Ri0rso/FP9sT+aAWPcM450wyA0oANY3rtYqRiVOPNzPF6ADG&#10;cPh3K7WxTvRMbxTasgmcwrLlh2Xhwv36M6704Chh4QA5z3k5XC8YO1c7P8hAGjcqalwfxQ0HdE6G&#10;fbNcrtivScqtXDdofnnLsCtqD7Nm79bKiuOud2ZYWrcqZQTtRbWhHhmgqvPSy/9qcDprxqvq4D/7&#10;fB7mKQj4+3NmGZnGvPl7niCP4AyeLJvtqKszJUu5Cv14T4IPnOgUZ+FIvYP2yZvUxMhu0kagphiZ&#10;gH43dOgybVybwMA7DoIhQEfKT9RTIH96bWY7r880QcmK30n6CpsKx0AN2hGc4DQoW7YsqVThefP3&#10;yU8j1qgjev+9Z3RQyhtAP4bnRYORqK9Hj5pBMjE/PAMM7IwZu9RJ855T2mjRorhGqdENjPrvI9er&#10;I0ttnLedjWzcMYDA4LN3ZOq0HfrcHYHT45ohA6JHmS1rKi1FWYFZkJMnr2kAtd3IUOhROC63cr4m&#10;6dswPoBSgjeCkjDrt3lfHANolJYp5bVuXVIn7D2JPXvPazmKRv+4sS8qm/LrQUuCOQ1IRRPGt5c4&#10;K1cffvLJJ3PtdweCWvu8Oa9piaXXx3O0do/gmidADY1ofOzYzUoxNZEjR2qdROfkcp509lZMm75L&#10;Rvy8JkjEg6REKyPlpbQUkSgPFsYKIwqbbUTvjg6EE+hVI7ug9omzGTZ8hSxffkhrslCjo2rGJDSs&#10;WXtU9ZrgsH/x2bNR0sSPLSCC/6r/Im1gV6uWV/uNsAa9AbuMyJ7tdkSwzHahLGGWKnXN8uQdMubP&#10;TUEiahwFNH+k4umPhRcYOnqAkyZt1/PPLLHgPMhyiNqjM/NyFzxt6M//jt+iu+VN8D4y+oB9cSXZ&#10;H1bQCuj+0UzDQaeX339tpdWlH35cHcxp5M2TTkaNfF7ibN126sk7706z3x0Uixa8qV6IRfLUQ//5&#10;q539kYiBvoWjXANPhsX9nPwx4QN1xpGjl410br72ZHp0r6FNck8DdVUaiFwQJqgN9+1TT3c4kxF+&#10;880KSW1kN32+qBuljbSQcObsDenZa7ZGg90/rKEMmejAk0ePJE487+LGhxeUcqHCsz6W97T6M3nt&#10;j0QvMDJj/90sI0dt0OyCNblUKEygT/X5F/O1x2eCwArGFiVYT2PnrrMyaPBSzXr69qkvBQuktz8S&#10;s7B162kZ/edGZWCZ6PLm0/L886U80otauuyg9Om7QKVdhg9rqg6dm7PTKFkiq3z3bTOJG1Kz8roR&#10;xaZKaUuFTB15TwC2BiAd+tyIQFlmziBbTHQYIE/utPLLiJby2y+tIsVhgLJls6mY2Jf96muaCHbt&#10;PiuvvzlRWUwQBH75uZVhSOLJW29P0YafN4B1pj/9gAx9BhkwcLFGgNEBX3EYBA6Ui9OnTy4//9TS&#10;axwGZZVPPp2rze7SpbMaEWmbIA6DMu4bnScFOAyyiYH9G8mwoU0jxWEAynS/jGhlXJetY6zDALyf&#10;w4c1M67/ZgHBIDMsniIvmLbd1t+Jo3bfCuZembhoxrjClcu3A3jKNGsda4MRAUwonBXsAbjSRCb7&#10;9gdGHzERlISioiwEl/u3X1vrRjdw2fiMun04Q2dLKO9hoOGYU5P88ac1mv1EN3hf2EyHpAKbz5g9&#10;8SPsmDBxm/YJoJeiNpo9u3fIU9CP7Pq/KbJ6zRFp+VxJGfR14yC0a2YxevScpQwmwPn52y/Pq9pC&#10;ZIPGuat+SEwBvQ3GImCxHjp0Se/LldtzrEmTtGN+Zth95ywDMCkOgypu6tSJXXos2Aa84aaEhsk+&#10;8ATMyepDhy/pKsU3jSgE/ZMRP69VJoEfrkFEMGRwY6ldyyZVDye/R685ctA4obhIvjKyEeZqJkzc&#10;qmVAosDoBs9rQP+GyoCBjWe1w8UP16AsSe8MscA+feoFZJvRDZSUyWwhcDC3hF6dI9UV6jn6dSY7&#10;kL4b819W2xD9CARaV5SIOr46Tl56eaxmcLyXzNrQbyZw8BQuX7E5iTSpbbTjK1esq0pmAhGXfbAp&#10;U1pHyOZYPY4FXL3iOaeBAUGmpFat/AFUMiZVx0/YqiWXDq+MU+YFjV4/ggPjgVy9uRgL6iLlAbju&#10;BAFd3qysNGAGAt99b5pHy4vhBYYO5WRO/AFfL7GUgfEjOMjwhwxZpllj40ZFIkUHKjyg3/n2O1Pk&#10;kpFpfNyrtpJYHAHJ5fPe8wMqFPXrFZYeH9XyWFnF14ASNWVlnHC7l/7RzMKc3yBwR3qEa/qvP1/Q&#10;699TuHLZZtfNWRVXyUFaeyaifzmti93EAb/M/jilEE+Bzj91+C8+q6vL9ElpEUYzx+hhC9HBb/X8&#10;nyplgkaNH0HBxdfjo5qSz94jwun+PnKDfg/QrMKxEAVSPqAcGN1AAhtKNfMEBAV+hI5lyw7JSSPy&#10;BAzZegP27bsgH3afKbdu3tf5LT5XZ4wYsSbAZiDx061bjRjbt4xMUB6iRI+to6y8a5eNLYVjqFw5&#10;t/Z9p0/tqBkacyeezjLZvwNoVfD5UJ6yQip78qBOI01aazlstPCBuSTlvJMOk6fA4A6Sy59+XEe1&#10;TWCEmPRMqKxoX73UfqwM/3ZlwAv0wwacLLxzE8y9XLgQyFNHdI7mOQ7l7f9NVQZLdAIRRCaUgbc0&#10;670dK1Yd1q8ECSaJJDoBzbdb9xk6I/HJJ3WUxOIMJr8XLbapZ/O8u3erKQljCI0+qsD7h8JD23Z/&#10;y59/bdK+MWCwmlLfxPHtZWD/hlqGDomwFFGYdj1DhqRqb12phZvJg36KrjyXGZnCcgKR5TQcQdOU&#10;SU4kTH7/7Xl9wzjpGGSigUp9j6ExPwJRpEjGAAFFShjz5+/T700g1/BlvwYqffy/d6dpvTQ6YUaf&#10;ODJHrr4f1mAnDKDuHN3lWlRhIV7wPMhyzfKoMxg8NZupnH/580e/s/MmoNLdvsNYGfPnRnUeADFU&#10;CCNj/mirpb6o2G1DqRhdL4Cddww4nYEuHrA5jYzW5SnTSbBYBFyI4vIGU9QmJZdMBDA9Ckf9k8/m&#10;eUWD11vgOA0OP90ZFZ7KIf2/bCjXr92Vd9+fHm2OA8dvPj9KlGw+8yNkmEEdg2rMQUQXsAeUpOiP&#10;MUxoVZIygXSHiapP57F/5wdS6sO/XSE9P54dYKCxc8OGNJWhQ5oEkViJCtB3wnHQM0HBwlUJG9YU&#10;gqrAnmlYd+LNX5DBzDSiqSbO8B89DxyIqT3PtGSXrpN1atoPkWwO08Aog1qhfPns8tVXDSLVccCm&#10;QXCOBh59KUoZRFXsaoDg8M3wFfafFOnQobxPrMqMbCCpYwLJHd5DT/YX3QGZRffus9QGwMzjFhIc&#10;VwpkzeYdk+rRDd7DD4wsDUFWoFPqr1WSn39upfLo0YEAG58+mfYzbIlCcL5tqlRJAvrN9kzD2mlw&#10;YuKFzPLUWXuaHF2gVMUQnUnXxSh17TpFqaaxHXcdZEw4GV2hvHFymo7jnfem6aS2J5E2bRL54cdV&#10;ShV8ueO/8trrEzSq+u33darSC/j8aJ4i6eBH6IA187+uVQOo72RrNE1x/Ci3crxkyUG9ITbnaVDn&#10;Zqr/6LHLOtHvzoqEBA7Lm+7d88x8V0wGRB7IKMxTAZhK3wxtJi++WDZaAydKxDiJjJnMxMA64HSs&#10;Rtmdhu0fOIP6OI4CwTDAH3ClQhlVQPSPfoc53EZ6hQwKS5NiM/buDdwxnjeU7YI4joEDGsrtW/fV&#10;cRx2kmWOCGjYfTO0aYBoHvuR0fyBv09Dns1go0e1dVkLjwlwloyOCqA19PuvraVp02Iq/kgwhyos&#10;u27IPPr0WyADvl7s8YYpysVf9FmgJUU01SCpuANUEkwgwBmbcdDItnEYpn4c+4B++qGllCgR/cKS&#10;Z07biDFZdSd7HJX9sTq92XluQp0GS9ypWVmBEgbaRgyUcKJ6A/WVC4NylWl4aKb26DlHFi06oMex&#10;DdRJkZY2QWQaGlg2M2xYM+XQ43QRmfMU+HyGDmmqRgaqKLtIkKJG2j2rPQDxI+wgQ+v2fnWZPu0V&#10;db5QMNm5AMhC+vaur/L8ngIOo9+XC1UrjiCtT++6AdlOaHDclcG+iIcPo97RegMYYiUwM1W8zT1F&#10;LI7yBpw8fU2dhHldnjplza7kcdNHqNOgVoVjsMJpe93brJmbx9ENaLqfffpsQIkD9cwv+y+Sf//d&#10;osexCQxEmmrB0KNRCnUH6EFxAidJEl8+6DZDVUE9BZRt+3/VUJV4x4/fqlPBTK77AlwFWFEJLmL2&#10;QiwwDDLlSIQrPSnLQZVhoJG5IGbHMjCGcQkc3QVDu6ZNgeY9bfoO/T42AWfZo9fsAOl3to0OHdzU&#10;a3Z4ANNJUMHhtHbV57RlIjYEFNOyZ7duVuGJQKAn8g6nAaDisuiHGqt5If/y2zoZOmy5PPICzaWo&#10;wG4j9R89ZpP9SKRrlypqTNwFm/8QdcufL518/MlcbVh7CsxkfGBExu++U03Wrz+mcyLmkJofEQNr&#10;Uz/qOVtblhh0T+5SYa0vGQYLgdjZPXBgI5WBCQvYpIckuglkMPbHInkgJEAGfr0kYBqe4KnPF/U0&#10;mPImmElA9mwphYVwrggW2RzIDAHWJVs266UkpifKkcPmNI47LAbxFsDkgFlF9gFmztotH388J4D/&#10;7KugRoqhN09M9pDUrJlPvw8L0JQZ/k0zadigsDas+/ZbGGQ/SETB4qgfvntOy4ivvzFRFi2OnWVE&#10;T4HMEinrlCkTy3fDm3uUpklU3L3HTF3fy1InSmBJw+gwTHA+MlwKzGa6p4kX3gZKxag5IwFCtkYw&#10;+8brlTV4CkswFxVAxsesUJBphJQQZM0aKJAYmGm4WODCZCfIlcvW2DKPvQ30N6ijcyEBNnhRqzcH&#10;V3wNyKHDnjEVKikhfNgt/DvcOaFpclIzZ+k9MtZHjwbdHBgRMIA48jfbvA1RLFGYX3sqbEBfjPeO&#10;rYjFimXWxrgn96YwRMjuHPY2oFbrGIiFFx91rykl7eoObNSjvu+rgqQ3b96Xj3rM0sFGYJbQX2xX&#10;Ro+9DUftjXnmgNgoamvUB6/QUP7MmDFw0DDAaeR0sf6QxjdRgrke0fxD3ghOzhE/PqdeEzAj0Pmt&#10;yQFUT18BJ+V7HwQ6DLOEENELHDRpUlSl1xPCIe88USZO2m7JpggPmPbv/UVdlYuhf9Lx1fEe7aP4&#10;MmDgdHlrimZpkArYr2AKzHkCNGxff3OCVhK6fVBd2W6UfyMK+qVfG+cmQQ3AcbxtOCZH4oYvgCi9&#10;6/8mB7A4YbgNG9JMatfyXpbgMQ0Kn0gute1x5Nhx64QgR/bUQQQSA77LY88knAG9kIGtXDltToOa&#10;l6mL741gwyA7JWApAIaM3nlvuqxYYdPviclgOKjfl4s0SjfLR/XrF5YhgxpLEg/WSnOyl8NwvpSV&#10;fvxptbz3vmfnORCm/GtMOzUkrBLu3WeBX5DSBaC4s3jpzS6TVcL6q34N5L13q3ms1AFD6rff10u3&#10;7jO1b8GeDk+LIqJijTwGnzsgY4K0wkpYX8g2WTBFcGpm5uy1+cGwQd5AqQ0JzN2AXDntc2/G87cK&#10;EPPkCbq7I15vA3zD3ox/x21VWq0zSpbMIoWMNJgIlxQMloYjb9fbAMsDBV1obkRo1BmXLjuk9cXS&#10;kbRZL7JBhIn0uSnPQKMR49HplQoeiQidwe9knqNChRyycuUR1chBRp9l/574ezQE2TqHc6fh+tdf&#10;/8m9Bw+lcKGMIQ4nxgY8vn5d4iRKpPMNrBEmKn+6cm4ZbAQHnixHMbUPuweGFOXdAQMaSfZsnlvu&#10;4wgiVVh9ZEdE4zgrFgrx2TNc7DjXEZMwfcYu+ar/woD+Kf2lQYOaSEa75IY3Y+KkbdqzbtiwiNr3&#10;0WP+k2vXggvCcm6ULhW4XTHAaWBQl684ZNk9Jz1hzJ091SdOXpUCBdJL0SI2pVJvBScpFDfSY543&#10;YNcu6TfzA97WlAoJDO7BlDFPTAwrS5gc12lGFhApY+E/8i1/GoYdMcSs2VJ5bGscg6NEtgQtNHgn&#10;T9mh5yICd+7OBPgSnty5K9cexNEM75vhKyWe4ah79qglrxrBQVgoryEBdhSLz4j2799/qL//lY5P&#10;aSAS2eDcrV49n84F0W9EPw4mWJWn87ik/XsjCK75jJA0p+EN6AP17Fk73MSBqMaIn9epTWn/Ulnd&#10;yvfzz2sDXosjWjQrrsq7JoJYTlOewxn0BgDOAsSkRla7F8pI/68aBCx6Qmrhra5T5JR9EjImgF0E&#10;jvLTj40c0tUUf2SAzAId/7/GvKCZBqs7metgp4InADWXUti4se31woP227bdPzrt7Eqm2dfw5O5d&#10;LdWM/HebvPDiPxqBv/RiWV244+7cjTugd/FKp3HK7qlRI58qqkb1dH76dMkCGH8AeaCCBWPODm8C&#10;6/eN89/cB4MMSLcPamgfKEEMCUapwrBkj+Aauf3Dhy9bVplA7txBFYqDvMIC+a1TX9NJmE6Dkk9M&#10;Aqk9DXJqjYAVs6yXXbvumB7HBNCcNB0FjX2kHYgYoxJQc3v1rCW//txKORZvdpmk9Fx2GHsCMDhe&#10;bl9OJoxrL61aljQyj23S+vk/dT2sL893XL12R0aP22FzlP9uVfXYf/95SV7rVDFAJC6i4P2Dno1g&#10;Xlwjk0NRFUICyqZRCSJbyqzmRjrUKN5/7xn9PiZg+44zKrxpakilS5tUhg5tGkRUMibgwAECvic6&#10;pwWBxmbTg2cZ9LmcqwoB5Slw7/6jYLsYAGsI2XHBCYZ3vX79nkbwjh11bwdL07kYaeofP35FdxaT&#10;ddDop15nXEdejcSG8ShXLof2ZmiC05jmxKW/5KmyhbtA55/3En0pSgsjR603HMc1baCbe4QjAnoa&#10;9NHIOiiPLVy0X0aN2iA7dp5RI8pJTH8lpoPdFAxm0hBm/3PdZ9lk+aw2jHGgngBRMY3ugV8vlatX&#10;b+vA3Ucf1Yy03kVIILqFkmpK43NNDjMMblRmzREBTML+AxZpXxewKA6avzcsxgorli0/qNTq8uVz&#10;qLzP3Ll7ZN/e4JWDQoXTS+OGRbVkbCKOYTQD3Aubo5o0+0MNqTOYOq1cKZc0bf6HsqeINgsV8o5d&#10;xWHFP2M3y+8j1wfU78qWySafGFFXTKipsrqV/oapZUOkAxe+YsXQ9aYiC+vXH1eGD3VqJpORdild&#10;2rOEAxgqs2fvkRUrD2mpsWbN/FKnVoEAllxMAcEKNGM2LFIqQqeLaWEyK09SaNlwOfbfLTJ9xk4t&#10;L1L+e8EI9NhhEh1YbgQXw75ZoVkVyJQphQ4O5splTfX3JhAkDx6yxDj3jtjvsQlIdn6jcowlbXz2&#10;+Tzj9RyWt7pUMa7XkkqDNtfMOqJ58+Ly/rtBM8EgTgO0eeFPOXs2uAR6xw5PGbfy0sMwWAzOseCc&#10;OndMxab/TsiXXy3Wuh6AV92jR011jN4Oosc+fRfKtu22FBkwvfvmG5Ukc+boY7URuVBS4vzIly+d&#10;tDYMIcbdUyUWwAIgmGQwivbsPaflDfo9zxjRkqeYXZEBmFDzjee82HjuBF2woJo3LS61axfwqLQE&#10;pUI+gwULbRUDLvoX2pSO8jKUCYaBR/y8VtatDywFly2TXQcHPZGVRja2bD0lX/VfFLAwiSb3Bx/U&#10;kGfr2CbdYypathqj67y//7a5XjeNGo+Su/eCK2h071ZDGjcOWnoL5jRMD+QMmDpEBqTTo8dsVImA&#10;Tz6ubX80ZgLjO+DrJbLBMHImKImQwifw8n3GZEkYBz4Lc2aDhhzNTWRV2AYWXaB0NnnqDpk3b6+W&#10;MBlwatCgiBQp7NnMlIGqxUsOyLJlh7RPRdns6cq5NOsqVzZ7APkhurBn73mNsHl+Z85e13IMTV92&#10;UniSOsu5sGHjCc0qWHiVMmUiVb8lqIsuZ0EJCqHKlauOBFQuqI93erWiZlXeXg6GEsy1BcvMrEjA&#10;/Pr002clh4eYg9EFVly0eeFviWcEWLNnddKB7c5dJltWmH79pbXScR0RzGmwGWzEz2vsR4EgrZ05&#10;41XZaJyc3XvM0iG6f/5qZ380ZgOq56+/rVelXMCmQLIO5zfLG8HmLWh/1P0d6XKlSmXVvkON6vk8&#10;Vh8PK6BTYtTnzNmjBpRSRK2aBZStQwPOk8BRQRlfs+aoijjirEoUz6w1W6Tio8KJ0uSljIaU+BrD&#10;eDP9TPmJkh3OHAkVT/YBGYgko5g1e48aAt5fpsUb1C8U5X0uQBaIZhXqro47NHjNOEpow6gwezsY&#10;0vt60BI9jwD1fEp7nV55yido4HxGffstMAKXjPLzT8/JjBm7ZPh3K4MN9nEOzTJsvnMJLpjToOSB&#10;ZpMV/hzzgqQ1UsrGTUfp8Yxpr3qVzG9EACOp31eLtEkOONGJ2CnJIanh7SDqHjtuiyxaeEDu3Q8U&#10;G4R7X8mIvim7YTz5/KIDXIgYEzPqzpcvvVStkkcb+URwnow8MV6UQzZsOKFlSORWOE+ZQKfBjuxK&#10;vrzpIlzKgqIIHX3zfydl46YTsmPnWaWS2jKe3Mbry61Oy5MzQfQqGMbjwt9p/D0yYuYemHUxNZ6i&#10;EjguypHr1hnvtxFQmoEXwOjgLNoa1xFlRG8Hn+c/Y7fIn39tCqAE4+Q+7lk72taxRgZ+GrFaJkzc&#10;Js2alZB3/1dVl3ctWBBc1qVkiazy3bfNgjTBQTCnwYh/w8YjLTm7DAFxEnR4ZZyKW/X/soFUMS58&#10;XwHG9o8/NmrmYUbtbNnq8VFNKVbUu4cZTbDwCAbcvHn75PCR4GtwibhLlc5qvJ7MamSio/nPsOLS&#10;5Yd00vz06WvaACYKZzEU9W5zgb0nwNkNnRDnQRaAoUVtl2HFUqWyqCMhIylgZJXurN3kPWVYlFr3&#10;tq2ndY6EAIPS21NP5ZRKlXKqE/QkYFmtWnVEsyhzWRaZJGU/MklTpDMqgMPnPeS2ddtp7Vk4o0CB&#10;DEa2U9jIdAt6fJNgZIFzZKCRXTjOoDHU2vnNpyVlipjxGtxFl7cmaxYF+YfezEsv/2tk6sFp8y+0&#10;La2v3xnBnAZ4/Y0Jltr3jRoWUSXUYcNXaErT5vnS8laX0PcFxzSQWg8ctDTggiAiJZJ7rVOFGHMR&#10;AOjFaG4RdXOSOJavTEBpzW84Eiaw8xvRP2UjBB+jKrsi+KCUQ6SKQSRS5e9D52WoEefGc/NUWYf3&#10;AMOA0cfobTcya+TAaXAWKZJJcudJK0+Mn+E9qWA4AfSeYJVs335G/w1ZC5EXWmxly2YLcHTJk3uu&#10;f8Jyf0gF3HBQ587f0NcPxVNLXYajiGyaKqU2Zjv4fOgXYVR530ziiCPIpIoXz6KOH1ICK35jCnid&#10;o4xAcfKU7QGBMu/thx/UiFZGYmSBgAmGLNfZhPHtNVBq2fpPy35G3951jSw2+OCnpdP49rsVMmXq&#10;TvtRILiY6WMsXnJQJZqJqH75uZX9Ud8C1EjSVDYBmnvRYVi99lpF3TvhrSwdV0DscNOmk1p+ZCaA&#10;veBWJwrAKGbKlFy5/JkyJ1fpZCiSfE2TNolmBqkiIbqloU8DdcuW04ZBPyUH9l/U7I86ci7DmcHI&#10;ghNP9odhouQRUWVfnAgaSAxt8b5s+u+kUs+dwbmPc4CeDZ3YU/RYSmkYZQzy7t1GBG+8fpNOTWmE&#10;hj56RmQwZEeeAMbxqvF3IYJcMW44KXpj57idvaHOAqFPV+DcJ8DAiZHxoFGGgnFMAwy8n39dG/B+&#10;c94zpPfmG5Vj5OtxB5B+Puo5SzJnTilj/24ny5Ydlr5fLgjWzwCTJ3aw7EFZOo1lyw7qxLEV+EX8&#10;k1bP/6nRD42S6GapRCaItJhIprxhghJP165VYqz4IbhpRNeIHxJBMvuB4TphZCamgwwNGHJYOmRe&#10;RNlBvyZS1d2ECbnFC7glTpRAv8YxjA5TyciHcA5xTHSPMYO1Yvv6WB03WmHcWBmKIcPQIUAJuMgx&#10;3jiz9OmTai+Bcht/H+KGPg8jgzD/PtRfDB5nPM6C/x4Yf+Ou4azu3X0oR45ekb/+3qTZBAY6T+40&#10;yhJ82ojuI1LGgxDAcz97zjDIJ69p/wnDzPvuaJxhV5HB0NDmHMMpmu+RGDGKPmd9n+zvkfE9tXf0&#10;o3ivAm8PdQsbsiQ3rt+T64YTZCCNY9vtvv57d+DosOlD8bzIyKKLXOEJkNH+8MOqgEY3IKN9552q&#10;Hi8tehuYT4MRVq9eYenRvaZh21bKtOk7gzkNiE5///mCXmPOsHQaXJjPtRpjGYnCr4b90u6lsVqP&#10;RisfAUBfx8pVh+WHH1cHkfCmsfzG65V0VaovAEOCJtdJw0ifMIwbhpro8+xZ4+u5m5raxjZw0bDw&#10;iIg/USKcj22mgmsDI84NxYR79x7oV94jhsEw1GR3NlE+737fEIskk8yU0bgZGSbOCpFSSpV8H9Oy&#10;alcgAGQz5arVRwNsG0EH1zA9mNgAVi6jrNDjo1rKsnul0wQ5YtH7RAGEVoQVLJ0GeLnjWONNDt4c&#10;obb/wfvP6B5u1qoy/cue7tgAyieI6ME/v33HNgiDUaHG3OHl8gGLqnwVRLHU+G1ljTvaBDYj15u3&#10;7F/tx9SKHSNg07Cil+XilAsA7ynRNbVy01Cb2QL0PzLbZEakSxZh3riPTCdJErJe2+/nz2h0bjfw&#10;ZhROpG4CJ0lm7SigF1HwfGAOJU+WUBJpxmV7DbweVGsBhBPOIc4px/eJ52FmEqG9Txhzsifz9/MV&#10;uRn+Jvfz983MjxsllxTGe5QqVRJJnSaJpDEyG4wm/86XwcAjpWaGQjkPAKzCFi2Ky8vty/tsKcoZ&#10;9O5Q9KCfMf7fl/QcadHSOjn4pFdtqVu3kP0oKFw6jSHDlsnMmbvtR4Eg8vj3nxdl+YrD8kXv+aqM&#10;O3pUW/ujsQNIIYwbt1WmTN2hFz3A0NEEfKFtGSPF9f75jugGZ52WWIwb1zHBLI5Cy1WRGNjy92hq&#10;I1ZJxEm2bAIjDAOKzw8DTn/DJuwWCPS1ChfJpKsBKCNhpJnoViNtN86UlDwBx/cIcI7xHCP7PfIV&#10;QIcmyFu69GCAs6Dc1rhREWn/UrkYMTPiScDA+/TzuVp6+nN0W1my9JB8+dVCPc+cMX5ce5c7k1w6&#10;jSXLDkmfPvPtR0Ex9u8XNaVt1uIP/TCmTOqg9eTYBpay//PPZtURcoxUaQ62eq6kVKmS22dS+5gM&#10;29yGOUtwXCMuZ3D+shWPXeaOmDN3r2bVjvMHJjA6lSvl1lkTmsE4Dj+iF9gjAoLJk7cHrF4FOFqG&#10;XV9+uZxkyez9MyORAQhOU6ftDJjPGDxkqZ7fzsiWjcFt634GcOk0uNBwClYPf/B+dWUZwPdl0rdX&#10;z9o6vxFbAftk4sRtMmvW7oCyFUAHqknjosZ7UzhCjVQ/wg7YSAgpuqIbo3tE74EoHmP/y4hWLvfJ&#10;IJQ4yLjAAM1qAgRnx8PvKFM6m9I06fFlzRo7DVN0gaHHefP36iY9enEmKL2xEpnxgJhEBY4MMI9x&#10;4sQVDY4IaJ9v+7ecPx98zTKaaO+/71qu3qXTAK+/OUH27w8+r8FSmL596im/mVphrVr55YvP6tof&#10;jb2AqklJb7qReTg2zIlyKhnGhBohk9m+XkOODsAGQ+KG6eSNxo0s0BkFC2TQrIDPgM+nd18bQ/D5&#10;1qWk61sh9+Vee2OilqqIvqZMelkpy2vWHNOo1rHEZQJaMHMLFZ7KoRPo/s/c86CEiGQLEjp8Diar&#10;DpA5EtiiIBxd+lveBNh6L7Ufq7ZoxrSOcvHibR3StjL/X/atL9VCWPwVotP49ff18s8//9mPAkHT&#10;cca0VzSa69J1stZxp0/tqPVCP2x1aEohMwwHQjnEMcpliKxq1bzyzDN5lH/vL2mED7yn1KxNRwF9&#10;2Kz9m6AZzVyF6SgYZDTx/Q+rAjav/fZL61AFBBGHRH4BOCshMASK0aIEtnPHmWC0ZZ4HQ4A4EVhY&#10;ntbdik3AUTBrgBAijEbnjI/PG1VWAtvYvmveEZMmb1P2Z1nj/BsyqIke/zRiTbB+Bk5l2pSOIaoM&#10;hOg0mEh974Pp9qOgGDakqV4ILVqOVl778G+aaXruR1AwNEXavHDRgQBdKxM4DNSDMSaVMGqxrDEX&#10;FnCWMkuyefNJ2bI1cJLbGTSneS+J8NHOcRXh9+6zQDWcyBwWLXhTmU0hAW2pD7vP1O8pzxLBWgF6&#10;LbV0SmPcKF06A8aS46Agg4N+uAay5DgKSo18DjDzHMH7V6d2AaXNQtTxIzi6dZ+hw71vv1VVWrYs&#10;oRscse/OKFkik3z37XMu+xkgRKdB869Zi1Fy82ZwnXWWkLxtpPRfD1oqc+ft9VlJEU8CUURUX1nm&#10;YlXSYLALXSiGBrl5auo4JoLBNVaCErmjGYWjsJrUJus1o3hu7u4T+fSzeRqpQlRYsqiLcZHYH3CB&#10;rcbff/d9m5Dn/96uqvLe7gCtKoQTyYZ27jyjkbIzyIBwILwOhsxieyYCpZv3G1UApF6Yr3AGnzMb&#10;59DfYtjQD9cguGrWYrQ8ePBQFT1SpU4iLTi2IHe88VoFefHF8vYja4ToNIAZkTnDlBRB2+jz3vO1&#10;yfTP3y/aH/UjNBw6dFFWrzmqyqBWpRXAhcGCFKZUmchFDyky5Du8ATQv0TvDsTKxi6ghswzOIDtD&#10;aBEDS5TO9kh3hAadASMK1hsY9297yRKKsyEwGvj1Ev3+s0+f1cg2rEASZdfOs7IZ3SvDKO7Zc96S&#10;lUVpgIHCokUyCnv7KZ35KpECwg2qBAcPXZJ9+84bn/3ZIP1AEzh3tMjQA0N/y5P7SHwdphR6zhxp&#10;ZPQfbXRlNDJQVpZ/5O9tQh1WDtVpoM/yZf9F9qOgGPNHW8mYKYU0b/6HXhCjRrZRyWk/wgaG5Lba&#10;BfQwJmghufpYoHlSgqHRmitHaslqOGucC7eYIOF+4eItLdPprvYTVzWbwGgwFGgFnASRZBnDQVCP&#10;RU3WE7VqHAaOA7zzv2rS8rkS+r0rfPq5kZnYl5P9OfoF/QwiCph26F3xuVMqOGA4TFcyLjRzkfDg&#10;7+YwPvfcudNKbuP7mLSaYNcvk2RfxkI6bIdyL3L57BxxBdhskAjKGFk3QUJUqvn6Evr0XaCOo90L&#10;ZeX11yrqnnPK5c5AqHHCuPYhlqZAqE6DfgV9C2fKIuj0agUdkvns8/ma6rMS9pWOT9kf9SO8oAyz&#10;24hCyUD2GtEXTiQkATnAB40BQYcpneFY2B0OPZR5GjSi+JosaUJJmoxp6oRa649vGF++qrMxzhP0&#10;oNCB4pQJy3wJWRL6StwYfKS8oFPjV+5oTZ/IkRtieI67PpzB38QgFiqYUeclyLKIeiKDYMHzadvu&#10;b3XOXCwMqLqaDN6374J0fmuSXgM45/FGZhIZYFB0n+E4UFkm0+J7dKpCAuU5pD8QoCNbotTFzhRK&#10;mziaVKkTS/JkiXQAMSyfKa8Vy8D7Y177lNaYXn9w575kyha0hFa95k/276zR9c5aGZW4vNyJY61Z&#10;xfM1da343AkO/E4i4uCcav7caO21/TKipeTNm17tuVWQZrUP3AqhOg3wzjvTZNuOwH3UJiiX/P5r&#10;a6W8fdV/sUYGsW06PKqA84YtBFNHRfyMSB2DgkKnGx9hmAGLgigfY4NjIbrnz+AgTEOCEeFktKrT&#10;hwYcXO5caTVy5ryBDksJDgmOqILjamOYbF/2a6Cv1xG8x+9/MEPlyQHUXCi6UQWyUFOWnKzs6DHj&#10;8zc+e1eZmSsQVPA58v4ioREnri1I4HMmSmD2xCb1YpM0sSqXhhflH56UTfGz63MgU2aGRbNlMibj&#10;HOBzj839u8iEOQWOthhKHpAzen0yR69lZwz6urH2BUODW05j4uTtqgppBZ4IEQGNFuqzf415QUsn&#10;fkQNiNzNSJ5sBCfCjUifevH1G/fkuvGVOQar+nlkgIiWc4IBunRpk6m8OpIEROlM4+bImVpl5qMb&#10;LJ5h/sJk48C8wSEUKZxJ7htGFMYOexbMxyEq/GYESd5Ak2YO5cTxK3LG/tmjoEsmhzYYAQaDi5ER&#10;TLx6d6ORMbhfTfj4rfKSOlfmgBIqDsuPqEP/AYt1Y+bzrUtLl86VZcjQZTJ7zh77o4FIkSKhTJ3c&#10;0QgOQ/983HIaRFlt2tpSeWd0frOyrnPs9clcHbTxl6i8F0STGEDKSDibgHKD8ZVPFtntx8ZnzMd8&#10;34g4kQy3/cwj/RkiUiJTnIIRNBqRa3ydO1HBwGQJtOxFBoHD0Ag2BoBa75dfLQo1suY1QSuPKT07&#10;eiMEDdeu3ZHbtx7o566fvXHjM+czJlvU1218n4Aypf2GnlZC48Zn7FiyTDNvquTq+bbtD/jh9SBr&#10;bPHcaLl1+778+EMLKWwEQ8/9v73zgIuy/uP4J/dCwYGiMhVE3Hvg3ntrrhyZmdlUy1W5Lc20MkvT&#10;NCv/ljnSck9cuPdgyHArMkSGgIr/3+d3z+GBt0BADp7363Xi89wx7rm73+f33b1XyfdEStq3c8fk&#10;Sa2UI+OYJRpEOyIwJcxi+HlJH9lBkh8+NsNiVpWKiqVw+HAQ5s3fL3fo+qD7jB0PDLUZUVHJimiz&#10;prQDl06cvIkJE//T65qaPaujnNlvDmZvB1lhqQ+mSDIbgr+Qla80+Rm8VVGxFFjdTbcqJ7ZxGh2T&#10;COhKoX+X8+EZt1MFQ8XS2LvPXwpE61ZMD38Ne8TGXp9gMJmCDTfNxWzRaNGiggxk6YPjXxlAbOLp&#10;JI9360nnUlHJytD9NHBALfzwfU9sWD9MZkgxMNipY2W1PY6KxcEMzGPHNNNG27SuKF2SDIrro0kT&#10;J7nhNxezRYNBwmpV9Y9C3L3bT37VFjyx6tncsaEqKioqKukLZ2WwApwZrsxUO+J9DbGP9E+QbNOq&#10;ovI/80hVtLJ1azflf8lhB0XmldcT5jxT55i5c+zoNeVeFRUDBC7HQ3tXROuvHc05qNdBJZ3Zvt1H&#10;uqI6tOMY29fkxl6fa8raOj9q17ZXjszD7EA4YaCwd99VyVoQa+nWrQrGftQMS5Z648+/zgqTx1n2&#10;bVdJZ7jANJ8LwyVy5pGnelXxrxtyubsiT8fWyNvGGZnthHm6tCciZ10Eqk9AsS1vveTv34to+1HQ&#10;v5cyl14ocmMuMnv4Z7peh90TED58g3Jgmnwr/VGkjXJggoRxQtjWKgfGSJfXUyWtsJ5n+Ii/ZAbj&#10;urVvyMmY/V7/XW/KvbkFfbqkytJghXG9uvoDJnv3XpWpmfQBk6PCHIqIeHGmgcpL4vIWit7wR3He&#10;vHaiSD8u/qnnyfmL4rYBCWvnInZ4O0SKnW545wmI263f75n+7MUjLpTk/BY81tTYvQStxIKvXJcb&#10;4rp8Zt51yfPZUhRL+r7MF4x0vw5t5srnUsxrKfKZ0VMxYXhPxJn5O/N9o1wnfe+76r1QaOVO8XvF&#10;/apgvFLYVZt51I0bOcp58Lt2+eLpU/01WmnpoZYq0SCcQqcPVqiyupYdOtkGgDGNHTs1sQ6VDMLF&#10;WXyQF6CQ0cWhKgrxg6wsjMXEB77YyqUopE9shIhQQKR4vPQibpynSxfpWAUXEbtY0wwwfRDXZdRG&#10;sbAph4botxRFR7V6pQtcRl2H3C5CRLfsNPHeIOJ3Np+QOgtNvu82oliSMAsLbctcFKC1anh2j0om&#10;wFosrrvSNdXBXdbabNvmq9c15ehojapVyihH5pNq0Wjc2BlFi+rfj2nnzXbp5CG//qt0EVXJSJyR&#10;S7+O6yW3+MDnbtMKBcSHvrjYjepdVCgezV3xcGlGWR1BeLxZ2V1rWbvjJV1LL5Lbzbi1kcfNvLz0&#10;jCOjr4MzCmwRFodyZJgNiO68HKntF5C7bWfI+uF+7V+BhaaiD27cHzyIlT3I6te3l7V1bA6pD8Y7&#10;TDUn1EeqRYMVo23b6F+lOCCHvXo4/pXT/Bgg59AUlSyK2I0WMLIbfTKrHR6OS08LQGH3EsRqhubp&#10;sAFx6SxSuSvoT9zQkqvCKxaNTLkOrVDQHFfd+bmITO1r7eKS+gVEJUPhtFBaFQwT5M6VC//+x+MX&#10;zQx2dWjbtpJylDrS9Jp36GD4l/GPZs1Gu7aaD+zmzaq1kbUxvht9snZUOlscQYhbqD9Q+2TWknS3&#10;NrIuWfA6iNc6LRlcr95iUyEcVnXu3G0ZAO/S2R0xMfHYtzdAuTc5DYQVUqpU2iaFpkk02JHUza2k&#10;cpQcDqths7duXTXjMDloyFRbb5VXjfHdKC2OdEsHDdyDhBd211o2ICGnpJ1m+nXohXymYjyC1ATG&#10;VbIWm6SrkwFwJ5QsWUQ2KoxPeHGQGemshBDSQpqtyx7d9A+tefgwDvv3B8DJyUYOUGFDtH82qdZG&#10;Vif3qPeN+qUTFqbe562PhMXG04XT6/dkdV7Fdcj3TQYFxlVeOUxE2r5dE/Du3r2KDIBv/veK3gA4&#10;29Nzjn5aSbNoaOIW+kvPN268IL/26a0Rln//uyQ7LqpkZVoZ34men4tHL7v7DVyOOFN5/umSfpvF&#10;eWXXIWMD4yqvDiYhseKbPdLq1C6Hk6du4vr1cOXe5HTrUuWlpl+mWTTYDrt9O01NRkqu+ITg0qV7&#10;0kxi+xG2aN65S02/zerk69hL+Z9+Xnb3+3TXFrm71hQWGiK902+zHq/2OrRCEa8JmqwnY4hNQkyG&#10;Zc+ppCf05mzceFFaFb17VZcZUevXn9drZTDe0bFjKtIt9ZBm0SDdunkYTNn6e905GaHXzl5eJ56E&#10;ShanjYnUyZfa/WqL2HqJ3a5xVxjWLsrGfvUscB1YILrS+AaBpGssSyXDOHw4GHfuRsrBZm3buMrJ&#10;nkePXVfuTY5nYyc53vhleCnR4KhGQy11Dx4KQkhItEz94uxljik94h2s3KuSNXEWu1/lv3q5iCdp&#10;XcR2a+oP8nz2jlgoTaWBXkTCrmy6y80q16HNXJ3iPMOogfGsz59rz0iroktXDzkYbcMGsUHXZ2YI&#10;eishg5fhpUSD9Ourf5WhybR+wwUUKpQX3btpMqn+t+aM/KqSVTFdKJiwLS0uE216qdhdj9KkZyYV&#10;hhkge6bfZq3rkHuUqW4CRA2MZ2XOnr2Fy5fvyTG6vXtWRVRUPHbs9JeTOFPi6loSNaqXVY7SzkuL&#10;Rr16DnByslaOksOKcEb1+/SuLosCL1y4g/PipmLB+ASmPq6hLWLTrRx2eQsFjKaAZsP02yx3HVIR&#10;GM+IIk+Vl+Z/f2qsDMYprK0LYeM/FxAXp1/i+/WpkaYK8JS8tGjwj+jVU/92hfOI//nnkmyX3r6d&#10;piBQtTZeEqWNdrjOzXjnUe4Ukz/++e1F14Op1htpIWEbd9dVUWhM8hnE+cYYD8hmt/TbrHkdzAyM&#10;p3uRp8rL4n81FMeP35DB7df71ZAZqhv/0QTEU1K8eGE5SC89eGnRIGxiyL7s+li34bzsftu/fy0Z&#10;GPf2Doaf/33lXhWL47x/6hYwbXpp9c7Im7KZnUtr451Y0yPNN6uQla+DGhi3SP5YfUoIxDO0FGLA&#10;OeBbtl5BZKT+Ofd9e1eT8Y70IF1EI3/+POjTu6ZylBzO4Ngqnky5skXRWmnD+9tvp+RXlTSg2xpd&#10;uRnv5pq8y23y20YUyOCupNoitnwf62uX7YwCH5tI801TDCXrkeWvgxoYtygCAsNw4ECQ9PQMHlRb&#10;xpDX/n1Or5XBRKSuSoeO9CBdRIP06F5FDijXB11Sjx8n4o3BdaS1cfBQIK4K00rFAqnumopW4nuR&#10;IHfXE1DQ0KAfU2m+2SL91jKuQ25z2smrgfEswR9/nEJiYqK0Mhwdi2P7Dl+EhEQp9yanW9eqsLLS&#10;7wlKC+kmGlZWBdCli/5+JiH3o2VPKgd7a7RqqZlHu+r3k/KrSvZFOysiT7fWRoTGdNqppRf7WdJ1&#10;MK/ViBoYf5WwfGG/V6C0MrgRp3j873+agHhKmICk7cyRXqSbaJDX+9aQf6Q+6H/jmNghQ+pKa+PA&#10;gUD4+amxjazGU78U8x1S4u5ipqWhU8SmpJcawlTaaUbM2sg8LO06OKPAInMD46qf6lWwctUJKRTN&#10;m7nAyak4duzwk8V9+mCdHHtNpSfpKhr847p01t9ahIV+WmujTWtN2/RlvxyTX1WyCkFI1MzRMojZ&#10;bbCVIja5K9WbuaVzMznzPP1nbWQalngdzA6Mz7VgMbdMfHxD4OUVIDfew4fVk+Lxx/9O67Uy8uTJ&#10;jQH9aylH6Ue6igYZOKC2wWZYv/1+SmZSvTm8nnxCx49fl8UpKlmFIDwx2u2lKvK1NUc0DM+KSCtP&#10;Nu+xwPRbC74OZgbGVTKX5cuPSYFo164SHBxssHWrD+7c0W9ldOxYCWXKWClH6Ue6iwbHDHYWJpE+&#10;OFfjn38uyifStYvmMcvERVDJIgQGIlH5r170pYvqI6mIbamejC1DNxO+dEtMv7Xw62BeYFwls+Bk&#10;1JOnbshN+dAhdeQ88FViI27Iyhg0oI5ylL6ku2iQQYNqG4xtrF5zGrGxj2UAh6m6Fy/dlXNtVbIA&#10;gf5G3SP600VfRFPEJh7fMXkRm3HMSDu1sGK/7HAdzAuMq2QGS5cdlQLRtYsHypQuKqu/w8L0D7jr&#10;2N4ddnbpb2WQDBENdlHU9ptKCduk/7X2rKwSf72fprZj6VJvqZoqrxbtIqcXY+miuiQVsZn5eF0y&#10;tMtuJpNtroMQMbNajahkJDt3+cLXN0TWXAx5o47YeCfgf2vO6rUyuBl/Qzwmo8gQ0SCDB9UxWLfB&#10;IpTw8FgMGFALJYR43LwViU3qdL9Xi3aRM4C5VoZ2VoS5j09O9km/zV7XwcxWIyoZAtuDLF9+XArE&#10;oAG1UaxYQaz+32k8fKi/+rt796ooXfrl2p8bI8NEw9q6IPr21m/XPnr0GL+sOI6CBfJgxJsN5DnW&#10;bURFxcn/q2Q+xsaP5vlsJ4qYtVt+nl6aL7W7a4XskX6bDa+Dy1sorAbGXwmcTRRyP0rGgnv3qYZ7&#10;IVGyg7g+K4Mb9YEZkDGlS4aJBunXr4ZQRf3WBtNvAwLC0KFDJVSoUFLOFl+x8oRyr0qmsnuCwaaH&#10;efotRVET9QVatEVsqasaT4EZXV+zevptdr0OamA882Hy0GqlcG/kWw1lC/Rly48aHJ/dv19N2NgU&#10;VI4yhgwVjSJF8mPYEI0lkZLExGf4aYm3zDd+/z1PeW7T5ktCSNT2IunLRaODk54KwQgfrj+WQQuj&#10;6DfmBnG1u+uXx9TYWXNnTDwNMD5iODEgIxbdLHgdZMGmHxLTIQ6iBsYzl6U/e8v4RbVqdrKbxpUr&#10;Idi796pyb3LYybZPn4x/cTJUNAhHwpYvr3/eBtPHOKqwZo2yaNmiomy69f0Ph5V7VczDdEEes20S&#10;dBeMwCAhFssR3dkVkfoEo3ovFPHyN9vCkPUInUc9X8BS2wk31ZjXxsJUdfsTv/QWjSx4HZJiVekV&#10;B1ED45nFuXO3sXuPv9xYf/B+U3lu0Q8H9bqlyFsj6stAeUaT4aLBfOHR7zRSjl7khx8PI+HxU7w7&#10;ujEKFMgri/327PVX7lUxilj848aN1dQCGOP8XETrztRo3k6IxVwkpPi+PFIsdqL4lrnIZ2b326eB&#10;e4X4tEvxN4jFrPMExO0W4pTa3S1/njkFcWxjIRZM/T8/CAlLe5qYMyLQ/gzl8GXIetdBszF4qFtl&#10;Lh/LDcTLiqUaGM9oNBvoQ1IgmGJbsUIJ6dK/4hOiPCI5Li4l0aG9ZmZRRvPaMzZkzwQ+GrsRZ87o&#10;n9rHcvihQ+rij9WnsfyXYzKj6rdVA6R7SyUFYueYbCFIK9Wryg99rm6dka9tayES5loVz3kqFuZI&#10;s1wxQoxuCCFSjl5ELJD2Ojv0VCLdaKOCXupnaDD1d+onS12HtntS8f5I2/NNQnFtaq5/6t8/KoZh&#10;humPPx2WjWB/F2th7jy58MaQNYiIiFUekZxvvu6CunUdlKOMJdNEg7GKkaPWSQVNCfOKf/t1gKzd&#10;GDFyLa5fj0CP7lXx8UfNlEeoqKhkRSiYMVigikY6wj59Q4f/KWMZn4xvic6d3PHD4sNYt16/S6GJ&#10;pzNmz+qoHGU8Ge6e0sIMqe7d9LdOZybAd98fRN68uTDuY41QMCjOgekqKipZF2ZUqYKRvny36KAU&#10;jOrV7NCpozv8/UNl9bc+uOF+911NIlFmkWmiQd4cXt9gCu4R72AcPBiEGjXKokMHd9AAmr/AC0+e&#10;qJXiKioqOQO2VDp8OEjGgseNbS7XwW8WeuHpU/0OIXax5VTUzCRTRYP+ubffMhwU1yjsYxk4L1as&#10;gHRprVlzVrlXJXsQhIRxPfFQG5RXAsUqKjkdFjd/950mO6p//5qyi+3Gfy7K9iH6KFOmSIa0PjdF&#10;pooG6dzZA5Ur2ypHyQkNjZGB8GJFCySlmLFSPCgoXP5fxdKhYLRD9NqLzwO15zcgdrg4Z2kdbFVU&#10;0pnFPx5GaFgMHB1tMGRwHfn/FSs07UP08f57TVGgQObnsGW6aHBE4SfjWiB3bv2/msp64eJdtG5V&#10;EZ6ezrKR4dx5e/UG0FUsjN1LDKbBJgxX506r5FyOHrsm53yzJuPTT1rKLuELFnghJlb/p6JZU2cZ&#10;AH8VZLpoEAbF+/XVX7lIH97cefvksCYGxa2K5Je5yX+tPac8QsVSMV6hnT4VyyoqlkZUdLwUCFoU&#10;ffrUgEfl0tix008KiT7YX+q9MRpPzKvglYgGGTa0Huzs9HdivHnzAX5ZeVym4L7/fhN5boU4VluM&#10;WDYm54+rqORAFi06hHsh0bC3t8aI4fVkLcbixYcNuqXeGtEgQ7vYmuKViQarv8d+1EK6q/Tx99/n&#10;cPnKPbRr6yZMMRfpppo9Z4+0QFQsE+O9lNyQy8wqdBWV7MJ+rwA5K4Pu+skTW8sU2gXfHsBDAx2/&#10;GQ/u0V3/rKLM4pWJBqlf38Fg6TsbGs75ci/i4p7I1DNaHQGBYfhlhToe1mJp847BZnf5Vr5EZbKK&#10;igUSFhaDBQs1bqlBA2vD3d1Wtgphyq0+OOZ1wqetDMaDM4tX+9sFY971RIkShZWj5NBN9dOSIzL9&#10;9tPxLeQ5xjY4K1fFEmGzu50o0k/TwkRSvRcKrTR3XoeKSvaAm+Kv5u2Vk0wrVbKV0/ju3YvCD4uP&#10;GHRLDR9aB85OxZWjV0emtRExxuEjwZg8Zaty9CJzv+qMBsIqWbDwADb/e0mKzIrl/eSgJy3BweH4&#10;au5eiNdCRUVFJctQxaM03n+vicyM0vK/NWfw8zJv5M+fF0uX9IGDvTU+HrsJZ8/dVh6RHFfXkljy&#10;Yx/kyfPK9/lZQzQIXVE7durv8c0Ghit+eV3mJL/9zjpcuxaBhg0dMffLzsojNCxfcQwjf9+uHKmo&#10;qKi8WroWs8eypf2SBa7ZHumDDzfi8ZPEpN5Saygiy4/qtTKYfkvBqFChhHLm1fLqZUvhg/c9YWur&#10;PyMgLDxWmHL7ZJBo2tR2cnrV0aPXZCdIXYYPrYexdWorRyoqKiqvjha5bPH5Z22TCUZ0dDxmzt4l&#10;BaNVq4qyt5SPT4jMDjW0fX/rzYZZRjBIlhENtkH/bHJrg9lU3t7BWL/+gvTpjRmjadC19OejyZoa&#10;MkD0xedt0be0moajoqLyahnxZgPUq2uvHGmYN38fbt9+CDu7ohj3cQs8evRYiMhuKSL6qFGzLPoa&#10;qGl7VWQZ0SA1apQTF6iGcvQiS372xtWAMHTr6iEn/bGZ4dRpO/Ag8pHyCMig+Yzp7dEmXxnljIqK&#10;ikrmMrlJfQwckLwvFD0jBw4EyiyoLz5vh8KF82Lht164dStSeURyWMQ36dPWyWIhWYEsJRpk5IgG&#10;qFhRvynGWo1p03fKpoafftJCNvQKuR8t6zeYjaDFvZItPvpAncWhoqKS+Qyyd8WkCckX+4sX7+Jn&#10;semlC4oZo5XdS2HL1itynKshxn7cVFgkVspR1iHLiQaDPl981k4W/+mDabhMVStYMC+mT9M87vjx&#10;61j120nlERo6d66MhT1aKkcqL821YCAgELjsq5xQUVFJSaci5TFrZkcUKfK86ig8PBbTZ+6ULqi2&#10;bdzQvVsV6TFhJbihOEb7du7isZkzvjW15J4mUP6fZWAqbckShXDosFio9MDsKcZAPBs7ySAT53Cc&#10;O38HrhVLSutDS9169oi+FIWjd+4qZ1TSTGgYypQtgdq1KuDa0YtAdBRQ/Pm1VlHJ6bTMXRqzZnRE&#10;lSqllTMa78ikKVsRGBgOJ6fimC0EJT7hCcaN/xcREc/d6rqUL2eN2bM6yA10ViTLWRpaOnasjNat&#10;XJWjF1myxBuXLt2Tyt2nd3Wh2M8wa84eXLseoTwCyJM7F6ZPbYeB5Q3/HBUz4ZboyVPMn9Ifkz7t&#10;A8TGA77CtKYFoqKigtGjGqN+/eSB7x8WH8J5saHlJnfm9A4oWDCP7NptKI6hiXe0QeHCWbc/QpYV&#10;DTJ+XHM4OlorR8l58jQRX0zbgbCwWIwe3Ri1apaTIxInT9kmu0Zq4eCnL2d3lGajykuQLw/uBt/D&#10;h9P+wBwhGst/eFd8AMQbO0rsllThUMnhfN2lOXr3rqYcafhvy2U5tpoZoZ9NaQN7+2L4/Y9TOHTI&#10;8NCx9971lBXiWZksLRrMHpj2RXuD8Q32bvnsi+1IfPpM1m+ULm0lYx7TZ+yUoqKFLquZMzqgVZ7n&#10;ZqNKKnF0AooUhPfBSzh88ipG9G+GrasnwKliWSAiWnmQSpbkip/mdk1/q22Vl4O1YR9+0DRZ4Pvs&#10;2Vv4VpnCN+LN+mjYwAFHvK9h5a8nDMYx6DXp0aOqcpR1ydKiQVxcSmD82ObK0YtcuXJPNv1iqu3s&#10;WR1lgPzEiRv4/vuDyiM01K5VDhMntFKOVNIEPxO5cwlB1nQabtGwEvb9PRkt29cGTl/QBMpVsg58&#10;Pc5cQING7ujatQEQ/1i5QyW9eLNiZZniT7eSlpu3IqUXhPEMFvCxGeH1Gw8we87uZFmeujg72eDj&#10;jywj4zPLiwZp29ZNvOk9lKMXYWdIFv5VrFBCVmBS8WkWrlt3XnmEBir56pFdlSOVVJPwBKXLl4R7&#10;hec1ME7ieO+fkzB+Ql/gUQLgd1Xd0WYFLvkAwtr+eFwvzBrfGw8fCGvQ0BZXJU30sXXGV3M6J4s/&#10;PHwYh4mTtshGhB4epWVXWlaBT/lsG2Ji9E/h40Z36tT2WTqOoUuWzJ7SBysrT525gfshMcqZ5Jw8&#10;dUPWZzRq6CjdWrQ2eM7VtZRsBqalWjU7FHuQCzt8VT98qrkTgmZNq2LUQE3HYS3ep68Kq6MyGtR3&#10;w0HvK4iNiWfDMOVelUzlqrAurt2CW1VHrPruHfTv1hAdh8zHhZP+QJECTE1UHqjyMjBGuvCb7ihX&#10;rphyRuypEp5ishAHX9/7KFPGCgvmd5OBbwqGjzinD8Y7GPiuWaOccibrYxGWBqH5N3NaR4Nt1Gn2&#10;TZ+5C4FB4ejbpzq6da2iOTdjJy5dTp5yS//jtJaNlCMVsxE711aN3JUDDXN+3ILGrSejVsfPccH3&#10;JkqXLckXQ7lXJVO5eAWv4RnGC8vi1LaZ6NyqBjZsP4VbPjeBGlU0cSmVl6Ztfjt8ObsTnJ2Tb4yY&#10;FXXmzC1pMXw5uzNsbArKuMap07eUR7zIkDdqiY1YBeXIMrAY0SAUjFkzOiTzH+rC7KlJk7ciPOIR&#10;PvywqeyEGx//RJ5jgFwL3VeTJ7XG+Pp1lDMqJgkIRO5ihdCknptyArgX+hDzlmyVmVUPI2Pw1dy/&#10;cfHyNaCAZZjZ2YagYLx2NQBNPKtg+/8+xQfD24gdrOau2sLieM26iLBAAjQnVF4KJtPMmN4B1avb&#10;KWc0/LT0iKzuzpNHbG7F/c7ONnL2DzOoDNG4kSOGDW2gHFkOFiUahH5CpuIagoNM6FOkqTjti3bS&#10;ZUX/4icTtsjKTC0UnhnT2uPdKsnT5FQMkPBEbFRLo4aHg3IC2H3oEiJvhwFMvXWtCFT3ACqKXZOj&#10;o/IIlUzh6VMUL1EUg/o1wdLV++HaeDyqt5mMs1euo151Zwzu2wR4qL+QTMV8mr9mi8kT28hMKF0Y&#10;O/3rr7Py/xM+bYnatcth3/4ALFXahuiDge8pkzXxV0vD4kSDdGjvjkGDDFsJfn73MX36TuTNlxtf&#10;fdkJZcsWw+3bkfh0wn8yKKWFASjeP9wluctFRQ/xj9GkrisK5n+e/rxLiAYXLLGtUs6ovAATA86L&#10;3eaZi5q014xACHVEVCxGT/oVG9YfQrxYqQIvXcfr7/6IqJg4fDm+N0o62Wbc788hfPxhM7RuLTZH&#10;Ouza5YfFPx2W4vD2yIZo28YV5y/cEVZ38n54ulhb58fs2Z2TtRqxJCwmEJ4SptCyNF+3AlwXpr2F&#10;hcbIqnK6qfYL5WcVJhuH8Zx2AhZndDRvXgF3j4fi3AOxa1Z5kaAgWQ3+0TudUFOxNOLiHmPivHWI&#10;iIwBSprR6z9Q/IyQUPMem1246IOyYrF+vW9TeHp64GFcAkKvBGbINXhWzBqIeABUctW0d7GzRdhp&#10;H4QJsR/YvSFsba2xafNRICYasFHbv6SWtWN6olev5F6JI97BmDVrl9g3PUOfPtXx5vD6uC7Wo08+&#10;+Vc2VdUHW4NweFzFiiWVM5aHRVoahFkHUya3RmV3w9WT7CLJYppyZYti/rwusCqSX+4CmEPNtupa&#10;2Otq4Tfd8Ibjc3+9ig7CmihQsqi0NLSc97mBwOB7QN6kad+GEYJR2KogXCuVlwupFJDsjtjVt2hd&#10;A3Mn9oOjdWGMHtwKh9dNRj1ew4xq+uiSwuIrVhg/r9iJbV4XMKy3J7r2bAxQ5FVSxV/v9pDJNbqc&#10;O3dbejPYhLBD+0oYM9oToWExmDBpCx5GPfdm6MI1i+6ratXKKmcsE4sVDcJKcRb02dnpn/hH2P12&#10;3frzskjwq686y+/h1L9Zs/ckqxq3sSmEhQu6Y7CDKhwvEP8E1d3Lo4Ljc4H2Ou6LZ1yAKpgx8Cox&#10;EfnFB2bl129htLBWZOsRum2yK4HCmsibG8vmvSktsc8nLMXAD5eguHURtG5aJfOK7GhNi/f4h1N/&#10;R0xsPH6YNgg25cUO10d1U5nLmlHd0S/FjB8WFLMJYZz4XDRt4oLx41vK+ozxwsK4ezdKedSLsDK8&#10;TWvLX18sWjQIM6rmftkVRYsa9g/+sPiwLADkgPdZMzXdI/ftvypEZK/YRD8XDs4i/3aBanG8wGPx&#10;4ajvJndKWvZ5X5HV4WZRsQLCb4Xhm+Xb8ePMNzD/q2EokE9YKKwip589u1kevE5CKL1PXYWHq9hV&#10;liqJROV9duSMEBQ+d3NhVTdFKC0wxbaKO/zPBmHi1+vgUE5snD7rL5MacoS195L8TwhG//41lSMN&#10;vr4h+GTCf7JQr24de1lMnCDE49OJ/8nu24ZgcfIbg7NHtqbFxjR0oXupejU77Nl7NZkI6HL06HVh&#10;vZeQxX9sob7fKxBXr4bKbCvPxs5JCyILA1s0r4CQkxE4GxEqz+VouLiIazPlox5wc9ZUgodGRGHy&#10;/A0yxdls//yDCATdCceI15uhXbNq6NC6JvIXKYBwYXWEh0QCt+6KxzxgSa3l+9z590c+xL97z8o6&#10;iXhhbbzep6mcbT9z3jpNSrKp5xgUDNwW14TuP76nb9zRxCyixLVK7fWJicLxk1fRUlg5vdvXwdHL&#10;NxBwXryu8bFqsZ8B1n/QW1gYyV1S/mK9GCesiaioeNSsWQ5zZncUZ59Jq4Mdtw3RqJEDpkxqY5GZ&#10;UvrIFqJBbG2t4ORkI8QgQG+aG1unHzwUBFfXklI4KriUkKMX/fxDERoaI15YpyThYFZVq5Zid3zm&#10;AU6F6q/kzDHcD0UpuxKYM74PChfKL0/tO+qD5St3ix1zXvMWMLZQj4nHkEEt8XqXBnKWe9nS1ujU&#10;qgbeFCLSuH4lWJWwQujDR4gMpYCIDyAXR87ssNRFTVyXxPthiGdrFfHeGzKgOf7Y6A2/S9cAdyOW&#10;LDsGi2uOqFg0alYVv3/7Dvp1bYCixa0QERuPiFAhqhSQcLGrpcCaM9OkeHHgzj0cu3RdinYzcb1/&#10;3eSN+Oi4nJWYYAYtctli0bjOclCSLhSM8Z9slun7VauWwVdfdkHuPK/h88+3Gy3eq1zZVhb65UuN&#10;dZnFyTaiQRwdbFDatggOH9Hf+4gpcAcPBqKye2k0bOgAB0cbKSS+fvdx5w4tDqek3QCzqlq2rIiH&#10;Fx7ieIjhXUS2RyzgzYVl8LZY9LQs/+sAjnhdFJ8IE248FpRdu43iZWwwa+ogfDWxrxSMK1dv4/a9&#10;CJQpVUx+mNxcyqBrm5p4d2hreDaohOKliuLu/YeIZL8kLniWChd0tlOJCEfVyg44djYQ98OFEBpa&#10;qGldPIxFAWGBfT6hH36eOxwVHW3h6lwaXYRl9lb/5mjp6YHSZUvgYcIThFBgb9wWpl+4EBkTAmJb&#10;CqGnfZCQJzf6da4HK6tC2PbfceBRTOotl2wKhyhNmdxGBrZ1oUuKFoa2n9TXc7tKFzcTao4du648&#10;6kVcnG3wzdfd5SyN7ES2Eg3CXlMs4z9+4oZyJjlMj/PyCkQVjzLCunCEs1NxOfmPO4mbNyPh2cQ5&#10;STj4xmglhONJYBwO3xQfzpzI3fsYOawNPJXMKQrvZ99swO1bYWIhMpA2SB/89dvIKyyTt8X3/v3z&#10;B2jbpApOXwzGhNl/4YOxy1DYxkqe03LzTjjGz1iDA4cuo1z5ksLoF7s735syHmDxCJE4ceAs7t4W&#10;i7tb8jz/JBi7iH6EDh3rYtOvY9GrQ13kyZ288wELUl0cbNFOWCAjhYh3bl0D5exLIU5YMvdCo5AY&#10;LHa8tFJogTzU48aKicKxk/5o37IGerWvgwPngxB8UWywVDeVbA0yfVp76ZrWhUHvTz79T2ZE0cKY&#10;91VXFCiQG9Nm7MSRI4b715UtZ4WF3/QQe55Cypnsw2vP6LfJhqxYeRSrfjutHL0ILQn2j2H15uHD&#10;wZg6fadMw23WzAWfT2krBUMLs6y+nr8fk7cfVM7kEMRCxlD34U1foGEtzYfJP/geanb4HLF0bbim&#10;6JnDeg6eF7vZTmJRmjG+F+pUcxL6EY4Z327Eb2sP4jFnb+TPix3rP0M7ZhIpdHpzIbat3g9YFdSc&#10;4AwVur9SVpfTfcNYyuMnmtgAff7OWbynkrgu+cRzsS1hhZvXQjS1FLqI61xYXJMvxvZEi8aVcUYs&#10;5FeD7qF82eJoXM8N9cQ1NAY/whd8b2H7/vPY5XUBR84FIvae0jZHXiPxXmYBJq+dsGRqNnDHCfGa&#10;Bly/jzritYwRYvXC35SD6GxVXrqQqlV73r2ZnDt/W7YgYtBbE8PoJN6SueS8b240DVG8eGH8sKin&#10;TPXPjmQ7S0NLrVrlESMWl8uX9buWGDBnwR/bjLD4r5JbKRw4GCgLBn18QtC0qUtSjytaHk2FBVIm&#10;Pj+2XMxBPXzuhsDFrRymftRdfFg0Ptkte87hb7H4a4K5OrvTK76yNXrDxh5YtmAkpn7cQ9xdGDO/&#10;/QfDPl4Gb7GYJfJn5M4FR/Ezv/ykt3RNkePngjBx1hpNF1b6+0uX0rh1Uu5+ZZFhIoYObIEmwkq5&#10;JsQoJkQsjvfua3bWWbWz7q17aNDADVuFBbHb2wchZ/2AuJjnzy8iAgUKF0ChwvnxubDiNvx5AEfE&#10;47ZvP4lf1x2Ch4cDPCqWlb2+IsWiX7SIIqwKjMWVLllUWoND+jRB/y4NUKWqE3ILIbofGYtHYcLy&#10;EBajpGB+3PUXVrOwAvsKq4a/d+fWEznWTdW7lLPsVlupknjP6cC0fHanffToMerUoah0kgXBU6fv&#10;kJtMQ7Dam6n7up21sxvZVjQI26kzf/qKEAF9SOHwCpDBcQpH1ap2OHggUFaZnz5zC82EcNAi0VJX&#10;/DyPwja4fzIc15ADiqRuh6CLWFhe71JfOQEsXLET505ffR7MZb3F9dtwEkLw1dRB+OnLYajoVBpL&#10;V+/DwHcXY9PGI4hnO4Uq7pr4xM27GNivGXoKS0TLgl92wHvfecDDRDuXB0IY8Ax5xSLZsqE7Zgnh&#10;qSMWymfCsmEMJD7whqbqXPr3UwgI4wXMzpK3CJ3/m7ilx0IqxLdBg0oY2b85GtR0werNR/GYM9a1&#10;sY3iNkgQwnf5bAASmCnFa1XGFrArjUQhON7ng/FGr8aIT3iCHm9/jz0HhACLS2pdrPALAkKKC7Gm&#10;hde/e0MM6tEIdetURP5CBfAg6hEeMpCe8BgHTvihq3gNeneog90n/XGDnXDjdYQsB8DUegqGfYoF&#10;ftduP8ycuUv2r/P0dJYNCnOJ99xnX2yTWZiGKFYsn3RJsSYsO5OtRYM7sAb1HRAW+gh+/vqzoOij&#10;Z4zDwcFaZlXVEcJAi4PxjaPHrsnguO5wlCpVyqBChRK45R2KgCeGC3myBSH3MXZMl6TWIbFxCfjs&#10;m/UIC48GIsWCeu02bGyLYcLHPfHn4jHShbV51xkM+mAJli3bjgdiV4xqHs8tAKbvCqvtq8mvw8VB&#10;s7OLj3+MsbP/QliYuJam4he0bIQg3L4eiu2bvBElXt/p4ncPEIvjYLGoNqhfCXnEzpnB5hhmYHHB&#10;p0smLFzspMUiLRZLWVj3+KnGvaW9sTuAsGA0X5Ubz7OeQQgnF31NuqtYcNMiIkIQugnhbePpIbPG&#10;ytgVx+Z/jycPXvPn2oprklLshNX18KI/7osd7xDxHGmdzfnsN6wTVsjqf4/hiBDwqOg4IR4FUMLm&#10;xSJXiko1d3v07lRPCI8nGguxLWprjTBhpW0/6iNFhZ2LVwpxfxInrk0OmYMyrm5tzJvbBSVKJI85&#10;bNh4Ad8s8JKxz/btKmHKlDZ4Kt4Pk6dsxclTQlgNYGWVF/O/7i5jqtmdbBvT0IVPce68fbLAzxB0&#10;QXHcYtcuHggOjsD4T/+Vqbi2pYrIN1fK3vk+viGYPHkrNoZn0yl1/gEoKBais9tmws1ZM1udbqQG&#10;XaaKxS4Wua2tMKxvE0wd2xP2YhE8dSEY04Sg/LftlCxsg1i8X2hkeMUXLmIBuyB+ZiF2xhXsFwtX&#10;y96zZRzkhTYYxvDxRzEhWFd2zYGd+Ho/Igrrt5wQa/8z+Xp//vV6REYK0RJ/i6P4+5l5VLBAPuTN&#10;k0vu2FkzoX3nF7MqKNOJc+fKJTcaHGvL+NYD8f3Xb4ch+OZ9HBe7fb/LYpcZL4SEcZfU/K3nLmHZ&#10;j2Pk36BlzNQ/8OO3/wC1zeiyzCC5ELEtayagU4vq6Pvej1j3xz7NNRZCToqVsUHdGi5o36KaFCd2&#10;I+bu2BAUdKZOV3EtJ1/fL3/aIt7Pq2TrkSwfI3pJvu7SHB992FS2MddlyVJvrPnzjPx/r57V8N6Y&#10;JlKQJ07cYtBbQSgY8+Z1FYZy8phIdiVHiAbh01y48AA2/XtJOaMfdqocOKAW7t2Lll1x6apizyq2&#10;K6lRI3nPGE0b9q34NciwGFksl3xRp2ElGTDV1q/Q3z5ryip0EYvf1HG9UFcJcn8xfz1+X38YiUJM&#10;YCV2boYW1LOX8N6H3bFo2iDlBPC+WDx/+H4TUDOVA/Uv+6JydWec2TId4Q+i0bjnLASfDZCxloJC&#10;RCgMiQ6OcsEtXsIKTeq6oUyxQujVvRHa6wTgtQReC0HwrTDZFZYbCNviRVGpYhlY8/kIaGXtO3wZ&#10;v284gr/WHZKxGRmsNzXYiNaVsHB2rJ2Edk2fP8dH4ue1HfQ1Du87B1iLhdrUz7nkAyexwJ/dPlMY&#10;TQmo1mYKQu9GPE979r8qBERYCk8Tka+4FWpWcUC75tXQQdw4U4OCaQzOs27Sbw6OH7gohEM852w4&#10;sImtzUe93RAD+tdSzmjgc5/39T7s3KVpr/LWiAYYPKg27otNI5sPBhup9KZL6ut53VDJzXAPvOxG&#10;jhENwqe66IfDWL8h+ezwlLDXzOh3Gss26qz2ZGdcZlNNmtBaDorXJfbRY8yZswezDx1TzmQTzlwU&#10;1lYffD35dXnInTdTbWu6l0d/sfDGiUX5y0WbsWjFTkQwlZRBbM7SMAQXT/Ez9q6fIuMRJPZRAmp0&#10;+gJXr4gdfOXkufEmEQI0+r0u+HHmEEyY+zfmzVwD1FN6BHFnru2JRfcUXU/ckdNKEBbG1r8no6PY&#10;kWsZOm45fv99j4yNyOpramTu3CgoLIqmdV0x7p1OaKeTHrzkj734eOpqxNHlZUo4xGJeQAjPyc1f&#10;yF29LleFUHl2n4GQO+L6Fc5veqE+fRGj3u+KJbOGYJUQ6WGjFmmue0qLjvUx0g1Hq6gQqriVkz2v&#10;OgorhTEVG1oTeqC12KT7dPnayvko2YgOhcrJGowmnsmvcZT4jE+bvgMnT94Uxm4ujB/XAh06VML1&#10;6w9kaxBjvaQY9P7m626oWDH7u6R0ydYxjZTIGEcDB9nW++Kl5CNgdbl0+R5u3HyAli0qSr8me8pw&#10;jKzXAU3mVK2azz/8zLCikDiiMDad81fOWjissxC77YkfiB2Ui8bkzpUrF9qIhbOquz1+/H0v+o9Z&#10;jM0bDiNOG7g1VYR3NwSulR0we1xv5FXcAl7HffDdT5z8Jxbe1MQKlL5J7KPkWLYERk35DQ9o5Whj&#10;IrpFbgzs8pg1JXZiNyiD9mXRqrGH8gBg2Z9e8GeldiGxADNjjvUR4vk/ESITIM6v2XQUJUtby4FG&#10;pK74WrFCGWz87wSeUWCM/e33w1C6jA2mf9QT2/afxznfm0I8NBYrA9aVhFpfqfcAACpcSURBVJD8&#10;JX6+dOmZiifERuHUqavwbOCOXh3q4KT4Wf60rlLWWfC14PNlMD0iAveFqB87fAWrxe/5e+tJnL18&#10;Xej3U9gULSysaPGcFRhveSIU02vnac21yiYMLFcRC77p/sK0PY5KGDd+My5fCUGhgnkxc0ZHNG/u&#10;IjeJLOYLCxPX1QBMq124oJvYm2SDOqJUYvENC9MCrYgRw59nBOlj796r0j1F05VFP6+/rmlc9uuq&#10;E5gxc5d0f+gyfFg9eM14A+0LWnbbY4mwCEqULZ5Um6Hlnx2nUK/TVIz5aCmuBwnRpUvJzcz8frHz&#10;pT++IHfmCuzLJAPUqYkPEPGznMXuublYPA+d9EOw/y0gv3H3SxJiNxn2IHnmmxQxbUyFu3Z+dRGW&#10;CutQxHN8Khb0MRNXyviLFqa1dmVWGetSjCG+l+mwjKEcPROAtz9cIuMkWrq1roGpE/oAMeLnMKXY&#10;GPwbxftx9JRfESOu22LxfrMuJxYttioxBC0uD2HF1RSWUt48Yj9wB7+u3Im+wxagVscv0Gvk97LC&#10;P4D1I4JpH3ZH687GPxuWxLh6tfHTj71liyFdWIPx7nvrpeuJccvvvuuJ+vXtZYcIdqtl1qUhytoV&#10;wQ/f94CzU85swZIjRYMMGVIXYz9qnuSv18eZs7fwwYf/yID46FGN8Mn4FtKE3bPXHx9/vBlhOuNj&#10;CVN0l4g36BuW3l5dWGKedVxRqriVPDxw3Bcdh8xHzzfm4+QJX00gODXuJLqLChdEr/a1lRNijYyN&#10;xza2IjF3sdclLgFdWtWQr8WfzEKiL99c4RGv92MhiroYeQtoYHpxVBy+XblLOaFheJ8mmoXc2GIv&#10;LDEXe437QtZZBNzFsHHLkUDXkcIX73dD975NAYoZ3WmGoPuqqjsCzgVi0rz1cCxXAnMm99O43UwJ&#10;DuE14nOpIQSkUH7cuxuOjcJaHPnuYtTs9AXaDfoaS1bvg4uj5btbGL/4eVAHOfCoaNHn1hThnJ1x&#10;4/7Fgwdxsk6LouJasQTWr78gXVVseW4ItgZZ9H1vlCtXTDmT88ixokG6d6+Cz6a0Tprip4+AwDCM&#10;Gr1OFvx17lQZX3/dFVZWBXDp8l2MfPtv+VUXJ6fiWLKkD2a0bqycsUCePUOdqk64cSccb4oFrmXf&#10;L7GdfYoK5heLVuUXfeimEJaBe+XyySwX1gkE+9FCeG55mAVdUyxM61xPLLxPsWX/+VT/jJRjOGWQ&#10;2FRor2A+XPK9JQPlWipXtEPhUmLxSCFCyRCi4ayIhtzN2xTBvq0nxaK/Tp4j3Lgs+2o4KlQXosBZ&#10;3saEg1gVwuJl27D/mC9GD2wpLIO6stI7VfA1ZBU457qLTUB0ZAx2CUty9IdLsez3vcqDLJMuRe3x&#10;5ZxOGPmWpjmmFsblvv3+oAx6c+PAliHffdsD1jYFseDbA1i0+JBMtTUEmw9+u7AnSpbUHxPKKeRo&#10;0SAcisJqT7ZEN0S4sCg+/GiTHBZfq2ZZLP2pt/jMFUdYWIw8v3XbFeWRGugfZZ/9DR/2Ruu8FpiG&#10;V6Sg3HHW7jwVK1fsFItsomZ3mlo3kha6pppXT6oAJ//Qb85gbWp/pvgeVqlziuBBYQHduHpbE4w2&#10;l1yvIZYuMR20vcZMwUQKXW1JFAuMJo/E2Pc/k00HyW229uAGpWghLPh+s4wxaKFV98d376AAg9S0&#10;nIyRNzcSxW549JRVSEh4gp9mvIEittaabsJpgQLCwHc1sSFgjENnobU0RlWuimVL+8qaK10iImIx&#10;bvy/2LjxghRpupOnTW0nhWTS5C3YvNl4ViXbm7MQsFix5FZLTiTHiwapX98B3y3sDk7vMwRjGNNn&#10;7MSvq06ibNmi+PGHXtIdxZgHa0AWLPSSFaS69OxRVfagGVDOwjJRxMJ251YoQrnI0RduLCvKFNIy&#10;KIAOOtlK0THx2E7XVGoWey3xCejaqob84P/N9hd0JaTW8kkLCY+FxVBSFtFpuXk3HLEsSjS0yDKh&#10;QFhFnHgYERmLELbzYJA9r3i8EKoxE1bgnM/zxpq0xBbOfENThGhs8JLipvI56Y8p32yAq3MZTP+0&#10;jya2wcr3l4HXMjOuZwawqE8bLPquB8qU0bhVtVy+fA+j3lmHs+duy83hrBkdMHRIXRkIH/PeBhw/&#10;rr+5qZaunauI7+kkRyaoqKKRhJtbKfy4uBfKl0/eUiAlDIRP+Xy73HHOmN4eb73ZQC5gm8RO5b0P&#10;NuLOXbEw6ECf6fJl/TCnQ1PljAXARYk7T0MdWVPD4yewE4utNvOIHDntj+uBd2T6a6pQXFNsa8KY&#10;wNb9F1Lv3hKkjGHw9TMKYzLiBR/OuIMOa7ed1KS1GrKWEp8hb+GCUjTo6nsQLt4bjIHQOCmYD5H3&#10;IzHko6WI5PhbhXcGtsBbIzsCLEw0hVVBfPvTfzh8yh9j32yHJm1rAg9NxEWyId1tHHF07nC8N8Yz&#10;qV+cFo56fv/Df3AvJBoODjYyfuHp6SS7YI9+VxMINwTfF28Oq4/x45sbdWHnNNQroUNZu6L4SQhH&#10;zZrJU/NScvhwEEaPWS93KoMH18a8rzpLs5V990e+vQ7e3sk/tHRXTZrQCrs/H4iOhZPn6md74h+j&#10;VhVHWBd9bsUdOO4HsPcSM5RSQ1wCXCuVRwOxI9/n7aNxTaVBNFJahHL0LOMSFKWkmxAKFsydvywr&#10;4Ee92wUDujVQvkO8B05fxW9rvKSIGUSIRjFhmbBiXsYz6HbS6hOFQ1yT8+J5aN1MWr6bOhB1m1WV&#10;leS4ZqTjgFggn8Qm4N0pv8k4DWtWClgX0VhfupgTJLdQxtevgxXL+8l2QbpwquSMmTux6IdD0gXF&#10;+AWTVBwdrPG/NWcwcdIW2e7cEBSfSRNbYujQusoZFS2qaKSAmRbz53VD507Gm+exdmPU6PWyp369&#10;evbSj1q5cmlERcVh4uStsiUB36y6tG7lil+E1fF+jeSD6rM1YodeTSz0uhw7KxbkFDtCsxALa7c2&#10;NWV7jLVbjsvjVMdExPemzI4pxIWf1sYTcZ6vGW9c8G2KoLFYvFf8/AGWzB6aZJFwPnrvEd8insJn&#10;7HmIn1NeCAaDsb60rGT4Q/wMxogYz4kUVoG4b82fXti0W9O+ghQqkA+/L3wbJcuXFKufkZReWoTV&#10;KuP8MR9M/fYfeZ1nMpuKrc5Z4EcL6aKPpmAxm1kfbfLZ4e8xPfH13C5IObOCfebefmedHP/MViHv&#10;v9dExi946eli/nnZ0ReSIXTRFO11Qft2Jhpo5lBey0kV4anlz7/OysXf1CViW4K33mqAZ+KN+NMS&#10;76SKc7qmvvi87QvpeXzD/r3uHJb/chy7E8Rikl3hDjcmHovmv4X3hraWp9iOo1r7zxDIAUupSdvl&#10;zv9JIo5tnSEsFwc4N/sUt4LvApVSmd584Qo6d2uI/1Z8pJwQhkRMHEJCHyKci7h4qXPnySUshILS&#10;OtJtAhh8MxSzF23GcqbePhbCwvtSzvvQRVgpPfo0wcal7+ONsT/jjx/+01gmwvooW64kmtRxRSvP&#10;ymgrhMnO1hoFU1hN67efQp/hCzQuLWNxJb+ryCe+96S4NtXcy2PYJ79glfgb81gVxPABzeX77Zff&#10;9mSbmRnveFTF5ImtX+hOS+iO4meWsUZb2yL44rN2qFq1tDAew2U6LSu9jeHsZIPZszrl6JRaU6iW&#10;hhH6v14Ts2Z1MJpZRdjkbOzYzbIg6P33PDF7ZkdpsbCp4Vtv/y1bLevCbJ3X+9UUVkdf+QHIvoit&#10;nRBc9lnScj8sCpFMK00xlc4kjxJQtZoT6tVwxq6Dl3ArQIht3rQFJhWDIYmwiGhc9ruFoBuhuBJw&#10;G0HX78sBRXfvR8pWJ1rYfqNrm1p4+60OKFq+hOk0V2FpONFaEDwUFmjjtrUwZ85QHPtvOm4dW4i/&#10;fnwXvTrWxfEzAXhnwgq0GzRP/i1a2LZ88vheGsvBmIvJrSISIqIwgz28BL9+PQKHt8+E9+apaFbP&#10;DYePXBFvuhRP2gJhJuIfI7vih+97viAYDx48khY+3VEUDCap0KqnYLBR6ejR600KRqOGDlj0fS9V&#10;MEygWhpmQFfU5M+24eZN4286Zl9NmtgK9evZy4LAWXP24OxZzdB5jo1lF92UhUacCrh27TkZYN8V&#10;nw2tjnOXMGxEe6wUCxm5eScCNTp9jnAOTzK3mpycvSh2gEMxeUwXDPhgCf78Y68mDTi1XPRBq3a1&#10;sGf1p8oJYOysNVg4608ZY5CDKpgNxVu+PHC1L4XOrWti7DudYF/meVWxT+AdvP3JChz0uqBJVU0J&#10;F/moR1gwbwQ+HtEOcfGPUUBYA0z3PXEuCNsPXMABbx+cunwd8ZwbTpdYwlP0GtIa638ao/wQepYS&#10;0eXNb7H9H2+glpENho8fipe2wQ3vBbKD8F1hOU0Qz+m3/+3TPBfW2BizirI43FyxuNbF+cUq7CPe&#10;wZj39X6ZVsvK+zFjPNGtq4fYrDzBd98dwPYdvsoj9UO34xuD6mD48Hpmp1/nZFRLwwwcHW1kbQZ3&#10;Isbgm5atR34S5rG1dUEsmN9Vdsxk5fLefVcxfMRfOHEyeXof72NX3ZW/vI6PaifvvpktEAvlHrHT&#10;1RbFlSlVVAaGZTzCXPyuwsquhMxeuhcaiW17z2kWwbQg1gTuRHWRLcTZ/0pxHTGzSY6RFQLi738b&#10;3y7YgIadvoDX8eeLj7uLHTat+BjValeUHYFfgFsx8dxdnUrL3/fT6n3oOOQbOHmOR4vuM/DVl3/j&#10;yKHLmrgIW5yzJYu4Nhv+9MKsH/7V/AwB27WvmPcmKlQVCz6D8voC4xQoYfX0FJYJBYMDsKq1mojf&#10;Vu3SXCdWgVuoYLAtz9/v9cTiRb1eEAwGu+fN3ydHsvKzV7FiSSz5qY8UDH//ULw96m+TglGgQF5M&#10;ndoWI0bUVwXDTHJUw8KXgYVprVu74lmi+OxeMG4RXLp0F8eO35BjItlVs1FjJ1y4cBe3bz+U7ZfD&#10;xRu8Zo2yydIDaYF0aF8J9WxLI/LCQ/gnJE/dtViiovDwTjjsHEqhQQ0X2fiQPvat/x4Tn/qY5M0F&#10;DRF8U7qE+nWuh/nLdmAHv5dNEtPC/VA4OZcRAtREOQHsOnQJR+jCYYyFzQe1N/5tpcRCVbY0ovyE&#10;dSAsg/5dG6Ao26gI2EfLvlwJrNl4RCza4vXSbVwYHiFjETPH90JoRDS69f0SV31vIJY1GIxdsKU5&#10;mwqyuaD2+/g16iG8hJg0aeie1H7ESohKo3qu2LjzNGJDIoGYaNmIUA7CevAAecT1HDmyA94f3hYf&#10;fPEb5n6zAbHM1GL1vu7fZGF82qCubAPCOqqUadGcrPnpxC04ffqWXOwHDKiNz6e0kUOV2A5k+sxd&#10;4hI9T2XWB9Pr58/rgtq1kidqqBhHtTRSgczbfrO+kmJrPM7B9Nu3Rq7Fv/9dhqvYAf28pA/69Kku&#10;fwarT4cO/xPHj784OpKtSn5f1d+y6jqMwYE+QnCnzVuH8xwpKnhnUEsMEAsc6L83VcV85iIcqjjK&#10;RnqcyLf4V+6ejV97U6T0yKZckPRSvQru+t7Ez0yz1YEt0yu62wvLSSzSuiQmwsa6CMra2mjSbTk2&#10;mNXedMkZK54T1yoxPgGjP1uFCAbmFepVc8b2NRPljJPc4s/NK4RHDhF6moiiNkVQ2tYaXd5ciLX/&#10;E39fYSFq2nG8FkgfW2fsmzYYc8XnrEyKQr2YmAR8s9ALH4/dhDt3HsKuTFF8u7C72FQ0QMSDR3J4&#10;GtuBpLQmU9KiRUX5maxQIed1qX1ZVEsjDTBQ1qqlq7Ao7slBLYZ48iQR3t7X4OsXKuMczZu5iF1N&#10;OWmpsE8/A+Qc5MSWzbqzyFl52rSJM/rUc8dj/0c4Ha5/VK3FEBOFR+HR2Hn4MhrXdUV5Oxv07lAX&#10;T8XCd/7SNcQFCPHkbG/uzsPDZTtx3Lkn54nXqO+GDcs/hGO5khg58VfNkKC0WhkkNAylSttgRP9m&#10;GreUgMVxXnvPS4vCKGHhSBTWIRsVaoWG6bS7Dl3UTPUrrdPo7959uLmVw/vD2uDfPeewc8cpIRxC&#10;7Diy1hhscW5bCuGnrsDOqXSyfl1lhTC8PbgV+nSuj/bNq+Gy/21Zuf/oyVN47T+vmVRowdYFA92T&#10;BjTB1C/ayY1WSo6JTRZnXNC64PXv2bMaZszogPLi87hvX4AMhAcHi/ePEVik9+7oxhjzrqeckaOS&#10;elTRSCNFiuSXszZYKMb5G8ZgAH3HTl/Y2RWVRUhdOleWtQJXroTA/2qovK9UqcIv+GyZMkjLo3YJ&#10;W0RfjoJfvIW6rLgQPopGxN0I/LnlOHKLhZfjSDlVbmi/prC1K468RcTuWBl8VFos6rVqV8DHY7rg&#10;53kjUKZUMYybtQbLlu/QdNh9mUVRCJJd2RIYOaB5kmh4HfPF/n1miIYQtYLi7xzZnxXCzxecVesO&#10;I0As4MlE43YI6giB5Azu39YfxinxO5Km7BmDMQshlqz/eOuNVvBQZm+Qi763sEOI5rptJ6VL7IL4&#10;nU/5FGi5RAur7WXavbxiPqlfB3Nmd0LLlhVfqOpmN+mv5++T9RW0NCgSbAXSvVsVPIp9LIPgK1ed&#10;SFYgqQ+2NP9yTmdpZaikHTV7Kh04fvwaZn+5Dw8emG790Lx5BXz0QVOx7hWUYjP/m/0ICtLsjlgk&#10;OPajZihb9sWUP04Y+/2PU9iw4QL2PDY8QCpLwwIzFtY9iodrdWcM69sUg8Wi6lDuuVhq53drueBz&#10;AzO+24x1fx3QBKm1E/nSymVf1K7nhuObv5BBZjL9u02Y9vnvQB0T87ovXEHjFtVwYO2kpO/lQlW5&#10;3WQEigU9mUuIo20/6IZF0wej85sLsZXNCdlR1hQ+fmjm6YFxoztLl9TR01dx+IQf9gnR8fG/hdhQ&#10;ZePAhZXdeS20T5SWoc6V8O47jWXcIiWMfdG9S7HgFE1adXTxvjmsnrTMvQ4E4tvvDsoguClatxKb&#10;kI9awMoqjQkUKkmoopFOsOPtnC/34OQpjd/eGAx6s56jbRs3PH2aiL/WnsOq304iXiyoXDAHDKgl&#10;M6p0XVZa2LpkqfgQzfR63iHVouBOmrUPD8TOWCy4rzmUQrMGldC0vhs8KpaVtRC8JpzXvcPrgsyU&#10;ekLfPi2M9Fgg9YjGNCEa002JBjOUwqIwf8FIjBvZQTkJbBd/Y+eBc5FIy0PbFoVNA6Nj8fMP70qr&#10;pFGvWThKt5q22aGx5+HjLyzYWrLrLdNyQ8V1kNXjrEmhmHIwVDagm7UD3hxeX1rduu3LtTAm+N33&#10;h5JGD7DbwrixzYUxVUIGuBd+dwAHhGiYgq7eD95vik4d1eru9EIVjXSEl3LDxotY+rO3FABTaC0L&#10;uq0Y1Fsodk3a4DgDgGNGe6JZM/07a8ZFuANbfMH4vPMsh68fnCuUxafvdJKLxZc//oegM+LDz4Zw&#10;THvlV74jpatB/Icpo+npdhGiUUuIxgkd0Zi3ZCsmTFoJFCsiFnQneS4ZbMcRHoVmnetj269jZVor&#10;4evdYsBcHGALkGo6VoR4PH3uZ7bPRI3K9hg1eRV+XrhRUwfCzClj1hJFla1DONecj5ViZNnWhC5M&#10;oeUMfha3Fi78YkIDi/R+Xn4UW7f6yOvLxzBtvUd3TY0KLY9l4n1Py9sUVaraYvKENiabkKqkDlU0&#10;MoDga+GYPWc3/PxClTOGoTXBNs2v96shF9FDh4Pww+LDSQPta9cuj/febWwwy+Po0WtY/ssx/HI1&#10;+UyPLMnVABQQwrD378loVFsjBAzmevaYiQeRwvLgAql9N2p99enNuUto2qaWdDFp+eqnLZj07mLA&#10;xkojWox18GPBnk28CQthQI/GWDx7iLSEtLz/xR/4QYge548kE5sT51BP/A7vDVOkMPFHbd9/XhgM&#10;T3DgmC8WLtmiqQOxcNdSamCQm0PPBg+sDX0jCJjt9M+mi1i16mSSIHTo4I5RIxtKV25wcITMmrpg&#10;It2dMNg99I26GCh+l9qdNv1RRSODYLPC334/gdX/OyuzqEzBIPhHHzaVmVQMrrMT5xpxo4+feegd&#10;hXnNueYlSuifGsYRtJz18cf15C1LshQ+frCvYIere79KNpCpcrsp8DkXpJllnVFc8kkabvTtd6Pw&#10;IVN+FU5eCMbKP71w7XYYHkTHyeptzg23tSmC6h726NGuDupUey4KfkF3MfO7Tfhj9X5N+q/WcggK&#10;Rq7Ep6hb3QV/LXlPthBh2/Nzl6/j3JXrsjPvqfNBuH47PFtZD8Zombu0WPwrYdiQejKxQx90M9E6&#10;v3krUh67uZbCh+KzUMWjtKzqZiyPXRNSNgDVh7OTDSZOaAV3dxNJDSppRhWNDIYdN+fO24urV8OU&#10;M8Zp1aqiDAxypCStjaU/H8W+/VflffTPsjliX2Hes916Shg45GP5IVsVZLwS9pUQEAhKxd/LPxQL&#10;sWZe+F7vK+gy+Gs8Yl79ywa59REUhNfEbr9vp3qo5lIGDRtUQhtP0wHpRPGx0GZXUUQ4D+PMpWvY&#10;Lxb+P/89hojr94FiYsesay34+qNyZXv8OGcY/IWw7PK6AO+zgbh5U1ic7B9FS4ouJ84qyebQsuBG&#10;h7E51lLo4/Lle/hpyZGkYtkSxQvJOqiOwsLgRoldFNgA9P59YYWagBbFwP61MXhwHWG9i+uskmGo&#10;opEJcIe0evUZ/CYWc3N2SxSHIeLN36dPDeTNm0tmWf3445GkoCDN+8GDaqNb1yoGc825e6N4LPe/&#10;rJzJIvhdhXXxIhjWrxny5c2DX9ceQMi9iNT1oUoNFA2x+HcXImVftrj0enH3z0aE7PtFXeC5OGHR&#10;UXS5WPHx8UIo2GjxoVjsQ8KiZFX3Ey78tFbYbkTfgCphaeTLn0eKTRyznNgCnRlOFIuMEMQsCFuW&#10;d+3igf79a8K2lH7LgtmCy1ccw6FDwroUsJUH3bP9xYaoYIE8CAwMw/c/HE7q22aKihVL4NNPWqKS&#10;m2asrkrGoopGJsIPw/yF+3DpYohyxjjcoY0c2UA2OyScUf7LL8eSzHgGy4cPrYe2bd30ZqCQEydu&#10;4K+1Z/HNydPKmVcMA72sntZ2j+Wiyt13RvdGuuijaQqofbtr1UKL9lj7aZDH4sZ+RLy2vDFwbsqt&#10;xCwrIT7y+3JQzKJrMXsZrOaIY0Njk5ns8etvJ7Fzp68UaL5n2TqH87ppWXMW/y8rj2PbNh95vykY&#10;DxwypA5eF5Z3XsaIVDIFVTQyGV7uzf9ews/LvBEdnaL1hAGYbsgq1mpVy8h01C1bfWSKLtN8CYud&#10;aJZTPNgAUR8BAaEytZexj71PjBcjqqiYC+ff9xUWcccOlaTFoA+Kxe+rT2HHdl9p3RHWK414sz4c&#10;7K0RF/dEzq7hLU6JO5miXl17fPxRU5Qrp2ZGZTaqaLwiuOAv/vGI9Nua+xI0aeIsZ5I7OdnIlF6m&#10;9/751xlERmo6yLK9yRsUjzauySqWdaF/mGmLm/+9jE0RejqmqqiYwbi6taVV0aiRk3Tp6YM1RavX&#10;nE4mFkwzHyHew+6VSskEEb4X6UallWEOtGI+eM8TrVplj4FSlogqGq+Yc+du49vvDyEw0HR6LuEH&#10;lEWBNOnpnmJ2yT//XJQuKOa4E2apMBe+S2cPGR/RB1Mc93sFyO/98dIF5ayKimE6FCong9Q9uleB&#10;g4PhVi5M/uBgsv37A5LcTKz4Zmo5M6K44uze44cVK09IK8QcGOju07u63BSxhY/Kq0MVjSxAYmIi&#10;Nm66hJUrjyIqyjzznJZEp07uGDSgNkqXLiJNfHbP/VOIh3bXxspz7gaN+ZmJn999bNl6RXyQ/bE1&#10;2nRFu0rOYpR7FfFeq4w2rV2NTrHkrBiKxSmdrggNGzpiyBt14FFZIxbcqPz++ykEBpmXTUjq1rXH&#10;e2Maw9npxQFMKpmPKhpZCFoKq347IV1H5tR2EIoH/cmDBtaWlkeCsCB27PCV8QvtpEFmWDHe0btX&#10;dVRwMfzBo8vL60CADER+e+asclYlJ8LANhtyMm1W37Q8Lawj2rXLT87m1vZQY4CbqeNMD3dxLi7F&#10;gqngjMNxCqa5ODpaY9TbjeHZWE+VvsorQxWNLAg/WJz+5+0drJwxDQPgbYQwDBQfVAcHa+kWOHgo&#10;SAYXr1x5HvjmYKhePaqhYSNHg0Fzcvt2pLQ89uy9it+Cs2DNh0q60zafHRqLBbp164poUN/RaOvw&#10;EMbGxOaG1u2DSI1blK5Quq/69auBMqWt5MaH7yEWql6/br5YcFbN0KEN0K1LZTUrKguiikYW5tTp&#10;m7LPzhUf81J0CWsMPD2dZFEVXQLkshAN7gQPeAUmBSQZ92A+PVuvG6oy18L27QzY7xELwN/3TDeJ&#10;U7EcWLHNjUTrVq5o1tTZqPuJGxG6oJj9xzkxzOQj7J1GFyhdWEUK58OjR4+ltfz3unNyVr65MIW2&#10;p9jQDBpY64VZ+ipZB1U0sjh8eby8ArDi1+PCAtG4m8ylejU79O5dXQ50YgCdA6MY+Gb8Qhs0p7XB&#10;3SXdEAxWGrM+iI9vCA4eDJJurNU3TEzdU8mStMlXRqasNm3qIl0/phbokJBobN/hg23bfaUFqoVi&#10;Q7ForGRQ3b8fg42bLuJfYX2Y01BQC4PcnTtWxuDBtcVmJvmkPpWshyoaFgKD5Tt3+mHlquO4e9d0&#10;WwVduBPs3asaOokPZqFCeaXb4MDBQGzadAnnzt9WHsVx1YU0fuwO7nB0ND3oiMFMVvV6H70GH2EN&#10;7U803yJSyVy6FXNAvfr2coFncFpfGxpdGKvga7t9hy9OCutCmwVlxeFjHSqhe9cqsLfX1Ejos2TN&#10;gVYxC1eHDasLB3vLnWWe01BFw8JgGxIGun9ffRJ37qROPLhQMO7B9iOcS0DYPXSb2EVSkHSH2bBp&#10;XOvWrjKgaagdhC60XI6fuI5jx8Tt+A1sibqh3KPyKmj+mi3c3EqhYQMHNBA390q2BrsGaKG7iaNU&#10;d+/1F9ZkoJySp6VmTU26bcsWFWSsg0kTjHdtElYFZ1+kBo1YuOCNwXXhbCTIrpI1UUXDQtGKxx9C&#10;PG6nUjyIh0dpuVtsIRYB+pKfip3kMWExbN3ug6NHr8ufT/gBr1mjrKzg5WwPNpUzBRcfxkG4AJ05&#10;e0u2s97x6LlFo5IxDHZwE4t7WdQSCzxn0VtbF1TuMQwtCL4+nIK3f/9VOVpVC9vYtG9fSbb6YGYe&#10;YZLGv1suy4K91LigCF1YjJ2wb5qTU3HlrIqloYqGhcMFmumMzI83t5OuLiyUojXRSewi3d01Dd+i&#10;ouJlPj13kiw+1L5FKCCMkzRt6oymTVySFhJTUIB8fO/Ln3Xp0l1xu4fNkZphUyppo0UuW7i4lEDV&#10;KmVQtWoZKeylzLAICV+PM2du48ChQOmC0q3GptBwTncbsbhXqaJJpIiNfSzbz2wTGwp2pk0ttEw6&#10;ttdkVakDkSwfVTSyCXwZT5y4Lts2nD1relCNPrj7466SbqlSJTUZVQxuUpTYNZfddnXfLqz5YBuJ&#10;Rg0dUbmyafeHLjduPMBFISBMB6ZVEhAQhl3xafu7cwJ9bJ2lu6mSuNFKZGacsUynlNB9ePTYdTm0&#10;i25EXdcTA+FNPJ2FNekiC+lyC4uAFggtxZ27/GTSgzmTKFNiZZUX3btVk8HykiXNEzSVrI8qGtkQ&#10;tnHYsOGCzJFnu5DUQouihti5thYWCH3Y2rYNTJ9k7QcFhDMQtCmXhAtP3brlUbeOvczMMTRwxxAM&#10;oDKXn9MOrwoRCQ4OR/C1CKy/H6Q8ImfAWgl7B2s4OdpIS4KxJVe3krAuZtrVpAutCVp0J07dwInj&#10;N+Drdz+Z4NPNyOwpWo2MV1AoCBMadu32lynWujGu1FC+nDV69a6GDu3cULiw2vIju6GKRjaGbgcG&#10;KnlL6wLAivO6dcrLeAZ3o0WLahaB6Oj4pJ0rg98p/dvMvuKoWrpNalS3M9rGxBj8PQzWc4TurdsP&#10;cUfcbt8RN/HVUoPtrI2gqJYtWxRl7TQ3Xi9HYenZlbFKlcWmRRtHogvw7FnebiH2UfKWNBSgRo0c&#10;pWVYqZKt2BxozjP7iWnUdEma2wsqJdxo8H3CFG8G33mskj1RRSMHwF3ngUPB2LTpvFhU7ibbcaYG&#10;LmYUgGZih0q3FHteEQbRGatgzyEWf3G3qk3R1MJFkdZLFY8y0pXlaKThnblQqLjI0QLS3uhOux8a&#10;jYcP48UtTnYA3h5r3jCfl4ViYGWVH8WKFUAxYXmxaLJEyUJiV18YpUoVllloFItS4maqHsYUdC8x&#10;a4mFn+fP38GFi3eSuZwI4xNcyCne7C6rdTky5ZrCcsQ7WFqO5kzGM0TRovnQqaMHunTxgL0ar8gR&#10;qKKRw5DZL/9dws5dPmJBTb7IpBZtTIM7y8oepZNcHNFi8Tpz+hbOil0v60AYr0j5NmO+P7+nsrst&#10;XF1LomLFkgbHgr4sdNE9jIpHjBAZNnZkxTJv3IlzfgMX0adPn8nduuam+Vtz535NZvxw10zBZBFa&#10;3ry5ZeoyW2ZobnlkbIHuucKFzY8xpAb+jQGBYTLRgUJBy4DW1wvX1KoAqlcrI4S9LGoLsdCmVZPw&#10;iEfSKuSNdRcprZDUIBMiqtqha1cPaYEy+04l56CKRg6FC+nhw0HYvtMPx49fl4vly8CFs3btcjKm&#10;wd1t+fLFlHs02VgUjwsX7soFz8/3viweSwkXXgoIxYiWiZNjcTg62UiByQnwNbhzNwrXlHhOkPjK&#10;+M716w/0vj7MXmNQvEplIRQ1y8rrpvUKJSQ8lRYIYxonT9yQovOy0HJic8wOHdxVqyIHo4qGinTr&#10;MGi+a7dvmtJ29UFXDBcyTUyjbDIR4QJ4VVgfVy4LAfEPlYF77py1tSEpYdCWqZocMsU4AL+WE1/p&#10;6klrrORVwcWczf7uCXG4dTtSxmY4rIi3mzcj9Yop4fOkoLoKi4zuPQ+PMihu8zw4TguKM+Rp3Z0/&#10;dwdXfO7J3/Wy0Jpq4umEdm3dZGZVLo68VcnRqKKhkgy2t+aAHN5S267EGGxRUq2anUwV5e7YTSyA&#10;um4Nuoi4u/YXAsK/gf9nBhX7Hhkjf748MkbA+ApjBzbFC4rFtJD053NRLVqsgMz+KlIkn2ymZ2ii&#10;4ctAVw8D9rzRqop8EIeIB49kIgJTXfmVcYN74rno1kTog89HExSnpWWDihWEULiVSiYQ5O69KFkz&#10;QcuNWVL+fvdT1cLDGHTD1altj3btXOHZ2FkKh4qKFlU0VPTCtwWDrAcOBMDrYABu34pS7kkfGAhm&#10;SinTSV0rloKb+Mq5DQUKJPePs7CMqbg3ld04d+bMnmIAnAtwyoC7KShUXAT5e/KJBbqAOM6XPzdy&#10;ix00YxiMXWizlxLFNXgmfr42zvFYWELxYkcfFy9u4itrFxgbSa1rjzER29JW0lqi1cTeYMygYkv7&#10;MmWKJrmYtFAg6KbyF1YZU2c5NMuU+KQWxmpoSTDJgU0MGcxXUdGHKhoqZhEQEIoDB4Nw5EgQ/K++&#10;GNhODxh05iLq7KSJZTDDigWHDvbWemc7cLFm596Qe9HS5RMWFovwCLG7j3iUtNPXWAAJMrMoI9/q&#10;XHSZOcVgOK0cG3GzFtYBrR5aWcyeKs3MqVJF5OP0QTfhNSGQdNXx6zXxNVBYXVFRmhnw6Q3/1np1&#10;HdCsmTMaNnDMsEC+SvZCFQ2VVENXy9Fj14SABOP0mdsyuycjYbYOF93yjGUwriF25RqXlJVciEuU&#10;LJyUuWUIvstjYoV4CAHh30trQWs1JCQ8kZYErRatVUHovk/KnOItby5pmeTXsVIKiYWWrq98QjRM&#10;QavpXkiURuRCoqXFpI1nsAYlo68jYWxI0+nWQaZPZ4S7TiV7o4qGykvBLCz61k+e1NRo+Pq9WKOR&#10;0dBC4W6e2T38qt3l8yt39TKeUURYAYXyyUVeu/DzK/33qYVuqSTREbfoGI01o7VqHkZqYhoRD4Tl&#10;E66xeGhFxArRymysrfOjTm0H6XqqU7ucFFoVlZdBFQ2VdEWm1164jQvn7wgr5KbMxspsEUkNtCLy&#10;58uNXOKrxqrQWBaEHw2N9aFYIE8SDWY3ZRUoEjWql0ONGuVkzQbrX/i8VFTSC1U0VDIU7q4vXrwr&#10;mx0y0+fKlTtCWDLeDZMToBg4O1qjkrumgSG73To7F1dFQiVDUUVDJVPh243Faj6+92Q2kP/V+zIz&#10;KDpaFRJjUAgcHIrJKm+XCiVRuZKt7B+lbSapopJZqKKh8srhW/Du3ShZtRwUHIEg8fXa9XDcuBGZ&#10;ppbclk7x4oXh4mwjrQbWbDCbjOnJqWmFrqKSUaiioZJl4Vx0isnNW+xq+wC3bon/34yQRYch9x9a&#10;rHXCmAmr3Nlrq2y5oijHanc7K5SxKyrbcxhKyVVRyQqooqFisTBewtTVkJAoWaMRptRoMGPpQeQj&#10;RIqbtlI7JuZJhtdp0FXErq+yVqNYQdgIi6EEq9NtCsLauoBMD7a1tULJkoXUdhwqFosqGio5AmY/&#10;MbOLFdwyZTZOU58RF/9Upg2z8puWzZNEYeE81fRsysWAsljcmZWbS/zDqnEWGTJVlxXlrC7njSKh&#10;uo5UcgbA/wH5RUsNRz0hjwAAAABJRU5ErkJggg=="/>
  <p:tag name="ISPRING_COMPANY_LOGO" val="ISPRING_PRESENTER_PHOTO_1"/>
  <p:tag name="FLASHSPRING_PRESENTATION_REFERENCES" val=""/>
  <p:tag name="ISPRING_LMS_API_VERSION" val="SCORM 2004 (2nd edition)"/>
  <p:tag name="ISPRING_ULTRA_SCORM_COURSE_ID" val="A1A60D86-7822-450C-8693-0305582EDBFD"/>
  <p:tag name="ISPRING_CMI5_LAUNCH_METHOD" val="any window"/>
  <p:tag name="ISPRINGCLOUDFOLDERID" val="1"/>
  <p:tag name="ISPRINGONLINEFOLDERID" val="1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FIT_TO_WINDOW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publishDestination&quot;:&quot;LMS&quot;,&quot;wordSettings&quot;:{&quot;printCopies&quot;:1},&quot;studioSettings&quot;:{&quot;onlineDestinationFolderId&quot;:&quot;1&quot;}}"/>
  <p:tag name="ISPRING_SCORM_RATE_SLIDES" val="0"/>
  <p:tag name="ISPRING_SCORM_PASSING_SCORE" val="80.000000"/>
  <p:tag name="FLASHSPRING_ZOOM_TAG" val="35"/>
  <p:tag name="ISPRING_PRESENTATION_INFO_2" val="&lt;?xml version=&quot;1.0&quot; encoding=&quot;UTF-8&quot; standalone=&quot;no&quot; ?&gt;&#10;&lt;presentation2&gt;&#10;&#10;  &lt;slides&gt;&#10;    &lt;slide id=&quot;{2BC37EFF-A046-4E0C-A503-7F894CFC710A}&quot; pptId=&quot;358&quot;/&gt;&#10;    &lt;slide id=&quot;{EA3281F8-437B-479C-A69A-91AA9A6FAE82}&quot; pptId=&quot;369&quot;/&gt;&#10;    &lt;slide id=&quot;{069932FD-B8C0-43B6-BEE1-BA503C8AEC61}&quot; pptId=&quot;366&quot;/&gt;&#10;    &lt;slide id=&quot;{4FCF9531-1C4B-4954-84B7-AC7541475EBE}&quot; pptId=&quot;370&quot;/&gt;&#10;    &lt;slide id=&quot;{17FA9738-0A1F-4BA9-80FB-C97E0166F689}&quot; pptId=&quot;371&quot;/&gt;&#10;    &lt;slide id=&quot;{A76CD3BA-6EA4-4D0E-9A3C-5849D7E70BC5}&quot; pptId=&quot;279&quot;/&gt;&#10;    &lt;slide id=&quot;{396D424A-4130-4CE6-907F-64BD79C443DB}&quot; pptId=&quot;280&quot;/&gt;&#10;    &lt;slide id=&quot;{4A3FA7A1-24CD-4A8E-A8B4-2D34DDA3E4E7}&quot; pptId=&quot;362&quot;/&gt;&#10;    &lt;slide id=&quot;{2A33B30E-670B-4FBB-B7D3-2218B95999AD}&quot; pptId=&quot;367&quot;/&gt;&#10;    &lt;slide id=&quot;{6ADBED44-FD81-44DA-A289-B7B6F775A810}&quot; pptId=&quot;363&quot;/&gt;&#10;    &lt;slide id=&quot;{3373ACA6-FCF8-437E-B7DD-9094229E0ADE}&quot; pptId=&quot;368&quot;/&gt;&#10;    &lt;slide id=&quot;{F7066C7D-39C8-41FD-B539-42C5AD8E293F}&quot; pptId=&quot;372&quot;/&gt;&#10;    &lt;slide id=&quot;{06B8C16B-AD27-4EDE-98DC-2000783328F2}&quot; pptId=&quot;381&quot;/&gt;&#10;    &lt;slide id=&quot;{76B1CC2F-5A62-4A9E-AD49-26892553F631}&quot; pptId=&quot;365&quot;/&gt;&#10;    &lt;slide id=&quot;{088136E0-2AEE-40E9-80ED-C8B5E9483396}&quot; pptId=&quot;373&quot;/&gt;&#10;    &lt;slide id=&quot;{75DF3DB5-978B-4FC1-A741-770F5AEA1C2C}&quot; pptId=&quot;374&quot;/&gt;&#10;    &lt;slide id=&quot;{37E66626-1B04-4892-914E-08003A99C8AE}&quot; pptId=&quot;375&quot;/&gt;&#10;    &lt;slide id=&quot;{1BCFE109-D212-4BE9-91DE-361A966F7011}&quot; pptId=&quot;376&quot;/&gt;&#10;    &lt;slide id=&quot;{7282DCC4-6FA6-45BE-BE05-4A15CDA035A1}&quot; pptId=&quot;377&quot;/&gt;&#10;    &lt;slide id=&quot;{B94F7413-5D57-477D-A67F-B12D0E67AC6E}&quot; pptId=&quot;378&quot;/&gt;&#10;    &lt;slide id=&quot;{78D0CE48-7FA3-45BD-ACD5-4F303B28B0F8}&quot; pptId=&quot;379&quot;/&gt;&#10;    &lt;slide id=&quot;{FCA20ED1-C701-4414-9C71-C2C4B3963318}&quot; pptId=&quot;364&quot;/&gt;&#10;    &lt;slide id=&quot;{2F883E0A-B159-4837-8A2A-744905AF18DA}&quot; pptId=&quot;380&quot;/&gt;&#10;    &lt;slide id=&quot;{D6374032-C09D-46CC-93D4-30DD4E55A351}&quot; pptId=&quot;382&quot;/&gt;&#10;    &lt;slide id=&quot;{196014D6-7782-470F-9F51-DA4E10D54E69}&quot; pptId=&quot;383&quot;/&gt;&#10;    &lt;slide id=&quot;{1205393E-8296-4317-98E2-C82C19A93394}&quot; pptId=&quot;385&quot;/&gt;&#10;    &lt;slide id=&quot;{B4459A6A-2F89-4DCC-8ED5-B204D25C9B2F}&quot; pptId=&quot;384&quot;/&gt;&#10;    &lt;slide id=&quot;{5D4C8744-6535-47E6-837C-36D87095D8E1}&quot; pptId=&quot;386&quot;/&gt;&#10;    &lt;slide id=&quot;{D1118410-D904-4107-9523-0CA5A3CEA17A}&quot; pptId=&quot;361&quot;/&gt;&#10;    &lt;slide id=&quot;{947D1BB9-5509-44A1-B703-82CCCFAE7875}&quot; pptId=&quot;262&quot;/&gt;&#10;    &lt;slide id=&quot;{99DDC4FF-9CF4-466E-92E4-E1B7CE92AEFC}&quot; pptId=&quot;256&quot;/&gt;&#10;    &lt;slide id=&quot;{5304995B-C9C2-4B5D-897F-D8EC72E84D4B}&quot; pptId=&quot;263&quot;/&gt;&#10;    &lt;slide id=&quot;{61D587F1-4A41-4A15-8B8B-7AD4FEE413FE}&quot; pptId=&quot;257&quot;/&gt;&#10;    &lt;slide id=&quot;{C2090E82-F94E-4FD0-B9E3-B5EDE45C09FD}&quot; pptId=&quot;264&quot;/&gt;&#10;    &lt;slide id=&quot;{5FA2115F-B58C-4EF3-AD2E-F84BB891F48D}&quot; pptId=&quot;258&quot;/&gt;&#10;    &lt;slide id=&quot;{5C3E7E78-E4F9-448B-8427-FBA5D3F32441}&quot; pptId=&quot;265&quot;/&gt;&#10;    &lt;slide id=&quot;{BA7E7FA2-3AD4-48B6-81EA-A66CF695E510}&quot; pptId=&quot;259&quot;/&gt;&#10;    &lt;slide id=&quot;{7326D1EF-6B21-4051-9A15-422C4F19456F}&quot; pptId=&quot;266&quot;/&gt;&#10;    &lt;slide id=&quot;{7CFFAEFF-26C1-4D90-BA2F-F131C986A0B6}&quot; pptId=&quot;260&quot;/&gt;&#10;    &lt;slide id=&quot;{A1440EC7-4DFE-4C3C-926D-7E28111B54C4}&quot; pptId=&quot;267&quot;/&gt;&#10;    &lt;slide id=&quot;{D1000594-23CE-4B3E-AE67-0C5490002E24}&quot; pptId=&quot;261&quot;/&gt;&#10;    &lt;slide id=&quot;{C57E0A2F-6C35-4D5B-9987-A4436D9DC3FA}&quot; pptId=&quot;387&quot;/&gt;&#10;    &lt;slide id=&quot;{77D79B76-1899-46DB-9BCE-C6086BF82A2B}&quot; pptId=&quot;355&quot;/&gt;&#10;  &lt;/slides&gt;&#10;&#10;  &lt;narration&gt;&#10;    &lt;audioTracks&gt;&#10;      &lt;audioTrack muted=&quot;false&quot; name=&quot;Mục tiêu (1)&quot; resource=&quot;1c2c6afa&quot; slideId=&quot;{4A3FA7A1-24CD-4A8E-A8B4-2D34DDA3E4E7}&quot; startTime=&quot;19105&quot; stepIndex=&quot;0&quot; volume=&quot;1&quot;&gt;&#10;        &lt;audio channels=&quot;1&quot; format=&quot;fltp&quot; sampleRate=&quot;44100&quot;/&gt;&#10;      &lt;/audioTrack&gt;&#10;      &lt;audioTrack muted=&quot;false&quot; name=&quot;Earthworm Jim - nhacchuong.me&quot; resource=&quot;96937a62&quot; slideId=&quot;{947D1BB9-5509-44A1-B703-82CCCFAE7875}&quot; startTime=&quot;0&quot; stepIndex=&quot;0&quot; volume=&quot;1&quot;&gt;&#10;        &lt;audio channels=&quot;2&quot; format=&quot;fltp&quot; sampleRate=&quot;44100&quot;/&gt;&#10;      &lt;/audioTrack&gt;&#10;      &lt;audioTrack muted=&quot;false&quot; name=&quot;Earthworm Jim - nhacchuong.me (2)&quot; resource=&quot;1687ef21&quot; slideId=&quot;{99DDC4FF-9CF4-466E-92E4-E1B7CE92AEFC}&quot; startTime=&quot;0&quot; stepIndex=&quot;0&quot; volume=&quot;1&quot;&gt;&#10;        &lt;audio channels=&quot;2&quot; format=&quot;fltp&quot; sampleRate=&quot;44100&quot;/&gt;&#10;      &lt;/audioTrack&gt;&#10;      &lt;audioTrack muted=&quot;false&quot; name=&quot;Earthworm Jim - nhacchuong.me (3)&quot; resource=&quot;6ade4357&quot; slideId=&quot;{61D587F1-4A41-4A15-8B8B-7AD4FEE413FE}&quot; startTime=&quot;0&quot; stepIndex=&quot;0&quot; volume=&quot;1&quot;&gt;&#10;        &lt;audio channels=&quot;2&quot; format=&quot;fltp&quot; sampleRate=&quot;44100&quot;/&gt;&#10;      &lt;/audioTrack&gt;&#10;      &lt;audioTrack muted=&quot;false&quot; name=&quot;Earthworm Jim - nhacchuong.me (4)&quot; resource=&quot;4ea91330&quot; slideId=&quot;{5FA2115F-B58C-4EF3-AD2E-F84BB891F48D}&quot; startTime=&quot;0&quot; stepIndex=&quot;0&quot; volume=&quot;1&quot;&gt;&#10;        &lt;audio channels=&quot;2&quot; format=&quot;fltp&quot; sampleRate=&quot;44100&quot;/&gt;&#10;      &lt;/audioTrack&gt;&#10;      &lt;audioTrack muted=&quot;false&quot; name=&quot;Earthworm Jim - nhacchuong.me (5)&quot; resource=&quot;de1ba772&quot; slideId=&quot;{BA7E7FA2-3AD4-48B6-81EA-A66CF695E510}&quot; startTime=&quot;0&quot; stepIndex=&quot;0&quot; volume=&quot;1&quot;&gt;&#10;        &lt;audio channels=&quot;2&quot; format=&quot;fltp&quot; sampleRate=&quot;44100&quot;/&gt;&#10;      &lt;/audioTrack&gt;&#10;      &lt;audioTrack muted=&quot;false&quot; name=&quot;Earthworm Jim - nhacchuong.me (6)&quot; resource=&quot;edf0ac1e&quot; slideId=&quot;{7CFFAEFF-26C1-4D90-BA2F-F131C986A0B6}&quot; startTime=&quot;0&quot; stepIndex=&quot;0&quot; volume=&quot;1&quot;&gt;&#10;        &lt;audio channels=&quot;2&quot; format=&quot;fltp&quot; sampleRate=&quot;44100&quot;/&gt;&#10;      &lt;/audioTrack&gt;&#10;      &lt;audioTrack muted=&quot;false&quot; name=&quot;Am-thanh-chuc-mung-chien-thang-www_tiengdong_com&quot; resource=&quot;3edea9ff&quot; slideId=&quot;{D1000594-23CE-4B3E-AE67-0C5490002E24}&quot; startTime=&quot;0&quot; stepIndex=&quot;0&quot; volume=&quot;1&quot;&gt;&#10;        &lt;audio channels=&quot;1&quot; format=&quot;fltp&quot; sampleRate=&quot;44100&quot;/&gt;&#10;      &lt;/audioTrack&gt;&#10;      &lt;audioTrack muted=&quot;false&quot; name=&quot;_Dẫn dắt kđong&quot; resource=&quot;7e184b09&quot; slideId=&quot;{EA3281F8-437B-479C-A69A-91AA9A6FAE82}&quot; startTime=&quot;0&quot; stepIndex=&quot;0&quot; volume=&quot;1&quot;&gt;&#10;        &lt;audio channels=&quot;1&quot; format=&quot;fltp&quot; sampleRate=&quot;44100&quot;/&gt;&#10;      &lt;/audioTrack&gt;&#10;      &lt;audioTrack muted=&quot;false&quot; name=&quot;_Giới thiệu bài&quot; resource=&quot;936b1ea0&quot; slideId=&quot;{17FA9738-0A1F-4BA9-80FB-C97E0166F689}&quot; startTime=&quot;0&quot; stepIndex=&quot;0&quot; volume=&quot;1&quot;&gt;&#10;        &lt;audio channels=&quot;1&quot; format=&quot;fltp&quot; sampleRate=&quot;44100&quot;/&gt;&#10;      &lt;/audioTrack&gt;&#10;      &lt;audioTrack muted=&quot;false&quot; name=&quot;_Những loại cây trồng từ hạt&quot; resource=&quot;da6676f8&quot; slideId=&quot;{2A33B30E-670B-4FBB-B7D3-2218B95999AD}&quot; startTime=&quot;0&quot; stepIndex=&quot;0&quot; volume=&quot;1&quot;&gt;&#10;        &lt;audio channels=&quot;1&quot; format=&quot;fltp&quot; sampleRate=&quot;44100&quot;/&gt;&#10;      &lt;/audioTrack&gt;&#10;      &lt;audioTrack muted=&quot;false&quot; name=&quot;_Các bước trồng&quot; resource=&quot;c47d0ee9&quot; slideId=&quot;{3373ACA6-FCF8-437E-B7DD-9094229E0ADE}&quot; startTime=&quot;0&quot; stepIndex=&quot;0&quot; volume=&quot;1&quot;&gt;&#10;        &lt;audio channels=&quot;1&quot; format=&quot;fltp&quot; sampleRate=&quot;44100&quot;/&gt;&#10;      &lt;/audioTrack&gt;&#10;      &lt;audioTrack muted=&quot;false&quot; name=&quot;_Hạt mướp già&quot; resource=&quot;dd0a279c&quot; slideId=&quot;{76B1CC2F-5A62-4A9E-AD49-26892553F631}&quot; startTime=&quot;0&quot; stepIndex=&quot;0&quot; volume=&quot;1&quot;&gt;&#10;        &lt;audio channels=&quot;1&quot; format=&quot;fltp&quot; sampleRate=&quot;44100&quot;/&gt;&#10;      &lt;/audioTrack&gt;&#10;      &lt;audioTrack muted=&quot;false&quot; name=&quot;_Hạt dc đặt xuống đất ẩm&quot; resource=&quot;939d1fc3&quot; slideId=&quot;{088136E0-2AEE-40E9-80ED-C8B5E9483396}&quot; startTime=&quot;0&quot; stepIndex=&quot;0&quot; volume=&quot;1&quot;&gt;&#10;        &lt;audio channels=&quot;1&quot; format=&quot;fltp&quot; sampleRate=&quot;44100&quot;/&gt;&#10;      &lt;/audioTrack&gt;&#10;      &lt;audioTrack muted=&quot;false&quot; name=&quot;_Cây mướ có 2 lá mầm&quot; resource=&quot;dfd461f3&quot; slideId=&quot;{75DF3DB5-978B-4FC1-A741-770F5AEA1C2C}&quot; startTime=&quot;0&quot; stepIndex=&quot;0&quot; volume=&quot;1&quot;&gt;&#10;        &lt;audio channels=&quot;1&quot; format=&quot;fltp&quot; sampleRate=&quot;44100&quot;/&gt;&#10;      &lt;/audioTrack&gt;&#10;      &lt;audioTrack muted=&quot;false&quot; name=&quot;_Cây mướ con có nhiều lá&quot; resource=&quot;7229c986&quot; slideId=&quot;{37E66626-1B04-4892-914E-08003A99C8AE}&quot; startTime=&quot;0&quot; stepIndex=&quot;0&quot; volume=&quot;1&quot;&gt;&#10;        &lt;audio channels=&quot;1&quot; format=&quot;fltp&quot; sampleRate=&quot;44100&quot;/&gt;&#10;      &lt;/audioTrack&gt;&#10;      &lt;audioTrack muted=&quot;false&quot; name=&quot;_Cây mướp ra hoa&quot; resource=&quot;f230afb2&quot; slideId=&quot;{1BCFE109-D212-4BE9-91DE-361A966F7011}&quot; startTime=&quot;0&quot; stepIndex=&quot;0&quot; volume=&quot;1&quot;&gt;&#10;        &lt;audio channels=&quot;1&quot; format=&quot;fltp&quot; sampleRate=&quot;44100&quot;/&gt;&#10;      &lt;/audioTrack&gt;&#10;      &lt;audioTrack muted=&quot;false&quot; name=&quot;_Cây mướp có quả đã lớn (1)&quot; resource=&quot;bff11ea1&quot; slideId=&quot;{7282DCC4-6FA6-45BE-BE05-4A15CDA035A1}&quot; startTime=&quot;0&quot; stepIndex=&quot;0&quot; volume=&quot;1&quot;&gt;&#10;        &lt;audio channels=&quot;1&quot; format=&quot;fltp&quot; sampleRate=&quot;44100&quot;/&gt;&#10;      &lt;/audioTrack&gt;&#10;      &lt;audioTrack muted=&quot;false&quot; name=&quot;_Quả mướp già&quot; resource=&quot;3d42d148&quot; slideId=&quot;{B94F7413-5D57-477D-A67F-B12D0E67AC6E}&quot; startTime=&quot;0&quot; stepIndex=&quot;0&quot; volume=&quot;1&quot;&gt;&#10;        &lt;audio channels=&quot;1&quot; format=&quot;fltp&quot; sampleRate=&quot;44100&quot;/&gt;&#10;      &lt;/audioTrack&gt;&#10;      &lt;audioTrack muted=&quot;false&quot; name=&quot;_Cả quá trình pt của cây mướp&quot; resource=&quot;b37a694a&quot; slideId=&quot;{78D0CE48-7FA3-45BD-ACD5-4F303B28B0F8}&quot; startTime=&quot;0&quot; stepIndex=&quot;0&quot; volume=&quot;1&quot;&gt;&#10;        &lt;audio channels=&quot;1&quot; format=&quot;fltp&quot; sampleRate=&quot;44100&quot;/&gt;&#10;      &lt;/audioTrack&gt;&#10;      &lt;audioTrack muted=&quot;false&quot; name=&quot;_Trò chơi 2&quot; resource=&quot;82736014&quot; slideId=&quot;{D1118410-D904-4107-9523-0CA5A3CEA17A}&quot; startTime=&quot;0&quot; stepIndex=&quot;0&quot; volume=&quot;1&quot;&gt;&#10;        &lt;audio channels=&quot;1&quot; format=&quot;fltp&quot; sampleRate=&quot;44100&quot;/&gt;&#10;      &lt;/audioTrack&gt;&#10;      &lt;audioTrack muted=&quot;false&quot; name=&quot;_Mục tiêu&quot; resource=&quot;1ae17e23&quot; slideId=&quot;{A76CD3BA-6EA4-4D0E-9A3C-5849D7E70BC5}&quot; startTime=&quot;0&quot; stepIndex=&quot;0&quot; volume=&quot;1&quot;&gt;&#10;        &lt;audio channels=&quot;1&quot; format=&quot;fltp&quot; sampleRate=&quot;44100&quot;/&gt;&#10;      &lt;/audioTrack&gt;&#10;      &lt;audioTrack muted=&quot;false&quot; name=&quot;_Dẫn dắt sang hđcb2 (1)&quot; resource=&quot;334474d1&quot; slideId=&quot;{06B8C16B-AD27-4EDE-98DC-2000783328F2}&quot; startTime=&quot;0&quot; stepIndex=&quot;0&quot; volume=&quot;1&quot;&gt;&#10;        &lt;audio channels=&quot;1&quot; format=&quot;fltp&quot; sampleRate=&quot;44100&quot;/&gt;&#10;      &lt;/audioTrack&gt;&#10;      &lt;audioTrack muted=&quot;false&quot; name=&quot;_Dẫn dắt sang hđcb 3 (1)&quot; resource=&quot;b740a53d&quot; slideId=&quot;{2F883E0A-B159-4837-8A2A-744905AF18DA}&quot; startTime=&quot;0&quot; stepIndex=&quot;0&quot; volume=&quot;1&quot;&gt;&#10;        &lt;audio channels=&quot;1&quot; format=&quot;fltp&quot; sampleRate=&quot;44100&quot;/&gt;&#10;      &lt;/audioTrack&gt;&#10;      &lt;audioTrack muted=&quot;false&quot; name=&quot;_Các bộ phận của hạt 2&quot; resource=&quot;6773effc&quot; slideId=&quot;{196014D6-7782-470F-9F51-DA4E10D54E69}&quot; startTime=&quot;0&quot; stepIndex=&quot;0&quot; volume=&quot;1&quot;&gt;&#10;        &lt;audio channels=&quot;1&quot; format=&quot;fltp&quot; sampleRate=&quot;44100&quot;/&gt;&#10;      &lt;/audioTrack&gt;&#10;      &lt;audioTrack muted=&quot;false&quot; name=&quot;_Giới thiệu hđcb1&quot; resource=&quot;bb722c46&quot; slideId=&quot;{396D424A-4130-4CE6-907F-64BD79C443DB}&quot; startTime=&quot;0&quot; stepIndex=&quot;0&quot; volume=&quot;1&quot;&gt;&#10;        &lt;audio channels=&quot;1&quot; format=&quot;fltp&quot; sampleRate=&quot;44100&quot;/&gt;&#10;      &lt;/audioTrack&gt;&#10;      &lt;audioTrack muted=&quot;false&quot; name=&quot;_Hđthuc hành (1)&quot; resource=&quot;2998a598&quot; slideId=&quot;{1205393E-8296-4317-98E2-C82C19A93394}&quot; startTime=&quot;0&quot; stepIndex=&quot;0&quot; volume=&quot;1&quot;&gt;&#10;        &lt;audio channels=&quot;1&quot; format=&quot;fltp&quot; sampleRate=&quot;44100&quot;/&gt;&#10;      &lt;/audioTrack&gt;&#10;      &lt;audioTrack muted=&quot;false&quot; name=&quot;_Hđ ứng dụng (1)&quot; resource=&quot;f0d00a8d&quot; slideId=&quot;{5D4C8744-6535-47E6-837C-36D87095D8E1}&quot; startTime=&quot;0&quot; stepIndex=&quot;0&quot; volume=&quot;1&quot;&gt;&#10;        &lt;audio channels=&quot;1&quot; format=&quot;fltp&quot; sampleRate=&quot;44100&quot;/&gt;&#10;      &lt;/audioTrack&gt;&#10;      &lt;audioTrack muted=&quot;false&quot; name=&quot;_Kết luận&quot; resource=&quot;7dd273f1&quot; slideId=&quot;{C57E0A2F-6C35-4D5B-9987-A4436D9DC3FA}&quot; startTime=&quot;0&quot; stepIndex=&quot;0&quot; volume=&quot;1&quot;&gt;&#10;        &lt;audio channels=&quot;1&quot; format=&quot;fltp&quot; sampleRate=&quot;44100&quot;/&gt;&#10;      &lt;/audioTrack&gt;&#10;    &lt;/audioTracks&gt;&#10;    &lt;videoTracks&gt;&#10;      &lt;videoTrack muted=&quot;false&quot; name=&quot;Cây con mọc lên từ hạt-&quot; resource=&quot;d552416c&quot; slideId=&quot;{069932FD-B8C0-43B6-BEE1-BA503C8AEC61}&quot; startTime=&quot;0&quot; stepIndex=&quot;0&quot; volume=&quot;1&quot;&gt;&#10;        &lt;video format=&quot;yuv420p&quot; frameRate=&quot;30&quot; height=&quot;1080&quot; pixelAspectRatio=&quot;1&quot; width=&quot;1920&quot;/&gt;&#10;        &lt;audio channels=&quot;2&quot; format=&quot;fltp&quot; sampleRate=&quot;44100&quot;/&gt;&#10;      &lt;/videoTrack&gt;&#10;      &lt;videoTrack muted=&quot;false&quot; name=&quot;VIDEO TUA NHANH QUÁ TRÌNH NẢY MẦM PHÁT TRIỂN CỦA HẠT ĐẬU&quot; resource=&quot;9386176c&quot; slideId=&quot;{F7066C7D-39C8-41FD-B539-42C5AD8E293F}&quot; startTime=&quot;0&quot; stepIndex=&quot;0&quot; volume=&quot;1&quot;&gt;&#10;        &lt;video format=&quot;yuv420p&quot; frameRate=&quot;25&quot; height=&quot;720&quot; pixelAspectRatio=&quot;1&quot; width=&quot;1280&quot;/&gt;&#10;        &lt;audio channels=&quot;2&quot; format=&quot;fltp&quot; sampleRate=&quot;44100&quot;/&gt;&#10;      &lt;/videoTrack&gt;&#10;    &lt;/videoTracks&gt;&#10;  &lt;/narration&gt;&#10;&#10;&lt;/presentation2&gt;&#10;"/>
  <p:tag name="ISPRING_RESOURCE_FOLDER" val="D:\các bài giảng\Cây con mọc lên từ hạt\thumucnguon\baigiang_sp1"/>
  <p:tag name="ISPRING_PRESENTATION_PATH" val="D:\các bài giảng\Cây con mọc lên từ hạt\thumucnguon\baigiang_sp1.pptx"/>
  <p:tag name="ISPRING_SCREEN_RECS_UPDATED" val="D:\các bài giảng\Cây con mọc lên từ hạt\thumucnguon\baigiang_sp1"/>
  <p:tag name="ISPRING_PLAYERS_CUSTOMIZATION_2" val="UEsDBBQAAgAIAHldz1I2YVgCRwMAAOEJAAAUAAAAdW5pdmVyc2FsL3BsYXllci54bWytVl1P2zAUfS4S/yHyO3FLxwYoATEktIcxIXVse6vc5DbxmtiZ7RC6X78b5zukbEir1Cq5vuf4fhxf17t+ThPnCZTmUvhk4c6JAyKQIReRTx6/3p2ck+ur4yMvS9gelMNDn+SClwCWECcEHSieGQQ/MBP7pGdwkZk4meJScbP3yXKO3O1Oyzk5Ppqhi9A+iY3JLiktisLlGhEi0jLJSxLtBjKlmQINwoCiVRjEabCX5u9o/KZSULPPQPeQmXn7xjVJy/Gs+YCkWLpSRfR0Pl/QH/efV0EMKTvhQhsmAiAOVnJmS7lhwe5ehnkCurTNvCrIFRhTBmFtM89c8sW5cLQKfFI5rFPQmkWg3UREhLZ+DWdDUGEa65qJcC3YE49Ymdta1162RR2JjqUyQW5q9A72G8lUuG7tPX+PTkTsbROm45pPD3Kx/DteJ2P91uX7ZCw2o3yTcB3jUh/SWaeToMNdvdTW2Mr2sZHtXclEHAW/cq4gtK/f2hMwX5Bqw1bmNk5XFwEu4NMdC4xU+1uEoXRr2bitUtxKKa4FtRxuu/uqoyBNtltgJlfQlGrmPfEQ5BemlO3XlVE5eHRkrLF0CPZolXLdpK4hXmzS5OwfelP6jVrzU7/WGQv4H435hERtTbgI4fmOo4+BFGtqAItd2lyTJW65ZxeTzjdp7zANTN1JwKZgIo5hKgI8+yEzjHZ2eggKiml0CXI1wvYWDoJjHsUJfs0kw3j1IE3K1G6SobdwEJzIYDcBbc0HgRslC8xQ51mGA+Bl8V6utx2h45aMdNmK0aMT49ALcm1kyn9bpQ/mpLm0kn7l9B4fOYc+Degm4y3kw/w1xGgSDOJq5sL2NQKcC08citWA56S2uhkO8YlZXz6NBnxpeihnTDOdS8M6qyzjOQ4mzyqv5hzn2cgnhC3LE3PbT2h4eVjoKOHpe2OK6zueVVms+G9wCh6Wfw0WSyy1E0Opd5+8P1/2GFCLOBkH21vToR23UjR1cF1q36pf247mhqq1UsnskKS8uhcVppoHH1GOkZK5CEcCsA2r6XWC8/hGAXMS2GJGi1M8HjLzyTt8qHO+OLvoUv6wuGiwNq6HauMqljdcR3XAnfxofZDaRLx6ruHjH1BLAwQUAAIACAD5SQVVaRJEZcIGAAAgGQAAHQAAAHVuaXZlcnNhbC9jb21tb25fbWVzc2FnZXMubG5nrVlNb9tGEL0HyH9YCDDQAqmTFEhQFI6CFbWWCFOkQq7suEVBrMm1tAjJVfkhxz311muL3npqDy0KtLf0ZKPtwf0j6i/p7JJSJDcBSSVAbFhk5s3s7Js3s6uDpy/jCC14mgmZPOk83H/QQTwJZCiS6ZPOhB5+9EkHZTlLQhbJhD/pJLKDnnbv3jmIWDIt2JTD33fvIHQQ8yyDj1lXfXr9GYnwSWfc87FhEM8zexbxsWti38I9Yvk9bBz51PF7ZGDane5Aohz+zTg641ORJBAEkuf6QRaJkB/cr1DbOXEodUb+GNvE6nR7Ms9ljHos3Q3NxsfmAFPTsf3eBIBtr9O12UJMWQ4pRGcFwCfZbtgeodS0B4CIgwAMxJmIRH6JPJ7nkItdUS2zTzpdb/cMUme8Sh+V87a5m/RNB9LmumXWNCSssAiFRAlLU524FoBjC58S1/cMAqAK2qG+NxmPHZeSPkSo2CLiIio3RGQokTnKivlcpjkPkUg0odhWhmPZKjfekWn74F6vr3psWiY99UeOyjVJ2FkEYQQp5wlKOQt5+i4+bMcdYasC74vsPaGPXeIRm0Iyx0OHOp3uOOUZT3KAm89kLtvgKZL5tu8c+oYzsWnFN7T3bEI8ve/2ZNQj7p4q6D3qUFjO6pW318LRMfh5A52OwdludDrBkIARdo/KnBgugQd9/8Skw07XgOwq0lyIfIaEN0+VJPEFi4qSXZVy1rlb6RwejyvVWMXdY8GLOmvDGUH1nfqWMwCpNAcQloznLLlElpzKDz5+/Pjlw0ePP2wF4wGfrG0gpJEePWgAZFPXsUpJ8G3yHHabmsurv8aIDonTztyZUMu0gdbVH+2sgcHHne6zCT5F1vLqR7PWeuK6wPiKrqanxUMlxiJaPE5lgWZswVUfWgh+oaUCKkKkVQtSLwIJD5Kittz6zggDo6DIqGsaiq1QFTJNL++VClTkM5mCuwyFZUmH2qeimHo/L4uxJJpUqgVaFsqYiWS/3vWJbTm4rxk3AqrjAVHivVoUIG3Ba34vVA3dAxcXSSRZiM5BX5BwPMTm80gElZ5WRTCO2GVtFC4+gX4GzHcsD7Ssv3qiFDJE/ZSpxbZEcbFHXABIWcbTHWx9TXxtjnAUtUMYmoOhBT9UhTAU01kEP3nbOMYEmDDmtbJRaTP2vBPH7aukKWlmaM6y7EKm4RZLN/ezDti0DQcKwaAb4KpvroGBHwLGwDTlQV4PBlFize+qrmCpQECfamVQJRUXWQ5lE88jnnMdrVBLYUE5M/FzCfUVcRijNPfBuy62WppbeGIbQ79H13pqsSIJZg3toDjfWB+b1VAATTY5XxtThQZj53NQl073aHbzRz3JN62co073n2+X19+Dy5s/21ieEpgdjZtXdTYbQyxo4EqgVgIYMKU30WU1IylmLYQsMnii0gMypXcn22/nxiPQ8G1qYustOluirga0qVjAdANk5GmtI2gDBumrAns2MT/zD7Fp6RZ+m4bsUg+DLFywJFCnjICp/b2Ed6EI9TtVAtr/l4X4CrG8kv29qmPYffJ8r208W03mLdXB8pzH87zOtUpYFf4uUahyf2sITZa+m//1rP5edmZjun/n/dk6RbTZo9og3jFTzXfrfUdSHQkIDC+qUcK8ETW3Giq3PdNR3bH+QPLazrQPt84fZnIum1vbTgVgS7QrhjeEHOvIPRh7YuhIzW31oWQzfH0caW5/QnqeSaEDnfCzTOS1nnU9N+61upx3b7Ib8+tWs6EmtcjW5QdARiKG+MMGmJMRWWWgbBFbK+ktr35KUHDzCtazvP4OWoJYXv09R/ny+udA/f4N5SmDhczE8vobeA3/X6AXutc+fRfv5aJcnhUxX3Gp0Uy1rtzG+7JRuLvvjkewC6OMgW1DzT+GqvKooRGUjUqFRb3V+AT1E7M8mEEbPpdFEjYEKg9jfXKIAaxaM735PUYv1K7FDVFuxVI+RdXTT1uBqNEOFJSswT63Zc6zL1qDqLWsMcorjZy/zOuBJj1NJc93Dg/hcHt+XmdBcW875MHQRMbw5ocmhtXheWW6vPrVrjUzoQTey9mUlR0xljE82q/3S9UlnmYMphQbwxEUIcytbQxXVDOciQtHuqpqDVmkMDRQkUcckZdM1VobVHULBGqsD2nt4tEbB1s2EyiY3Vy1MV1fgIy0tEXqdxv72z201hZWR82xj/t9fRUEaYPD/YtySAjhdBlUd0KRnMqmYMYQ29AWbuHxUORtAV1C1nc86gZD3xZYkqlvJP79+pc6+/J6sBJf0Lfy82t1W/y/Ma8/Zfq7jIP7G19t/AdQSwMEFAACAAgA+UkFVRUeYBujAAAAfwEAAC4AAAB1bml2ZXJzYWwvcGxheWJhY2tfYW5kX25hdmlnYXRpb25fc2V0dGluZ3MueG1sdZBBCoMwEEX3nsIbCF2HQNelRagXGHGUQJIJmVHw9k1EbWnTZd77P8OMYhQxfmJd1bWCWegpEEVLnFE173e2DAtevXEghnzCgrznSiY3LFFoIzJ62ZQewXLK//BjeGthPT/iI14w5UJnHOpLqbCZXPKwmGlj3RpQjxHTgC+Yc+iht3jDtSeIw+MM7Bv/1bmbNpsd3mlAHSK5IKr5QFW613H0F1BLAwQUAAIACAD5SQVVeJqdA6oFAAAFHwAAJwAAAHVuaXZlcnNhbC9mbGFzaF9wdWJsaXNoaW5nX3NldHRpbmdzLnhtbOVZT2/bNhS/51MQGnpsHOdf08B24djyLNSxXUtZGwxDQEu0xYUiNZFy6p5223XDbjtthw0Dtlt3SrDtkH0R75PsyUoUO3YSuq2Drj3Egcj3+/GJj++fWHjyMmBoQCJJBS8a+dU1AxHuCo/yftE4cGoPdwwkFeYeZoKTosGFgZ6UVgph3GVU+jZRCkQlAhoud0NVNHylwt1c7uTkZJXKMEpmBYsV8MtVVwS5MCKScEWiXMjwEP6pYUikccGgQQB/geAXsNLKCkKFlGlfeDEjiHqgOafJS2FWY1j6Ri4V62L3uB+JmHsVwUSEon63aHxSMav56salTEpVpQHhyZ7IEgwmw2oXex5NtMDMpq8I8gnt+6Bufn3TQCfUU37R2FhbT3hAPjfLM2ZPXx4nPBUBu8DVxQIBUdjDCqeP6YoR6ZEIzEFkSUUxAdKpsQlJRV6qbCAd8oYcB9R1YAYle1U0qs5Rx6yZHbNZMY8OOo1UVW2EYzkNUwtjN6yqedRsOaZ9VHf2GwuDHPOFswBoUc206dsd0zabjtk52rNaCyL0lbrCmPtlq7Eg5rm5Z1vOois1y/uLQtr1VlMPU2ntt8vNw4VUqx+2zU7Daj49clqthmO1r1Djcz9xwgu5aWcpgFOJOJp0CeXHQZdjyiBAXfMLSRSEOIajPnFEjYIH9zCTxEBfhqT/LMaMqiF49RpEwmNCwrIMias6iccWjcQLjSu6lBAUAzfO4sHW4ywcPNqZevVcuvrVa83VspAFyLYvlLhn7fNrW5n6jzdvV/8GRQsQoEPMhw3Rv3ftt7Yz7de3t29Xf56ahQH1iGjiKBqH6Fn179y+iWyQ37hLhRtWK2ClsOtD6lCXkX9y5FKKJnuPXUUHkJfINV17MWN2HIYiUlfJY3IwU+IGmkJP8CnfSZ5RVzAvsxoJusRr4oBMJFz7mPIaSOYN1AMvZ2DPVkg4sjGHJE8V2NjNCGTclYqqcXKvXUiXI4oZAj6oQgjat2ds7vo4klNundknSaxu6fOmUER+kW53OnSjqM3ABCgJLlryJvdQNcInUJToiLcJ1xGrw+FhyQEikZYSEZYLSKIyY1rCAUQiHcHnpCupIjqie6PTnzhyz1+jIB6dfceRoqPTv0OkRmc/u8nvb0hFmPeRT0dn38A0yFN07J//wftPdBY4FDFQS4USb2ZEgS19gr6K6SvUJT0REcQIHoC5YJxKJBNzry5EHGIpr0ixSjnQg7SUsJpV88UDpATC3gBDWbYYObg1CUK1FH48RFyoSxxsh4tjOA1DmPOoN57TebfVNzdDFlkEf1fWmOKXNIgZfpf02YZMUC/R5MtZZRHD36mB9rI+HpBE3QElJ2NqyFUUTJJywoQLWYHymOgSupgjwdkQYRdKO4mg3BhQEUsYSdYgXkot31zDFA/HdPzUhwwGK0YeibQo1/LrG5tb2492Hu+u5v79+peHt4Iuit42w8lyadVbubW90kZea+XuwN3QMumhrjVOd4BubJ+0cYuqeUsrpY2c07VoY6+3VdrAmebqDuQtLdbSkLe0aDPYmoiCJNJ5M2dofoevAbeSjSpXHOszyzmcQzB2v9nisJBLCtf5dey4p3hfy1jbLHcqdQRH5KDh2Ls6IakpIPor14eg1ks+c2lixm2Ijuzo9NemjtyndQtV6uc/6Mg+Oygfosbo9EdLR9qxRqd/tZFTN1s64pXz1zpiT8cFp47kP9+Ozr6HAuP8Tx3pDpFxQFB74quflkmgiOmnSRnKGEYDqLa9e0tJb5MgtJz7HeeWpcXc/0cMe+tePA2Cy4lhzvnvATpOer5gaef340g1y7TSB7zt7/eXqg/5c5JNCAqgJ9fT2CP3Gh+mT5pt7lt7rUb1IwjI7+kOpk/Z/c7UhU520TB9a5rMBJTTALY16eOzq9bS1uZaITd/amUF2Kavrksr/wFQSwMEFAACAAgA+UkFVWR1hW9qAwAAmAwAACEAAAB1bml2ZXJzYWwvZmxhc2hfc2tpbl9zZXR0aW5ncy54bWyVV21v2jAQ/t5fgdj3stJutFKKxFulaqytVsZ3JznAwrEj26Hj3+8cO4kDSUOxkPDd85zvzWcRqD3lvQNIRQV/7A/746teL4gyKYHrFSQpIxp6IVHwHD/2n/4ul/2BhQgm5DtoTflWGUkh61EEhpnWgl9Hgmu0c82FTAjrj7895Z9gkCO7WALdupSzIRFUx/wY3k/nF1HcGXfT0Xz20EaIRJISflyKrbgOSbTfSpHx2Lh2a1YbbXdMQTLK950eMar0s4ak5tPiZjFcDC+jpBKUAuPSw3wynPzsZDESAiujH93d300u5FRHfV6YE9qBKqpz2mg4uh3dtdFSsoV6kmeL+c38th3P0Xq9Kp/6ZQka/unOyLH5jyC/ZFykWfqVHkml2JqEnnBGZnVymCAxXj8kzB/M6iSYgMxBnQ2pGI2xDELGthW/m9UGbsul++kPicDcbSnYmynCyfQwHRIyGGuZQTAodlanduLjNdN4mWC8IUwhwBdVoDeM8I1kqjBTl1W4P/BBeeyBnKBCrAXLEphZfz1gXV7hZ7NpPld8/0qZ56CEgxN6HlbCCvmCaT1DesIK+W6q9crZ8Qx+qrGcoh+mxBXz8+yjFjjBbZGvYldozUlLc8uVd7QTFJhExDDO22pFEzBVCwa5zLo0OPMp4ORAt0Tju/Tb4MJjHowKBicK12nNfRVoqhk0tVskMqnQGVSvXbSucg0aS7EPh5roJWx0ga4Lq6KY18JPh9l2N7qzVqbN7nsan5LHfkLkHuRKCKb6PcfD64dm7KN8zjDDGp9SkM98Iy7kcKHBt5/H2QYW9gZeCidak2iXoEttEZQJtXVtLl/gjm2qK8+SEOQC24FC0Y91mcXt6HbH8KvXFD4grhNalJapd2iOE1q2uydw9Qcio11RfbuxmiRjmjI4QDFSPEEecFtkgcLmb4rXNFe9Iz3JJe3oBlDVJ76duqKBsEa3RH2U+YrujtckVHlctXFSTPbKcG3WFyPStKo/HfO966OaYdQ35Q8rVUsmybR410RqZ7Tau9DJASacJvn0QYV3fIPGcpgQqctKrizSeyavXDAvVmlMFYQGTRvFzNjxsImSa04H7Aov53gjAfzhmguvvPH/C46hIDJ+KSG196BBbdkYI76Y+azGKZ+kOhh4Ilucsgz4G/+RjP8DUEsDBBQAAgAIAPlJBVWHKhKspgUAAI8eAAAmAAAAdW5pdmVyc2FsL2h0bWxfcHVibGlzaGluZ19zZXR0aW5ncy54bWzdWc1u20YQvvspFixyjOWf2EkMyYEs0RURiVJEuolRFMaKXIlbL3dZ7lKOcuqt1xa99dQeWhRob+nJRtuD+yLqk3Qo2rRkyfIqtRwkB8vgcr5vhzM7f2Tx2euQoT6JJRW8ZKyvrhmIcE/4lPdKxoG7//CJgaTC3MdMcFIyuDDQs92VYpR0GJWBQ5QCUYmAhsudSJWMQKlop1A4OTlZpTKK07uCJQr45aonwkIUE0m4InEhYngA/9QgItK4YNAggL9Q8AvY7soKQsWMqSH8hBFEfdCc0/ShMKupkBmFTKqDveNeLBLuVwQTMYp7nZLxScWsrlc3L2UypioNCU9NIndhMV1WO9j3aaoEZg59Q1BAaC8Abdc3HhnohPoqKBmbaxspD8gXpnlG7Nmz45SnIsAIXF1sEBKFfaxwdpntGJMuicEbRO6qOCFAOrE2JqnIa5UvZEv+gOOQei7cQampSkbVPWqb+2bbtCvm0UG7nqmqjXAtt25qYZy6VTWP7KZrOkc1t1FfGOSar9wFQItqpk3fapuOabtm+2jPai6I0FfqCmM2ylZ9QcxLc8+x3EV3ssuNRSGtWtPWw1SajVbZPlxItdphy2zXLfv5kdts1l2rdYUanfuxE14sTAZLEYJKJPF4SKggCTscUwb56VpcSKIgwzEc94gr9ilEcBczSQz0ZUR6LxLMqBpAVK9BIjwmJCrLiHiqnUZsyUij0LiiywhBMQjjPB9sPc3TweMnE49eyHa/eqyZWhbz/NgKhBL3rP362lau/tNH89W/QdEi5OcI80Fd9O5d+63tXPuN7e356s9Ss9inPhE2juNRip5W/1bzjVWD9c3bVLhhtyJWCnsBlA51mfnHVy6laGp77Cnah7pErunaTRhzkigSsboqHuOLuRI30BS7gk/ETnqNOoL5uddI2CG+jUOI4NY+N1AXwpqBA5sR4cjBHIo6VeBUL0fIpCMVVaNivn8hXY4pZggKNnQdBDWcKSd7AY7lRBznDkkrqbf7uS0UkV9k9s2WbhR1GNgcpdlES97kPqrG+ASaEB3xFuE6YjU4LSw9MSTWUiLGcgFJVGZMSziE1KMj+JJ0JFVER3RvePoTR975WxQmw7PvOFJ0ePp3hNTw7Gcv/f0NqRjzHgro8OwbuA3yFB0H53/w3jOdDQ5FAtRSoTR8GVHgy4CgrxL6BnVIV8QEMYL74C5YpxLJ1N2rCxFHWMorUqwyDvQg6x0su2q+eoCUQNjvY+jDFiOHOCZhpJbCjweIC3WJA3N4OIHTMIB7PvVH93SebfXd3ZCnEsHvyhsT/JKGCcN3SZ8bZIx6iS5fzi6LOP5WDbS3DXCfpOr2KTkZUUNxouCSjBNueFAwKE+ILqGHORKcDRD2oJeTCPqLPhWJhJV0D+Jn1PLdNczwcExHVz0YEWHH2CexFuXa+sbmo63tx0+e7qwW/v36l4dzQRddbovhdLusza3Mnae0kddmt1twN8xIeqhrk9ItoBvnJW3comrOmZ20kTPGFG3s9TlKGzg1Td2CnDNTLQ05Zyabwu6LOEwznT91hmaP9BpwKzVUueJan1nu4QyCUfhNN4fFQtqpzm5cR0PEtb618/4aV8cstys1BIfioO46OzpJyBaQ75UXQBrrpm+yNDGjSUNHdnj6q60j92nNQpXa+Q86si8OyoeoPjz90dKRdq3h6V8t5NbMpo545fytjtjzUYupI/nPt8Oz76GlOP9TR7pNZBIS1Bp7saflEmhbelkZhsaF0RD6a//eitD/KQla4XzH1WRpWfbDyFozx206N21liW45Wcs9/z1Ex+lcFy7txH7A5eT9OeYjtvTMEJCzSjdySEhT0D3V8I/5DZFDCAphzNbT2Cf3mg4mT5ljNqy9Zr261ONG9c7bBxHjd2u+7Cr/QDPxRSb/UjD52XMF1ic/Iu+u/AdQSwMEFAACAAgA+UkFVWM6AV21AQAAeAYAAB8AAAB1bml2ZXJzYWwvaHRtbF9za2luX3NldHRpbmdzLmpzjZRRT8IwEMff+RRkvhqiAx34hg4TEx5M5M340I1jLHS9pi0TJHx31wHabTdd+7L+99v/etf1Dr1+MbzY6z/0D+VzuX6trksNrGbUFq6rOm/RM6t7mqdLWKQZ8FSAV0Pyy6c/8vGXoIw9UZpG+zdrqx0/D+2bFePaxSVhoQhNE1pOaJ+EtqMCf1UyO2d1ysgpc7Q1BsUgRmFAmIFAlbGS8a6ey+EmWIMxB/UPumIxVEzv/PFj2Er+Oo4eg/Bp4nIxZpKJ/RwTHEQs3iQKt2J5jj+006XXewmqOPBNW1ieavNiIKsHnt3O/JnfTkoFWsM57iSc+tN7EuYsAu4mFIzGo+kfaMW4WdAanac6NRc68INhMHJpyRJoVOlpFt6GwyomCq9GNRvBT5yBnWlLRnK2B9XFCuVWdjhAqTCxFWmigZ0kypEtU5GcuHBiJ8nZzVrbtn+j7BiDCNXy56+4sdNlGsWoXDOsXbM1cWuztubSoTMY8nLrWtQ51Rd4x7BIaJIyzMm9mHqjsev3ImumNqAWiLzonfZMQBe9BNSLWKEVmDEsXmeFVmTz4fYJTgWPu6ZY22Xv+A1QSwMEFAACAAgA+UkFVZQTsyJpAAAAbgAAABwAAAB1bml2ZXJzYWwvbG9jYWxfc2V0dGluZ3MueG1sDcwxDoMwDEDRnVNY3int1oHAxlaW0gNYxEWRHBuRgOD2ZPvD02/7MwocvKVg6vD1eCKwzuaDLg5/01C/EVIm9SSm7FANoe+qVmwm+XLOBSZYhS7eJo4lMo8Uixx2EajhU17/wB6brroBUEsDBBQAAgAIAPpJBVX9Gz6NvjkAAB1UAAAXAAAAdW5pdmVyc2FsL3VuaXZlcnNhbC5wbmftvAlcUmvXN2ynk56TNp1TmWU5pJmpWHjSLIccGkxT08oEp04SGQ6FxwEUqTyWDScVFTIHsjQ7JZoThAM0nFLAodJARaVBtEREQSRE4MXsqN3ffb/f97zP73uf732+u9+vdrCvva61/ut/rWuttdn7srfnviWL1y5WU1Nb4rbf1UdN7XttNbXv0n5QV31j7W9orDosiPbZ56xW1qr7SfXhe6jTQSc1tYo0zanji1Sffzyz3z9aTW3ps+m/Cxqj7oWqqflWurk6HY4P4vfyy8P9j2+amIrTN0KfWy7V1Mqgql0uPWaxqcJwd8XPmi+vZbze/xexI/77s6fsToCjX73F5Zy0i28K2LV6bW1jxqWXG8KHc9gnH8dOLhmO3IK4nlDjJ6iLbSgFxdw/+kZgYr9zsCOJsBPKAfP+DKxTXF2i0ufxiizN6cOh/9lh6RbtpM/P9JbSThEixr9XfbUjD144jcGZHVznVarj2zP0lC3TQ99laR5RHc89M9W+rzqqXfIFHF6gdg482g0rjwhCid+0mJXXVyLGnmvv6X+RidYURjkrIj7GEOHv1nE+o0co10cFSrnNTbbtLyrhfGG9pBgXdHrpVtd+YiZ6HbLxxZdpzvDzCPqGbAx6I3Lz9DSPa2BLNrm6Do17f5kMRtJ1refzBcda4EErcmwIJ+pDbaOWfVH0USzDyRV261Blnp/rwEHeGkv/VrYL2VvlmLJe+PIK60fLM3hp8ONOZJXqMv+lhlmahqR13KcX4AvU1CaqdF03a7tG2tBTFnG/U1MbhtqmegNSeyKzNDXpKgmdbfDlhQHLyb2btVdP4/YQz9V3dg3N2fBVZ9DCH1dk7LT/AtDb7hr1nwwNY+b0N5qnP2vt/tTUjk+FAfdU07DKtqcvX/Fn+4dw7tP9M/CXBcL0DQx9Si59cUJAHXO3s2uR598WEs7/nro//3951rPe08Y3E2ZmdZn+YFP0v/7hwy34OzBnEps6/Sfg2NJXX2c5Mz0oYCn3Quo1leYqOz08yPqGd2Yu/tkXkNr0UaWYSsu/VD4AThugprZ1G/eCLkZjGeWRdHSfQy2iLYFDQrDZnLO4RGWzVXBkqyVJhbbKFTduwJ1iudJBPMdO2l9iLUhk1XHMV4Lcxl6CgiItZ2VVCz++ulNX+fayiUOH+U9MjOHtGgcyYXZan8EuKJ6dOPwB34nAPgUVIIesWsT0iOJL02zYdDcgHY59KnMcfXLy+Jn9cHkK07qf+Ppv9XsiNzgkxsdhnR8Y7dhkKyussSfnzwomZecVj0pLqKNYr4Q1+StXEyIY/KK/pT76o/+OoWgFhgAM+Q3ecJHp0DTvXF9/5jr4+ee+BcUPV+u5I9gqjqgW22VT7TJLnU4Oy38xjDbBUPSv1TK1hf+hoXcEsW5uxEadakcVGrWOzsKVpnucy0QP87Bed/cvyHhtENW1f+xhvRcwSsUMNbWQX+kpCCvhRqMEDD9yl7vhc6cuFqqtqAm8oyD+vUsc42TvgUu2s45qxtW36OObzlyvWlnZEl6neERL5Ny02eOUYwI1qR7osumKPHApLz/Dq2509VXGrKu37qPv21/AM0/RGiYFFp3l384Q52iU1D4MnbBIucTbGeA5qwnDU52hs4Ok/qbEk35Oq1OiU1ry+RRhoyxogOavQUB4rmLF7AieG+2uLtIpxQ9lKwJp5+ySx5gUgrGsB+TX15peBSC2RHNoH0BlvDMf5VnyWV8FeAJf9kqeXrqTuSBu8R8+34+HRnB4JN88XsR6NkYWFOzifN3rb73P9PW/maq/kKSylv5cZ19DoL6xM2yX6crYluiRDuixprFZvFsz630KfEXghb2+JYm/95uqt+sUkYj+Zez0iDLV4P7mP7jyDMosJyT4PNMznIXD4Zbah82Tp3wh/PeZXRNliNb8esIdiuVr/N/EfqeIxkedbzqHYO/bf92ztekUf99IdI4J9wCsINoEiumQ7Jmc9U1P1MiJkPzzUxQ9A8SV0mwTsYlV/9n9nzKs1gLvUX8nHeiA+jWdndV4xKbEXHtvUN7Yjf7uRTAZ6ybViHWiSVGyhlYvkdN+kiAuNtaUzFKRU9oQcctG55yebAXmTiYqjA97XYVHNMOZLip/c8/cJ2UHOG+LtpiT7thIWaTPGMyWa9WCedTf+0HLCCg96WUt04WVlENRhFMRLpNzywctXJwIO1NnprMbP7TRaJ8JdG31iEtr9akWxy3kVlcEbM/i6ygO6FDwGZ95vlHS1B5tfxxhnNwn+/wDzTeU73EhOu9sRsTdG/5msYk+f3XOoj3opl5FcIp0C4opdww8/qJoZVgvKTppyzNQRebrwu3U8dk1vsNLuAUJS8+1WnXSzr0wu+aq38C1i8wpSUY95HaNl4Ppr+Gz1BNxMX3WZ+6XBoreBiRLa0h7PhelVszRAVdDWtKfqQ8Std1IvOnCcxiI0CNIvfJrGuu3l4/PwrojGDAWsfBOphfxVG9jv26U8lQg7/3NDQJ3tzkGBnSz1T0z8opf1qbZPijcrjRtR5pd8bqyZo4i9f51Dz9sXxIv+lObILtx1Y844HiE2Xp7x2CJXwBsTuFNC/tqNHcFMUr2GuHOjNFrvK7saNRZySqYlTNFW6QLTu6DIfeg+L5rR0Tvs2HQyyqz5rEcX+PXUf7JORkm2RbWgr5SukrXNqFIheAcUa71Ty4knI8q83t5E00sDYwzIJdbaai8IS+eNwSlZJyPwniBVA52h/em9pBqYAAjyRFAtUPOM5M9eZv+jtlPIUbJo9zHpNAXmrsGJtVhek7kZlS2JiGCM7hdL9J0dhg3NGJrAWxR9QC1uj9TD76CHgE1NY8OjnJvotQQHRkndoHnQgatO+ZHuL3Kq7j0AK1tUQmnGrghfj7mPax9h8oCvYWU1puPamaZg8v2BwzfkHdJIpYxig43sVeMiPgbYPiV2z6APU/un3WSP429GJT81v3RwxPq7y9R+IWegIIbsG3VTNRQUfMpvi8syNZhziYIO2W9aPXvTGCJBzHH+dZgxDK31r+a/BcOOrjcEm/LcjB9/9ss4gBLwvkzGNi66gHHPULipRo/mcQN21BEgle3EkfdVpS4z+qAoOV8xzh/Bj6kgmr4Qh7kYWzvpUBa15IuSXTe8QqLLjxTMVmU2j7nhvrQrfWxgcmv8JHefRMPY4l/lYU6Rq+/KJvsuFRQivL5qzjQSHRzLmyeZPZhtg4dVmg9qirru2o18F3mYO2OD4U0thtI8g6jmdHVPjcUOBqxJDWzj7S+P2KZzikJhX+c9VwHx/M6m2FlCD/pEulVePY6yaMUpQWBBelkzhIQXjXx45JLBdvSpdF3nWCBMiPojvCEXS8KeZbFLszc82gmiu6VqfLXxrSIf7gudqfSYeGHPOmZZvaG2MC8bbw2nR8beMEM0wOXmDlrTV1AIvqNOafmag3jkt9jmOLvgEoVA/YfSn8aErE7mEmN3fvctMp8/URD0NPuEzfE1QO4bXOe2KXjTVJv1AnHIYR/ajTW8w0YIyLajzodg+EXtZqrmm0PXIRULuvCDfuOPKv87VSDseGYyj8HZ/3TRTtH2b7Dwdq2zgBqcC2e7cTMkDerOUL2q4/f4QC27ZQVSPVRc7M5NkRFH9u0UKGl8P2+mmi1E+HujCKqgu0hCbezesLvxZwfp0JD+tbqC3IDtaF2++ADu/tueuP5L7slvkVJ7pfnrSWuSdSuHeMR6rYuIeznOpbbuRarEYy9E8qVURX7C191E6+5z23XE/YJxzlXrVpvTFqsbtDO8jh01g16Zl4wQWAWxMAeBwBa4x8kD9Q//xWveWDAWhtej58FObq4Ho7vT0jmirM0D2B3nHineP1/l+z9B3PD//Lh6NwvyWlno2MFYrCur2EmOZWg3ya3IMq3edmLc1p+9kq8Z8unYPhoxSfLHhS+XIAQyPqmAvslQlUKm8SYWqbnkMiwY8g521F+BagJch31vJ01IwySHzP0qc1ROdU7AWp3nMpI6+OD7ZU1s06PHys73KQPTGZpTWKyljCeDG8f7OE6bxAhZV4O0j9trl4sylrCHdyXtqFXnsfxJRNayz7VYfjFL5t2Mukp3IgYH/1+wf3tFrLY1sZJh6+OqRPDDRY2aK0UbYmBId2CLrfqVxk5stoZar8kdyXin4Qx87PY2IW9lR4HriFzkAWVvT6JHeyWSWH0hL3IiLtqzCc9C+Fe+QfQK9+8LuJxrpxeyeBnmevhMZXUOmwbESwDY7i8BShmRQSadLCtFtiQVMpjY7LWdUlKN5JYjMGJlcvEETFwDrAhSAk03QCiXoJ93QaHmYwUrW5W0HEATb+i/kJ+6NscPO/JCXUKuaE508oA6MUMjGTYibuWS22TWfX0/E9SEHXVxuROoAWtXkwZGCzqi1Sv8QfQJnkocxIXRiYUlaIRCW4TD/o8R8D2O1rHK8tzLNk0CQTMxnrZYqSkJcSqgskKGiXSbGPswTbKSTS9TUoRx6WLQ9E8diWeveFBM5UXtUUUqgdqLzOY4UwF2FKbfo60nWC08DlS/6a5xh3Gk7MHfuc+YPnf3ZAFwNHqyRF88ytaWKuGqbwYC40KnXM4WZVuyGDzeeS5IBNG6ZIbVde5cDLa9AchasRl4gGlXEyMs8DL7wv8zBDDwGCprQh6pqBxBweHl+QXoFqqhxMw8gcSqpHkhFRyaCQKw8WK+geNJOXNOAFPDF3flSSVds/5tnB7fMCm5Gda6jw2Xa2qAGprzyuLAi99i2MYMeS0c7/w6Gr2e5wbPAYCR/wapuDeeAHjHDqHS3njP+Lrhgig52iI39qytzCGQQ7tB169PPAgr6nSXwDP5Y51brc3XbQvMtjsN+ZEg6ftg9t2RP9NPELbctrOIXEoaKJiKjHia2DrRZLTF8iEb5QQuv4jioUjK/kZd/e2dqum0ijG20oKYfujUo0q6U0/UhUa8SZJuhj9RZtEDNcq3SK5C/kwEEqOisHyzGmT9ImqNAglD+JNzA2rw3KIfK1Oqwgyx5+YdNUNI87iD98Mwsh7JiZ+r0EFb6LmwvVAjGrFhso0cRsra2bj6CTgNHXqT54jW3/0FG4Zh98C4Zl4c40rMqwmg38yX+ceFnjLoV2fV0rKjMl+gkKB7R+27KbWF4eAL1f2kHb6A3j3ohhJ0OAD59P9FAyFEXcilCXsikVRD9B1NAmcg5FtqPtRDCQdxdluT3MoPtaUZImmGjMaoy1ySrJWQhrE41yOiy37TsHgzXkrkLb7F/+lHe7ApsClq0XR9h8Dlq7EJdOMRCwSJAepFqCeBwkpEPDaxVUtyF3+LDgel/yu1IzrBuvbyUA9yEQdWyqs4oininc3WQ+hPGMt8BA4degT+0qKEYNV7E25e8OU3bfdHuKcU9C4uX3IuShUGr+JIa1sLX2w0klKFtc9QLNy4vhjlItzUW7XaPPbHQuf7hTfArZbqbWc2xqMK/8LqpgcRDFSerBOv0WWa9xzIx6KshIx2TR+HT0FDsaWR4HvlibkVCrgd/cyj0yQtHoY4814drQjXSIer+GKtotY0GVZfEtfDkm4i1FbOcIVhEYgTQOGnqDVFV3lwmg3bKBDQQ6pB2fEPha5i9pYyWd+yJbiGAG+s3sQ1V09V8cDZ14C9a61JpjoJA7A1PP9ofadFqayjpvEKCzUXzcTruSdh6u/1tnMKv8IRaq/YTTer0nEGIYgYpscTHnghMTYg4KDctJDu8zCoqkRDLc6ax2MEegylzUXZ2mWeKg/6mqFb3UEIo5QHD7cNuI+pSRPalXjoD8HwOADz7bja9Lnag2GKSOlHlRQtQr4WC+G+RREBy+uzMfUR+hDN1YPBLtfSYElbVetWVEWpM24aK4QAJUw0g7YRigp6jxIgjHpjPqF0tmkennGq9nEwDX0t7+VW7RCJ3+2AeK69/+k4Y1YzagE2a6RyvpA1zJHWCN6bq9tOKRCUi1OtRu/Xjf95Zl9/+xL6GHyS/o3Db+/r5cVxVzDmQ/yZyZdDwakppp/3b53jdtOmpXXv9b1SE01ktrcntEx9mP0OCsogWB7a/kKN2GU64yo0kHbSV45lYKQcnG5CzVXkFv6Ob9PsV+6f5Ek0l3/6PsZawc/Pjaecb7dPg3A+S8iB2x3nvlxJpNoe3Xe/dYXVRDXlwZ890V2c/Rvb3+aAaLgzkLc7v+YyIqCwY/lDRPdA2/8gnvrhXSzXO3gxEOukXZSkr5yUz/nYtBMeCtse4X+/EwvMgj5qXhAzcU1cpeUZKDc+5WpS1HXR8IXrejCTq17NYsOErZ1ptP435V3/+cNL7NK22DfnahKH8O/9OPmMs1DNIdsOYNyEg+W7BmYqwNRNH25XO9zSPRuNI3mYLambONsBSDmntBTukaPOrhUCggyo+i5GoIS8B6sP3FwoiEGH8t9kmxpHYUTzfUhKdXqfKviGDzR+LlzGxxeOxvsWDhuCIpYPdIOOlBx5iMc3j3vDPJWkAm+aXT03bMBoCQHikeNRAaDZDeqsWHFgNVL/T095xoYkz7LHvGqB+yh0+cHAk/6mw/X5fV4zQZhHgP+MvD1TUleGP/E65skzwfHOqG2ZOq8yZiPd4W1JLRWT2wLawFXHjU3Iki5dvPapYTzcbPX23RNn4f0/6vzcX4V6dXYzG/t71PtsNF3a9JocArqSkooOS/Pcg7W4u2jniBRgRUB5TGEmLBYjUHa2s41V3nusLf5X63L+nRppaZbQ+S/OB3aXfjcuTKA+i+EI6+kFNUssfX6Z9fGe4DY6f9c58b/bRfRGh0Ulwf4da+7L+aZ/FMTgISSkGNlwa24Oee/XhtvQkC05TAdNkEmCxe5/Et0OkS6Pls7GDTEXKchGLRQULRdYNve3Rhqy6Esega3tQ3+pxdXD/SWhJyyMBmca62hwpbUZzLrBz1geqoDrexCYc21f6E2SIQNN1sDEjEQr//Z3EXbo/JrLhRuL/+XlwPat6gup82/HJs8gmlzlKcMTA02JWsEh4+ouEfNhjx5eXNfa+Y3awPqwXMgFAPWgNq/IbV4N+qFau0Rs1QzH5x/iVCxLHG0YoHMnEYhjbSXFYWc6gXMtxsx9GfbLxojVkayvlovoN+8dXZnX5r1dIl6M1ni7jlh+4/nPdQ/6Sma9uUmf3b3mDhSccb+/y8ROb1L9PaJts10cT3wy7xlIWt7dmmZzZdURlggoUSJ/vpZrzvx80a9XjvZcHSL1NL4jsSyePcIGtY9vTTq7JDjH0fOIhXSwVyR8XSHoK7x4Te+U/jSUxLxCxKSPMmjrXENCTz9yR6aoiZScNB0Kah4D1HcbBVMkTmktcGR67lPuXMRXNnBdXbTOTX4Zmoqr9x0rXB78iDwcWsiHj2pGUd6Q8JlSTO1WnmVhiJsmP8+5hFLHMLqpaWog93MXlqJhoD8I9mKfhnGw0xC8Gz1PEYpNpAFauuIJzCVlMrWxECsptiOIbvZkeYLo/Y/mncbQysRx3XGsIEWHOjDvPNRkQy1+vpa5TT/Rgjf52CdEHLiBfPcT5CXeVlcYIglj87PKd9wGJrgxvTHWkB9jPzLjgDC2Xg4mJkZg5MdhfobGTGeFiaVVl5vDp7YKIIgAwHDteX+dz3c6ScC7zLG5t1gIMANknuR6fkLonR6cGzg7la2Cb3NLQmwcLB0Y/lrVrs78GM5JyldwDPUZzOE3MGilauklJq2ugkTxskcrQkeAkuTm4v6tZLNfQWwht5SKmADZhgaCAivK0fYVVEmPS5WtkxWYD/Mu01B393gqd4oPvdIfBoZaUbCdYgg3vjzSAozebCyAUk2Ir3htSZyB+Fg/7gHAZ01jtxBZM5Rn9NZv26UBeE2uDX0JlJ72pC76kZg9lH5SCr38zwkmbtROVqx4GQ58Icy3zaclRrQu02tQQvLUu+BIP3jYAmQAqaDoBsvjG7wMBODN4KgmzrYLRKGvNm6Uk+axEK1sIBR+ZMU+jcYnZ8E6gwDNF6ZLsEuFNT0N6es1PLfxyOoMaqJfssegWX1MPSQk7wsi7TXnLMY80Ugyb8j5UmZ7KbVRqH1FS6fwQPOv2vk2MB1Tmp9W5ckc83n8nU+456gmH59yJd0CtfZfpRT43gpS7OLpTUKXqicrKDnLBHHbDhw2YeeEspGtUx17W1okzpIToClhpfmUTfrPBIGcoM9xPcfkanI4kaxFHEHgS89gamAhQOJhBKSej+DzyXW6jYBIWTgDg5xehL/YGxEYDqQhBNYBU8YSCzYDNbKH6WU5ioeBQs0IGV/4iqa5nq+IuOF77TeZk6+mcg74h1puXBqZw7Jg6cqH7m4KPAxNt63mKLHQIW1VMUGxxFcJtv/u/Uq/z18bvh/kzKwb/AjR6mQ2JSrasCBYlxQd/3n91e1M4a9hDZokU3UMPe44mOKXniBYig43EE4jq5lJBRMfWipUzxBP/rUv21zWmMjmp/SgsMnnBW9flBOHUt9suPLxMfaosdxwUlk20fUoqLQTj91ho4dSZ0ljO9TijgUM50Qo5mu7MvBj2g5C92r2xz86/SPfWwmkL2aaKlNroniFX67xqvKgrxXoz344aTE48GzJanlp4jlslA22Aj+4sKvhY6ma4RHf1rjNFeAqqmqFvAOZv/kYoJT1TC+Pv/7vTMYjNQFxKv2TZs2OxG3RZWn3Gz3ymAFo6e++90W9mTRusa/2Bv/lrOPPPouLfE3UUUa+ratfGVYw3ZDbaPwJVncUTtpsaB+7J6z44wFDvSUkoLJ5oGIKHRj4PRPOCTboZaqhHEPSDt2/NNytOzPZbbJHzphXv1ay3dgZ2gyBDcwdqb/Pp25Tbf3T4mmN7sgzk+HfBgmrtXqNFLWyu9MV+1FgS5q7oKbz8zTwX1a1eYQhxNGtwY0gTcOIUY2qiJ4AXKgrmWB0MIYatE//MchVn7TicWNM8Z6BgKMyBRnBNj1wbHN7X3SsjjH2KMukW06y8QR9lKFhKp8Yd/Zs6QUvLAfhfGT4rS3NreJTbyyPjG87pzqDQpPyN07QXKw0oeu67+5ApKDIvk5dBmQWKJs9h2KPD1U792aGYegsjRNlxw4P9qfiUeGI3Ow/ZNajLCN9BRcEPJTpNJqf9SS6xK3IG7bY0oxZXd/E9wAsreP4h0qg+gdcIP/yHX2IWp87X774jSXbUgca3n91l6A4gRiRaHIwN0dUJtrW7QxTSbrqtVfyIq0Cny9Q+1hUaadcQ/xK2Hcp9poZfnIXcepF4wocgPF8ymFvSuG/NZ3446Ls1jr7cq5oM8KbNqzXoQqq/Nuy2TDCxuzfpA6MDra92ZrkkecBdvVh9oVrCvnMBlcZ8Suv4gRQQfI6R1Q/8cGX1XDapKTnOnn4UTn1v1NbWR1F/vgSHf6eNHK5dKkw+RRwj60hJni0r72HPRlUElPkLoYNoS4ehSRblh0zPNBlWBi5E5AE9vl1tc4QYcX1hsbcnfTLxjtcYl8YNlzbLEqZSN5daQ4y+UV0jS0wq9lwZhD2JLHODof8hAP26hKrIT3FZTptqECRYrT4zo3AHb8Pk/a7eyVyyAUOJji9cl7cWpt3mbRhlzJVDnn9NIrccVJYFdy+q/qrwnnETrDLOOn3fw9TN+23GpiF53CNpMh6XAD/7qPxuF3voSX/PsBm6Mu74dbO7tJj9Frt24WZePxiAFGnCMOczyUPErT4LEAndnAU0FBARWbHdNU7qlsCeis2G7fFZdA/iG0/9rFye6fczY0JmL25pcUSEd6J98unyHLn/QU+NiLyffXjIs9NuMXH0oqG3Qr9I7U8wdMZZYrENG7670cFDDL+rHN9WKLH/bkRHGeJPmUZmuKra0+W7I9nLwHbEMTiktP8dEHziOlfR3QgMeUrx7K1pSOX1q50FQH205nGxckCn1V+v5UWFBCefShCf4uTTFsmbvwPSrzp1viyz/oFOEQS3WGtWFc59eTqY1ZCyGTBmxGl2ZxyL2IXVa3TSDsh5Yz6+4w96lxiaRW0xjh7kQ/h+lLI9kZ2a67FW65yAlW4OIjUBJ5tuN3j6Q+tp6x0AKr2RgQ5zThxdNadmwGz95fyaPFSt6ulicPr03HyrE/qGs7D86065/D33XyAE1JNDAgJHhWAg0tyRlj6aQ3ttfGG1XPxHcSCDDVE2V3eulFSLhwDPvw632to4wUTtJE3bTsgw6Xv5v4epPkNDm9Wv0Z0KFNTnsQNSV+vHNmNJaRopTqKf2jt5qfEPXjKKIXwctKfb/Ei0hywGeTYLloIOTYi8Fiv2D0B8sfur/elgKoChyPIAQ3u+VBOaUWwa9h9X3GvT8zV+VwpzePqdFLjokfgq8+m6uEcvKev/z/4Pa9LhBQP/pUM7ccLefllqP4sNzyRK6ZIdyYti3/xK7GeF5n+dxIu8TPo5H5HGlrnLXj5yfLXPsPYE7sbIy9PsasCP5a3VnXBjSZ5RHOX04N2Ae/Rrounze/7k/T04+u+Q/99+k76TPHqWctJKqcP/BLhnurhCJpaCmfopeHJwlN0MKWqXEv5fiATdIHm5si0m2Vz9U2WLmQ05+0CaZaBb+UiDcl32fyCaG7J8htqJHpG73DUPQEVBAJazGD/+lmMHHHcfJOrp40Qy9soBE91ZjLsLjzRUi0Kfdpm7ynbbuGnVtQWG/c2yovykRNOQGr2ZXGJfpE9hMTWyrFv2ToYIDm6Ge2BT5Zb7jHDlyaioCCrlQhyUenzX58AsBvTtFCApto/t+J+bbRxzu6vjM18zGsvgu5dYTKNWBbyDDcvAp9q00pT4nCWwC92FWnprn0dhvuKCA0JNOXhCNBzxxWl+eUGJFMyPbtjDa2+n5EtvUeJ0rbrS0i3HcGHJYqAv5R6UGW30AtJ7dNdabJO3vP1hB0GRyeA9RymoHnGgNA5HQnqdBCU+cz9KWv+l5TDaCXulOO48KSvOPpbPheZwpx8RVMM/78YUQNUesulk1jlZqwGXbit8Od01L7BTvRmYSwmIkcr2ky2A28pqdodVsdK49i7FnJ4+mH6uOz8FZodSF3OFm4ODwnyIS7O+co/TwwgpzvUS4xZmRH6FYtM5Tkow4kh+KlX7EhBDSdQ0ljL+T96F2W4U0/P3lHBFxzv7wwnctS359ztNX13tWUoj7Pvr50fn/479PF8wmJUz/Ft6zEu7U+zBjNyylR7IrcM6sRU21z8jgwve1Wg8MJfVPj3VJb6IrSJel0HXX/faijzj5RJjyGHdkC8pcQqdk4nNyEMkGnSdcFrj5tbDtwYMGhVor/1WkSxzcbZ2vqVLOi3DfTzpUEhG5LLkKeq673dMYAb234yKJVr/zBPxi1JCWUnA+ResOHHVLzNhbb7T9+VEkYENhA/O8a55QXUK7NirLdFSKln9b5nIV3t/VOagUyqn7wWZuFCcnxMONAA4t3H4s0Yd/jMNOfHNU5s75umeHgfkWSiAQ+8HtE19GtX/3no9q1CjdUm0jJAF1garkGP+eoV1s1dzc6AtSatRlqaU7KZAMf06dMdYTbF7neXa8Ce9Cz9R6N85ubIlYkwZ84jr/gNAMUhp7i7rE4NZR/JCAD5kavqg1pkhR7P5hh/Z2A5RkYn62lqzQvf9H/miqmLf1P/bf5I/wdLFjW3bsTnPzTipxdtsToeXGh4hX3qaZl/UPpkB8VKRm6mxrgBw8fXBO1XhbztS90h7FoRcZ/ZU8r/3bA5z6J4ldRFF4el4uWZqMbpK+j5Fdbyh0+Qw2BYXCtwWOtqmhZF9Ns+U1UxUdRRh8ofxO5U6dUERVCq8g/UR8zzPoq9g+AdoGUXx5eMDmsNDD0u6n7gXCC+jVCh/9GHu1qU8KjdxsasjL+4czLtddSm2KK5ySp7Ol/WT0HqWyLtkKmHNsI54bJ+7g723dO8L5uCCNVAZ9H4qhmfjc1lm34BS2A54fNAU1fpLOC+zTiG8GhrtM/uZ4L73cD0lccAvQcBTUmzaG215V8BvxvQf8W9F8kiJwNfxeNVzbmBsve4262Y6VQqtTyJintwMRGWfvN2KHq+VnItf1R5NGUYGlJbpR8jCTZ8FBZp5Qts1GOOdoj3eEJlAmtgSo5kw+jWdOteQLwZSafXdmDR65nhDVIEK7f6ltUEtD0+LMjWpKQq5QolXVdcen11rdGUKscn+/lTdR0pDwtq1pzO0ZGNJeUUMoZYV929l83q4xA0lPQCkvlm16WizoNJhq4dhH4sk2i8xnN5zjIBs7ZtQujfbDKFzZ4TqJSw/ERGIo15W0Js8gsLw5oGkeS0eJyZUuuaFC2uZ2uyKpuvXGK79V11D84CUDiwuTHpnI5MrkNi4O8tvfut+BdJw88hafXW8BETNKgTBi9+JxWbfRF1yRPYfQAQ5JTHuRFU9WCnBK7/dvSnxqRLBkpWbqmWvRaEJvA8vMpv6NwoNX7b+JA87v2JnlWWtpD4cO5/+CMNrhBsiLx4JDfZ8ZOIcrWzJC225Gh2vqA6IHAvoLhKg85Sl1iK7pVYCPcDjU1J/nefRPG97IPlqMwCAbKM+ehNX/ltyTIcN8VfdzWy/Zng/IRHMkotKAZ3OYHZQHFEi7/B0iXET2Ry18aM4RgJDLYjJ1YjkmODSMrTFybKbTO8C36FgBAQ8BmGl/nI/RtvsAqCkbZCZs299ixIJIBPZFQpY9V6eLfKJQVUfBn6SQn83nBM0sTaLiRkZJnnE4y7hBlmQ9G9FLyTJJHgKOtLOGnlTQh/3tjNpY2GZ0gR03YirK4Vhb0NlUWY9Q0CYKuqp4oCdqXZbUZM5k0YKFj237bw4yE3zIX2FVJ+Ua4Bzndb4r3JBaWHliZR4qRwQsS8efj3VARvyfi2Vjo+lKLTDajXixxKxN5DwQX0NIRDCKGO3EAK8sUMKqzNCDSqTxEZV8i/untIHRDj+nrb7VvVP0T/O9o8m9B/90FdaKwmvAGaZOX3LKFUxcAnXdGlY1W4ZXcgRBX17KNti/A35zJ4SgO/NOca/TjK83WoOXk1/2drdv65lbVXpwmDZ8o87JZRhnPbXlyObU5R7fdlghunAL+3cpTFeFw9n8+UZUcAUxNlitrAxAgahy55V8ldLnfoOTzDUL7v4FZ/xuIL3T8+8L/ly+MJAfEj398NdAFxcM8Ydx0qZ5DYme9/PVs46YpVRcECD0n78/Ed9uN/XVpRPil8T4larMZJGQ+ifXfRNsJEvVC6Q41d2t82qiwLlKDfH0L29J+XnbjRR6tSEO/b/EbE6EWX2TWG5vqTXe8owqm25bJQo1llHhJzXYBauAG/DjLX4uesmpa+0fm0/vsCc7qijY1e1H9YIMA5unus9NO3AEdwbwv7CnweS/yQr8bmVi5pji9iQ9RFPUU9F9L1ZrifZKSPSx5Zv5syUoNSEGlYpJyEoma2DNR14wX8ODHyY6yvE9ny+ZvQlhNnf2CndEGybw8cvp5ORyk/kmgfKwhYGY+SaBYJku1/oo+qcpIDrilL0jCsH08QnvF1cicRHwoKAnAs2wHcZ0nqgrKh+MoliIWByfzw+ccwmkiEn1cs2JqiAjT+dmOqbZwcaI6XecX0l0WTc1OJfup79os4K2VCyAU4VASpa2eO4HJWsGo0q+87qMWigY2WbYP/aSfPKU1BW4fCi3I0mSweVKeoIrvE5KVBS+020sIw92YlwCSAppu2SYra9d0mvgDFo4B49se7+IMwtxM1UDJo0cNvLV/yjkq8LVXEsMYWVXaPvuzSNs6VFqz2JamsgKpcAekb6e4Hpf1bUrpr6ETz4Iu0MWYB6tzdE6xoGs7aHZcrUsYrXEcdFW/hYY4RxO26CkcLK6uyYLrQz2mRapymKTJPYEAc4kE8y2jsn41UBmep0pu1RWEpwYk6JmgpFY7LmGJlEI56TJgluLceuZYwYr0UFmxUVO9v59tnf5CxbBXjg0H91MImVBadwQQmg/Ro08y5OHZml2x8qN/eDxoq22qhiurKJMVj6rnOfeSyrm3oN4NHggINSb/dy5Q5y1r4fDKVeJxpH7BBRWPxP0THuWD5W17m3S+F9eKUKijTpRyHLjgbLo5K7isxLscRu4rfdBMtcs0EDEld2pa5p7eU+VHzYvWc+eedGxK3axdNC99uh2QPi/PT4U7Dc3TjL7oz/b/Zxc2pcLf0UwcaxATXYM326cfXY4LO5jJcJ8b/9oXMP1oczyjbdmGxLPTC5QqlT+7tIyTdzfghtk8SYVc51bv+MG6Pjn29a0sTdrPXokfyxKbqqfqzbXhYPqlopU/wW3nEVZVFkwv6ajV35MtUpxNNfuU55dFOijHtUeSklShA0xPmZoqkFAELUIDjtkawLyp9rexDX0AHY44+HEpygenSbZ+ZtWWKG0JUy3PTMb+eRjiuc53uc0XEw/CBy7A31XOQ7Mnjuzt9a2hYED/5I/cQQg5XdMOGxZDTi9HmLnmbMLhvmHs59F9DpMD7HXC6EBA/6/XEXUukYznejy4QYortqXaCL/zncdFxoFv8GsS3/3fH7Ybn3AvzDxM7wncaucK06/wytJkrZ8eOPfofqcJPYV3fZY8S8KWGE1chr+rvfM3Sc64gBZeRt0OeDQyy6KedObuX/Gbtct2zdJs+iH+/6mopQDtIKRY3NIeLL/asq9A4ZUrUU6RbASTGsp37zPlzYqT1Cql2tYHlzjxCNFYcMLx+8pLEHuu7YGkEmnvho1tZ6fveMbx3EHsTKlvElUaKHEoj/hmgi3aQZ8Z1K76QZpjpMLFxr1SSdZT25prQh3PH1BGwO1pgkeNeg2jyZ/wd2jvaAI7qsylRv0nmSoD6/0CrEa2JktYdFfiGKm2A6elD1KW0MTF0Ic3rPRAPAzPK0ly6fQ/zFdWvKJNrnYup5+AIijb+ycxHHEhiJfBphXOhywtmZ7CdDxZpa52UvVV/mbt/pe69/8BLUnkeMrxBMvu04433JLwBA4pIFhY53AYZg/fZXt4vuNUHh5586elVm6MIPrVUdmTcFVu+DP3gu7Nb22hL3ob1NuYclxCPvVAHmJNT2FfhjstbSn81pVPd0//PnjKy1HcnhuVJJLaRHbx9RTP8A3gsok35Qp8HE8qQyvRjxjliqHyhm0prygKcTlVemwQJq/7TOBMDkYplipIeJn0TXI4O1FWduJPcVwGxFFCVspbxG/Q2l8KU3KwRd0Aw7oS3yXwteU+GDfuegGYSO7arB1pwjoK6OfcGlT0H0E/M2kuFCpR8+xcY5RcvUxho+QPCOQNSmRMCCnrJ0OGOeTljQsG1I5S3vR9d6eURTKGwCwtZsOg3YhO/D71d9y4nKL4U0sekVpIgp1YpgJQGc48xMQhKv9oSiqJb+KTHbsiGURpZVmpI6/FruT1zg1eGYEgRp5hXTXWds8N/PkufugE3EDvjxtAA8R7PXnXwFWq0i9OrxyhBxkiDHgznP6iHAIExM0szOPpWh2/sh+8cEekxOOrflrqb6JSxzz5U3edgqEcGgkBKSKHFqDV30FGGyIoEe1Ef1ldU2UMLQsBjJqwkQUy5FvQmabGQkkVjJLYYkeOoqec7eKmQ64jNBeJfAE9nicB2j6b+p0rl1HHhIGFtw4/wutuUXIkc25OebLU9Dv67lhcfW3Asi06d7anAqhUpmAbNN01Sbs4q9OaQwxjl8oDzXEEiVUwTIxyX5DxPoSVuIdHzAA1fgAi3ph5eYju+wnOIXFMYEkTQAaIHq7RucH5CDdo9MsQgEVNCGA0OR1NxauWX5QiTxANtm8jcB2u17i8WZjqMsvxKqymu8xzXYZv2JLNYOFpuO0idG79zobEmPxtoOSPyIeUKXvilfMRIn7d9W4i9WofvLAzjsKM2FhzvRFT/z7bj3y6YeF9lSOG6d2UcDAHIDO3+tWbNrVXtcGOrkJkkwc3elc56mx+E8Y/4Xm5rRrihP3QYO7HKciSfDQJThp5TvJgNJZiwxh+f0VT4Qn2jwi+WAYR3O5OjHDsIgo2YhrHvAni8btTrUyfJBx3UBjPTGMACTElrq2og0yFehUBac8IReUI0qlVNTHYmOxQvFAW3ErqeVEWai9u/K5cjtqQ+Q9LLOUJaCEdO/nb+HbEc4TtmtA8pn7thlJLdJrkECBcVvdIRSOvAV6aR7OEYHIW4YMNI6PYfxJVPPN31zlVakGKTahkODD63T6VPXlZtpXKfNxgIgXfF9ffrzdfAMs52ga+ns9VlBhtHmJn6nJquI+rpsCHlqlH562GLXxjyI48aNlVI4+QORgOArTpgvCD0sDV3LFSPVxxIK+VGk1At8fZr/YPbuhDKVqZTH9mdgfay4Jh+KsfPO/NdbkNKuefWVMML6RGCBfH9p3gyK5CSFrvcdCU4eiWlG6idCJwXwVPcFtyU/M5RZT/IOAe/gwAr8ukmQXW1N/vQGKIDLiipv9ymPyKrz1hKoBCrGQQIXDOlRqTPtlFacQuwFK3QK3++NMtVRbix+aQ4OsZRhztGNP4plvlRbqDkC6uWYP4LVVXW2d4D88jGTPfQFgyJwLE+3RQcdCCyhJKMI01PUfpWEMSdzDRgl5vDOnlbmuZBL4tE8B4cbiI7Jgs9M9VXlyiUKA0QEMhuWLkUIwxBCUl2cj8B0xly2HGTNCQkoo17qmwPVzw8/h8DCZMtem3zhw0XV1ZgEF603bohOMarZOHhfSkSMZuqu4xru9qQ+PdSfsqppczKFYeGIoMvJhFzWjiFzc1Kd6wIpooA8RO6+Cz1+GFGzZXFwQw/asSncnu9gIg23zwAVWFSjcQcuaoozUC2A3eupXK5cR7DZ0PiDp+hE48uu2QepDOjWz2Up1xY52Hq1RQtB6+N+g2VKVNf9DcRYpYSJmGxWuiS9FNSTsgT+j2g9lvrJyQuV8Rxo+IHlUzWZN1YcV2AIJ0qXQXm1hQNNV3wt/cmBtVLr4R7q7wZIz9fAlAtbhEV8rt5wWxh1pL41Yt0AnFPglyV3/ECF/322tL6iWtR6I1gzCUPuRtH3IqOgGl/rg7sSKi+3UZ9er+bd5Mv8XXm5KgcghIbnMD7174MIJiyCOw7EG8ePPygf4f2cQnrcLq13ZujMwqZsivOO5UDNG0HRwM7iqu8ZDfj8KY1JLL3eT0boPjSY1LXYecjmYteGfwJ+sVctcemH5c0y1LU+juLOHtejhlih2MxVTwtm0h9kpQRCpRcAcjO3uPidwbypfgVn7hfHOwjzKXCQqWymsWP9jpvwlUvNs/isJkA3jXgVH+Xoq2PwctJHc80phKNwgS5hhbnHTtdrioU/e+1oalf8wlO48bumPtRpDLYHKjbcT8o7XusBxMBH2cyToaG2bRfkDduuG589Mp4K0weaTkoI5RY5lTD2jo/CGY92EvS1KNeiZMtAniyDhXXd9bKBa4IBbZ+lD4O3++02l9iw2VwWQOW8RvY/UYVmZ7T85qDrL/wZLHcJhuTptffQMhLhniiUtNRWX2FK4Ds50BjCHyGx1MU5DhMvRw+v81bTjNHjtW0EkwbscJXkW04IZfg+6G5gIbxDXZ07E016VPwJiKXa9X5xOUkab11zKpzPRPjTTCAiTsZaA6iiGPagFTjVXlkrnvgedMtVqHhOP4xpJT/IRKwQRY5gDsGjFAapBlczgnBvto3yH8pI9OIwhP5QgfVY9EqXA+ScFEQAGhIcECqO0m+vhmRofK07IKs669I1GvkOw9XkvfrN0//DP3acy+mZT1XEINP75nkAbBSK8wx0NVO48xO+sToZyg0v8kvv/HaF7ETzCozVaq1ikQle0CHza7y+1Wf9WN9wnpUFWdH8Gt+CcBhyIfaKZjmZy4DLFFiYVvaUvdjNIqjIMJ4mtN3QJLU/oHctsHHyYO/QyIruRdy8SoVFYXX5rKjwB7+VAXlfeQdnJ3dEuUpTu5zTc+2iffy/4SFY24FwKiKMLs8r9bTJ3teMUnfGRB0uSnlhJH+SeSEQmy9iGeqQJ/5UjC6SgEnBhxpvoLXbCiN19I3lzW4YXlXTAIFongit+lNepxlzYlP5o80l4Qgz1/hOmLl6fHDK65rqXL4HOzP3DHQAeeTj6yZAxyfh8Gu0ltbgdFub1a+z3gq10LmRk062VvQG2pWbICFMjT7ItllRGoOp8NuNITthERDQRUN7EAA8/rFxABjkJBeAUvQpeRxd/LpEb9WfnFBTNvCus0eO504HevJGFmLkfWwGEninI5ie6vR+XNbVPNvXYH1DsJMXYb4Kej5VdeE9vd4qaZLw/dOhSm2jVnaJU5uY2R2TEVUKBFGoAm1V3/A1VVv/U0L/xchKnx0X6Y+ik3nRuWGgfFYW917mVLrwJ3P9CIYKC2tFcWTE4UHTPTGiqlKXQrUdynnLunsjXdITkRPHa28FHoekYYjNd7FGD+hkdQ/tHCib1rLObAc+LwHejgV7X6Q9umU+GZZwyPX/ULQnDLduw///DggJmxC0WDqcokirQ8fuW7QQuuZZvESmv5R/AqbUuNvTwZseB2VqSXahFXRQ2ZUGuY9c3l0K1ELNzayTw4p9fEVKuyxycSvLQ5s4d5k+pAqM+jeauPMrJOnLHdbEZXiwMzQ1/GN33xgv+6qch2lRtKl3Rn3rabEH+oPIztIlICTdPcmRV5RGIfU3CaPxZYZsPAchIsGtsMGj0GCEoFGPpWN9dl9p1qxM/Pg6ee15Hsh3m4pE84a+qoJvUhQvzGb08Z0PHzkw/JyS4qc4yS0ybdAgpSuT+GuMmDxjrF99sABAjR2Gsp2OtUpgo0FcsMwuzdIlsap4R1kfLIBAx1sPYlDyGIxzzx86Ff0X1GgBvQrBlTbnLsYgQM1CgGEMRNY/6K3jI5KsrdtMywMZDZdVNwYzqwfHkFWyn3qW2Ve58w3WrFUrGvo9g31/FzsuOppc2uZQaNp9enGcPKLzKB8bSf65nCGBWe0VemlyzHXDPn9nZL0Tp/wDVPdXdup/2bt58omU+NUt6bBkH6Vv1dn8wYf7T/WkrAieOmgjEAP4Z3/zVVVketkw5DHdm6WZcDXK6/2bmBF+qNOfEg6ch2YXSQvEvypvXvFL3LBPbcuVrFOlwAwEia2+yw6Q7HK+m6ruiyWuNesv6lAe/Zd9qt0lOMXhI4CGqYSPHtvMWg0Bz8FA0fvpQ+bQpog0sJXQWm50zy3yx4zUiBuV9pRrVidu7J0oSfmlsvx8YKl6E+/iFQeMLsaa+9pv7y+kUDYshKP9Hb+On1XC1DX2T7y3SBOPOavFJvQGp1dKmwIrqkubtkc8ewRtUhVT7/D5JfIcGuPCsxjhU4SvyBPKHL69BOYNTiWLBTFXrNe8lndh0CNBXOI/0eh4uVMU6Nk0deMB+cJ9+6k3YnC9b6A/n+lGkfIy9mZLL68k15yKZ5xd7XF/qZFSSMkFtMHKU0m6TuYCytUm0rBv4u9nZAukv0vZlXAk4Xqb4FtQl4mrxz35UL07+Ki5qqBg/wTY3UQnBMk9W0mJNSt8OyTskJJFdV6MoLp38VOBDi7GpEo66YLoZHPjw9IclAWUZieSb93ZpUaS5V+sIiAjFq5cXbuURtq3NZ/qtJx4NllvYsNzJ28BQ8fgIVBE7g17BuLly8IsNIuXd8x72AHeKUxpGNl4J6zCFOZdT0L8HpA5Pq2+eQ8enKIjXPP2OOHyeXmVuubCiHxV/fdGnw5WBNDSsYjRIJGZY2GqsN4bk06o9SUiHLieucNzSt0glAJPbqrqTJdjxFlkrfSSbEvNuntiOlXo+jL1RZEtZWs/q0leO+zGcfbjc8LrZ9NP3DILV7ptrTL6e8s/k/ddgYbq3Uq8VOhZmkHiidFuu2x9O1zDnkwv8AUEsDBBQAAgAIAPpJBVVaWfM/TQAAAGoAAAAbAAAAdW5pdmVyc2FsL3VuaXZlcnNhbC5wbmcueG1ss7GvyM1RKEstKs7Mz7NVMtQzULK34+WyKShKLctMLVeoAIoBBSFASaHSVsnECMEtz0wpybBVMjcxRYhlpGamZ5TYKpmaWsIF9YFGAgBQSwECAAAUAAIACAB5Xc9SNmFYAkcDAADhCQAAFAAAAAAAAAABAAAAAAAAAAAAdW5pdmVyc2FsL3BsYXllci54bWxQSwECAAAUAAIACAD5SQVVaRJEZcIGAAAgGQAAHQAAAAAAAAABAAAAAAB5AwAAdW5pdmVyc2FsL2NvbW1vbl9tZXNzYWdlcy5sbmdQSwECAAAUAAIACAD5SQVVFR5gG6MAAAB/AQAALgAAAAAAAAABAAAAAAB2CgAAdW5pdmVyc2FsL3BsYXliYWNrX2FuZF9uYXZpZ2F0aW9uX3NldHRpbmdzLnhtbFBLAQIAABQAAgAIAPlJBVV4mp0DqgUAAAUfAAAnAAAAAAAAAAEAAAAAAGULAAB1bml2ZXJzYWwvZmxhc2hfcHVibGlzaGluZ19zZXR0aW5ncy54bWxQSwECAAAUAAIACAD5SQVVZHWFb2oDAACYDAAAIQAAAAAAAAABAAAAAABUEQAAdW5pdmVyc2FsL2ZsYXNoX3NraW5fc2V0dGluZ3MueG1sUEsBAgAAFAACAAgA+UkFVYcqEqymBQAAjx4AACYAAAAAAAAAAQAAAAAA/RQAAHVuaXZlcnNhbC9odG1sX3B1Ymxpc2hpbmdfc2V0dGluZ3MueG1sUEsBAgAAFAACAAgA+UkFVWM6AV21AQAAeAYAAB8AAAAAAAAAAQAAAAAA5xoAAHVuaXZlcnNhbC9odG1sX3NraW5fc2V0dGluZ3MuanNQSwECAAAUAAIACAD5SQVVlBOzImkAAABuAAAAHAAAAAAAAAABAAAAAADZHAAAdW5pdmVyc2FsL2xvY2FsX3NldHRpbmdzLnhtbFBLAQIAABQAAgAIAPpJBVX9Gz6NvjkAAB1UAAAXAAAAAAAAAAAAAAAAAHwdAAB1bml2ZXJzYWwvdW5pdmVyc2FsLnBuZ1BLAQIAABQAAgAIAPpJBVVaWfM/TQAAAGoAAAAbAAAAAAAAAAEAAAAAAG9XAAB1bml2ZXJzYWwvdW5pdmVyc2FsLnBuZy54bWxQSwUGAAAAAAoACgAGAwAA9VcAAAAA"/>
  <p:tag name="ISPRING_ULTRA_SCORM_COURCE_TITLE" val="baigiang_sp1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OUTPUT_FOLDER" val="[[&quot;\uFFFDC@\uFFFD{BBF2B1FB-2067-490B-AD7C-FCDB651ED4D8}&quot;,&quot;C:\\Users\\Administrator\\Desktop&quot;]]"/>
  <p:tag name="ISPRING_PRESENTATION_TITLE" val="baigiang_sp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22202</TotalTime>
  <Words>778</Words>
  <Application>Microsoft Office PowerPoint</Application>
  <PresentationFormat>Widescreen</PresentationFormat>
  <Paragraphs>115</Paragraphs>
  <Slides>22</Slides>
  <Notes>6</Notes>
  <HiddenSlides>0</HiddenSlides>
  <MMClips>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3" baseType="lpstr">
      <vt:lpstr>微软雅黑</vt:lpstr>
      <vt:lpstr>Arial</vt:lpstr>
      <vt:lpstr>Assistant</vt:lpstr>
      <vt:lpstr>Calibri</vt:lpstr>
      <vt:lpstr>Calibri Light</vt:lpstr>
      <vt:lpstr>Calistoga</vt:lpstr>
      <vt:lpstr>Tahoma</vt:lpstr>
      <vt:lpstr>Times New Roman</vt:lpstr>
      <vt:lpstr>UTM Avo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baigiang_sp1</dc:title>
  <dc:creator>Windows User</dc:creator>
  <cp:lastModifiedBy>Administrator</cp:lastModifiedBy>
  <cp:revision>1033</cp:revision>
  <dcterms:created xsi:type="dcterms:W3CDTF">2020-07-28T08:39:47Z</dcterms:created>
  <dcterms:modified xsi:type="dcterms:W3CDTF">2026-06-05T11:17:09Z</dcterms:modified>
</cp:coreProperties>
</file>